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272" r:id="rId2"/>
    <p:sldId id="273" r:id="rId3"/>
    <p:sldId id="275" r:id="rId4"/>
    <p:sldId id="274" r:id="rId5"/>
    <p:sldId id="27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AED-6605-4009-A6E3-CBB25A520E93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613A-DE4A-47CA-91F6-715681048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119" y="500743"/>
            <a:ext cx="9955761" cy="552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Gidravlik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Vakum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kuchaytirgichlar</a:t>
            </a:r>
            <a:r>
              <a:rPr lang="uz-Cyrl-U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0833" y="1956195"/>
            <a:ext cx="9770333" cy="388077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uz-Cyrl-UZ" dirty="0" smtClean="0"/>
              <a:t>Tormoz </a:t>
            </a:r>
            <a:r>
              <a:rPr lang="uz-Cyrl-UZ" dirty="0"/>
              <a:t>yuritmasining turlari.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uz-Cyrl-UZ" dirty="0" smtClean="0"/>
              <a:t>Tormoz </a:t>
            </a:r>
            <a:r>
              <a:rPr lang="uz-Cyrl-UZ" dirty="0"/>
              <a:t>yuritmasidagi kuchaytirgich</a:t>
            </a:r>
            <a:r>
              <a:rPr lang="ru-RU" dirty="0"/>
              <a:t>-</a:t>
            </a:r>
            <a:r>
              <a:rPr lang="uz-Cyrl-UZ" dirty="0"/>
              <a:t>larning vazifa</a:t>
            </a:r>
            <a:r>
              <a:rPr lang="ru-RU" dirty="0" err="1"/>
              <a:t>si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turlari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7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271" y="590324"/>
            <a:ext cx="9481458" cy="498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 </a:t>
            </a:r>
            <a:r>
              <a:rPr lang="ru-RU" sz="24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гидровакуум</a:t>
            </a:r>
            <a:r>
              <a:rPr lang="ru-RU"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кучайтиргичларнинг</a:t>
            </a:r>
            <a:r>
              <a:rPr lang="en-US" sz="240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вазифаси</a:t>
            </a:r>
            <a:r>
              <a:rPr lang="ru-RU" sz="240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endParaRPr lang="ru-RU" sz="2400" spc="-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" y="1883229"/>
            <a:ext cx="9655629" cy="36031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/>
          </a:p>
          <a:p>
            <a:pPr marL="0" indent="0" algn="just">
              <a:buNone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Кучайтиргич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автомобилларни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тўхтатишга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сарфланадиган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камайтиради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автомобилнинг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тўхташини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таъминлайди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Кучайтиргич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ташқи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манбаи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сифатида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двигателнинг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киритиш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лекторидаги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хавонинг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сийракланиши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(вакуум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кучайтиргичлар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насос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хосил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қиладиган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суюқлик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босими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гидрокучайтиргич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сиқилган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пневмо-кучайтиргич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ишлатилади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Кучайтиргич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жараёнида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кузатиш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қобилиятига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қисқа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вақт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автомобилнинг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тўхташини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таъминлайди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94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09800" y="198213"/>
            <a:ext cx="7772400" cy="449490"/>
          </a:xfrm>
        </p:spPr>
        <p:txBody>
          <a:bodyPr/>
          <a:lstStyle/>
          <a:p>
            <a:pPr algn="ctr" eaLnBrk="1" hangingPunct="1"/>
            <a:r>
              <a:rPr lang="uz-Cyrl-UZ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Гидровакуум кучайтиргич</a:t>
            </a:r>
            <a:endParaRPr lang="ru-RU" altLang="ru-RU"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297489" y="858839"/>
            <a:ext cx="2808287" cy="5788025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uz-Cyrl-UZ" altLang="ru-RU" sz="1400" b="1">
                <a:solidFill>
                  <a:schemeClr val="tx2"/>
                </a:solidFill>
                <a:latin typeface="Times New Roman" panose="02020603050405020304" pitchFamily="18" charset="0"/>
              </a:rPr>
              <a:t>а)кўндаланг қирқим;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 b="1">
                <a:solidFill>
                  <a:schemeClr val="tx2"/>
                </a:solidFill>
                <a:latin typeface="Times New Roman" panose="02020603050405020304" pitchFamily="18" charset="0"/>
              </a:rPr>
              <a:t>б)схема;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1-вакуум камераси;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2-мембрана;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3-тарелка;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4-поршен турткичи;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5,11-мембрана пружиналари;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6-вакуум клапани;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7-клапанлар пружинаси;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8-атмосфера клапани;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9-қопқоқ;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10-кузатув механизмининг корпуси;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12-кузатув механизмининг мембранаси;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13-ўтказиш клапанлари;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14-манжета;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15-шарикли клапан;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16-поршен;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17-клапан турткичи;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18-таянч халқа;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19-цилиндр;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20-зичловчи корпус;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21-гайка;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22-штифт;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23-плунжер; </a:t>
            </a:r>
          </a:p>
          <a:p>
            <a:pPr algn="l" eaLnBrk="1" hangingPunct="1">
              <a:lnSpc>
                <a:spcPct val="80000"/>
              </a:lnSpc>
            </a:pPr>
            <a:r>
              <a:rPr lang="uz-Cyrl-UZ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А-Д-хажмлар</a:t>
            </a:r>
            <a:endParaRPr lang="ru-RU" altLang="ru-RU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2" name="Picture 6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836614"/>
            <a:ext cx="3744913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/>
          <a:stretch>
            <a:fillRect/>
          </a:stretch>
        </p:blipFill>
        <p:spPr bwMode="auto">
          <a:xfrm>
            <a:off x="7401608" y="3715446"/>
            <a:ext cx="4061050" cy="31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6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981201" y="273051"/>
            <a:ext cx="8329613" cy="441325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 </a:t>
            </a:r>
            <a:r>
              <a:rPr lang="ru-RU" alt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кучайтиргич</a:t>
            </a: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схемаси</a:t>
            </a:r>
            <a:endParaRPr lang="ru-RU" altLang="ru-RU" sz="2800" b="1" i="1" dirty="0">
              <a:solidFill>
                <a:schemeClr val="tx1"/>
              </a:solidFill>
            </a:endParaRPr>
          </a:p>
        </p:txBody>
      </p:sp>
      <p:sp>
        <p:nvSpPr>
          <p:cNvPr id="21507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981201" y="6143626"/>
            <a:ext cx="8258175" cy="5254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z-Cyrl-UZ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А-атмосферали ҳажм; Б- вакуумли ҳажм; 1-асосий тормоз цилиндри ҳажми; 2-тўсувчи клапан;</a:t>
            </a:r>
            <a:endParaRPr lang="en-US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uz-Cyrl-UZ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3-вакуум камераси; 4-диафрагма; 5-ҳаво филтри; 6-тормоз педалининг штоки;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2" descr="C:\Documents and Settings\Администратор\Рабочий стол\рисунки\260-26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/>
          <a:stretch>
            <a:fillRect/>
          </a:stretch>
        </p:blipFill>
        <p:spPr>
          <a:xfrm>
            <a:off x="2524919" y="1063625"/>
            <a:ext cx="7142162" cy="4730750"/>
          </a:xfrm>
        </p:spPr>
      </p:pic>
    </p:spTree>
    <p:extLst>
      <p:ext uri="{BB962C8B-B14F-4D97-AF65-F5344CB8AC3E}">
        <p14:creationId xmlns:p14="http://schemas.microsoft.com/office/powerpoint/2010/main" val="24855052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1088" y="293914"/>
            <a:ext cx="7772400" cy="471262"/>
          </a:xfrm>
        </p:spPr>
        <p:txBody>
          <a:bodyPr/>
          <a:lstStyle/>
          <a:p>
            <a:pPr algn="ctr" eaLnBrk="1" hangingPunct="1"/>
            <a:r>
              <a:rPr lang="uz-Cyrl-UZ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Тормоз кучларини ростлагич</a:t>
            </a:r>
            <a:endParaRPr lang="ru-RU" altLang="ru-RU"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82888" y="5949951"/>
            <a:ext cx="7416800" cy="671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1400">
                <a:latin typeface="Times New Roman" panose="02020603050405020304" pitchFamily="18" charset="0"/>
              </a:rPr>
              <a:t>1-</a:t>
            </a:r>
            <a:r>
              <a:rPr lang="uz-Cyrl-UZ" altLang="ru-RU" sz="1400">
                <a:latin typeface="Times New Roman" panose="02020603050405020304" pitchFamily="18" charset="0"/>
              </a:rPr>
              <a:t>торсион; 2-трубка; 3-поршен; 4-тиқин; 5-втулка; 6-трубка; 7-зичлагич; 8-тарелка; 9-пружина; 10-резинали халқа; 11-корпус; 12-орқа тормоз механизмлари; 13-тормоз педали; 14-асосий тормоз цилиндри; 15-олдинги тормоз механизмлари.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pic>
        <p:nvPicPr>
          <p:cNvPr id="23556" name="Picture 6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692150"/>
            <a:ext cx="41290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C:\Documents and Settings\Администратор\Рабочий стол\рисунки\244-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b="3781"/>
          <a:stretch>
            <a:fillRect/>
          </a:stretch>
        </p:blipFill>
        <p:spPr bwMode="auto">
          <a:xfrm>
            <a:off x="6024564" y="1722438"/>
            <a:ext cx="441642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319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247</Words>
  <Application>Microsoft Office PowerPoint</Application>
  <PresentationFormat>Произвольный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Mavzu: Gidravlik tormoz tizimini tuzilishi va ishlashi. Vakum kuchaytirgichlar.</vt:lpstr>
      <vt:lpstr>Вакуум ва гидровакуум кучайтиргичларнинг вазифаси ва ишлаш принципи</vt:lpstr>
      <vt:lpstr>Гидровакуум кучайтиргич</vt:lpstr>
      <vt:lpstr> Вакуум кучайтиргич схемаси</vt:lpstr>
      <vt:lpstr>Тормоз кучларини ростлагич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Transmissiyaning vazifasi tuzilishi va ishlashi</dc:title>
  <dc:creator>Пользователь</dc:creator>
  <cp:lastModifiedBy>Bayramali</cp:lastModifiedBy>
  <cp:revision>69</cp:revision>
  <dcterms:created xsi:type="dcterms:W3CDTF">2019-08-16T04:59:11Z</dcterms:created>
  <dcterms:modified xsi:type="dcterms:W3CDTF">2023-07-10T03:42:32Z</dcterms:modified>
</cp:coreProperties>
</file>