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6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8229600" cy="1499592"/>
          </a:xfrm>
        </p:spPr>
        <p:txBody>
          <a:bodyPr/>
          <a:lstStyle/>
          <a:p>
            <a:r>
              <a:rPr lang="en-US" dirty="0" err="1"/>
              <a:t>Generatorlarning</a:t>
            </a:r>
            <a:r>
              <a:rPr lang="en-US" dirty="0"/>
              <a:t> </a:t>
            </a:r>
            <a:r>
              <a:rPr lang="en-US" dirty="0" err="1"/>
              <a:t>sovitish</a:t>
            </a:r>
            <a:r>
              <a:rPr lang="en-US" dirty="0"/>
              <a:t> </a:t>
            </a:r>
            <a:r>
              <a:rPr lang="en-US" dirty="0" err="1"/>
              <a:t>tizimi</a:t>
            </a:r>
            <a:r>
              <a:rPr lang="en-US" dirty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916832"/>
            <a:ext cx="8784976" cy="4752528"/>
          </a:xfrm>
        </p:spPr>
        <p:txBody>
          <a:bodyPr>
            <a:normAutofit fontScale="55000" lnSpcReduction="20000"/>
          </a:bodyPr>
          <a:lstStyle/>
          <a:p>
            <a:r>
              <a:rPr lang="en-US" dirty="0" err="1"/>
              <a:t>Sinxron</a:t>
            </a:r>
            <a:r>
              <a:rPr lang="en-US" dirty="0"/>
              <a:t> </a:t>
            </a:r>
            <a:r>
              <a:rPr lang="en-US" dirty="0" err="1"/>
              <a:t>generatorniig</a:t>
            </a:r>
            <a:r>
              <a:rPr lang="en-US" dirty="0"/>
              <a:t> </a:t>
            </a:r>
            <a:r>
              <a:rPr lang="en-US" dirty="0" err="1"/>
              <a:t>ishlash</a:t>
            </a:r>
            <a:r>
              <a:rPr lang="en-US" dirty="0"/>
              <a:t> </a:t>
            </a:r>
            <a:r>
              <a:rPr lang="en-US" dirty="0" err="1"/>
              <a:t>vaqtida</a:t>
            </a:r>
            <a:r>
              <a:rPr lang="en-US" dirty="0"/>
              <a:t> </a:t>
            </a:r>
            <a:r>
              <a:rPr lang="en-US" dirty="0" err="1"/>
              <a:t>uning</a:t>
            </a:r>
            <a:r>
              <a:rPr lang="en-US" dirty="0"/>
              <a:t> </a:t>
            </a:r>
            <a:r>
              <a:rPr lang="en-US" dirty="0" err="1"/>
              <a:t>chulg‘amlari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aktiv</a:t>
            </a:r>
            <a:r>
              <a:rPr lang="en-US" dirty="0"/>
              <a:t> </a:t>
            </a:r>
            <a:r>
              <a:rPr lang="en-US" dirty="0" err="1"/>
              <a:t>po‘lati</a:t>
            </a:r>
            <a:r>
              <a:rPr lang="en-US" dirty="0"/>
              <a:t> </a:t>
            </a:r>
            <a:r>
              <a:rPr lang="en-US" dirty="0" err="1"/>
              <a:t>qiziydi</a:t>
            </a:r>
            <a:r>
              <a:rPr lang="en-US" dirty="0"/>
              <a:t>. Stator </a:t>
            </a:r>
            <a:r>
              <a:rPr lang="en-US" dirty="0" err="1"/>
              <a:t>va</a:t>
            </a:r>
            <a:r>
              <a:rPr lang="en-US" dirty="0"/>
              <a:t> rotor </a:t>
            </a:r>
            <a:r>
              <a:rPr lang="en-US" dirty="0" err="1"/>
              <a:t>chulg‘amlarining</a:t>
            </a:r>
            <a:r>
              <a:rPr lang="en-US" dirty="0"/>
              <a:t> </a:t>
            </a:r>
            <a:r>
              <a:rPr lang="en-US" dirty="0" err="1"/>
              <a:t>yo‘l</a:t>
            </a:r>
            <a:r>
              <a:rPr lang="en-US" dirty="0"/>
              <a:t> </a:t>
            </a:r>
            <a:r>
              <a:rPr lang="en-US" dirty="0" err="1"/>
              <a:t>qo‘yiladigan</a:t>
            </a:r>
            <a:r>
              <a:rPr lang="en-US" dirty="0"/>
              <a:t> </a:t>
            </a:r>
            <a:r>
              <a:rPr lang="en-US" dirty="0" err="1"/>
              <a:t>qizish</a:t>
            </a:r>
            <a:r>
              <a:rPr lang="en-US" dirty="0"/>
              <a:t> </a:t>
            </a:r>
            <a:r>
              <a:rPr lang="en-US" dirty="0" err="1"/>
              <a:t>temperaturasi</a:t>
            </a:r>
            <a:r>
              <a:rPr lang="en-US" dirty="0"/>
              <a:t> </a:t>
            </a:r>
            <a:r>
              <a:rPr lang="en-US" dirty="0" err="1"/>
              <a:t>birinchi</a:t>
            </a:r>
            <a:r>
              <a:rPr lang="en-US" dirty="0"/>
              <a:t> </a:t>
            </a:r>
            <a:r>
              <a:rPr lang="en-US" dirty="0" err="1"/>
              <a:t>navbatda</a:t>
            </a:r>
            <a:r>
              <a:rPr lang="en-US" dirty="0"/>
              <a:t>, </a:t>
            </a:r>
            <a:r>
              <a:rPr lang="en-US" dirty="0" err="1"/>
              <a:t>foydalaniladigan</a:t>
            </a:r>
            <a:r>
              <a:rPr lang="en-US" dirty="0"/>
              <a:t> </a:t>
            </a:r>
            <a:r>
              <a:rPr lang="en-US" dirty="0" err="1"/>
              <a:t>izolyasiya</a:t>
            </a:r>
            <a:r>
              <a:rPr lang="en-US" dirty="0"/>
              <a:t> </a:t>
            </a:r>
            <a:r>
              <a:rPr lang="en-US" dirty="0" err="1"/>
              <a:t>materiallari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sovituvchi</a:t>
            </a:r>
            <a:r>
              <a:rPr lang="en-US" dirty="0"/>
              <a:t> </a:t>
            </a:r>
            <a:r>
              <a:rPr lang="en-US" dirty="0" err="1"/>
              <a:t>muhit</a:t>
            </a:r>
            <a:r>
              <a:rPr lang="en-US" dirty="0"/>
              <a:t> </a:t>
            </a:r>
            <a:r>
              <a:rPr lang="en-US" dirty="0" err="1"/>
              <a:t>temperaturasiga</a:t>
            </a:r>
            <a:r>
              <a:rPr lang="en-US" dirty="0"/>
              <a:t> </a:t>
            </a:r>
            <a:r>
              <a:rPr lang="en-US" dirty="0" err="1"/>
              <a:t>bog‘liq</a:t>
            </a:r>
            <a:r>
              <a:rPr lang="en-US" dirty="0"/>
              <a:t> </a:t>
            </a:r>
            <a:r>
              <a:rPr lang="en-US" dirty="0" err="1"/>
              <a:t>standartlarga</a:t>
            </a:r>
            <a:r>
              <a:rPr lang="en-US" dirty="0"/>
              <a:t> </a:t>
            </a:r>
            <a:r>
              <a:rPr lang="en-US" dirty="0" err="1"/>
              <a:t>ko‘ra</a:t>
            </a:r>
            <a:r>
              <a:rPr lang="en-US" dirty="0"/>
              <a:t> V </a:t>
            </a:r>
            <a:r>
              <a:rPr lang="en-US" dirty="0" err="1"/>
              <a:t>sinfidagi</a:t>
            </a:r>
            <a:r>
              <a:rPr lang="en-US" dirty="0"/>
              <a:t> </a:t>
            </a:r>
            <a:r>
              <a:rPr lang="en-US" dirty="0" err="1"/>
              <a:t>izolyasiya</a:t>
            </a:r>
            <a:r>
              <a:rPr lang="en-US" dirty="0"/>
              <a:t> </a:t>
            </a:r>
            <a:r>
              <a:rPr lang="en-US" dirty="0" err="1"/>
              <a:t>materiallari</a:t>
            </a:r>
            <a:r>
              <a:rPr lang="en-US" dirty="0"/>
              <a:t> (</a:t>
            </a:r>
            <a:r>
              <a:rPr lang="en-US" dirty="0" err="1"/>
              <a:t>asfalt</a:t>
            </a:r>
            <a:r>
              <a:rPr lang="en-US" dirty="0"/>
              <a:t> - </a:t>
            </a:r>
            <a:r>
              <a:rPr lang="en-US" dirty="0" err="1"/>
              <a:t>bitum</a:t>
            </a:r>
            <a:r>
              <a:rPr lang="en-US" dirty="0"/>
              <a:t> </a:t>
            </a:r>
            <a:r>
              <a:rPr lang="en-US" dirty="0" err="1"/>
              <a:t>asosidagi</a:t>
            </a:r>
            <a:r>
              <a:rPr lang="en-US" dirty="0"/>
              <a:t> </a:t>
            </a:r>
            <a:r>
              <a:rPr lang="en-US" dirty="0" err="1"/>
              <a:t>lok</a:t>
            </a:r>
            <a:r>
              <a:rPr lang="en-US" dirty="0"/>
              <a:t>) </a:t>
            </a:r>
            <a:r>
              <a:rPr lang="en-US" dirty="0" err="1"/>
              <a:t>uchun</a:t>
            </a:r>
            <a:r>
              <a:rPr lang="en-US" dirty="0"/>
              <a:t> stator </a:t>
            </a:r>
            <a:r>
              <a:rPr lang="en-US" dirty="0" err="1"/>
              <a:t>chulg‘amining</a:t>
            </a:r>
            <a:r>
              <a:rPr lang="en-US" dirty="0"/>
              <a:t> </a:t>
            </a:r>
            <a:r>
              <a:rPr lang="en-US" dirty="0" err="1"/>
              <a:t>yo‘l</a:t>
            </a:r>
            <a:r>
              <a:rPr lang="en-US" dirty="0"/>
              <a:t> </a:t>
            </a:r>
            <a:r>
              <a:rPr lang="en-US" dirty="0" err="1"/>
              <a:t>qo‘yiladigan</a:t>
            </a:r>
            <a:r>
              <a:rPr lang="en-US" dirty="0"/>
              <a:t> </a:t>
            </a:r>
            <a:r>
              <a:rPr lang="en-US" dirty="0" err="1"/>
              <a:t>temperaturasi</a:t>
            </a:r>
            <a:r>
              <a:rPr lang="en-US" dirty="0"/>
              <a:t> 105</a:t>
            </a:r>
            <a:r>
              <a:rPr lang="en-US" baseline="30000" dirty="0"/>
              <a:t>0</a:t>
            </a:r>
            <a:r>
              <a:rPr lang="en-US" dirty="0"/>
              <a:t>C, rotor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130</a:t>
            </a:r>
            <a:r>
              <a:rPr lang="en-US" baseline="30000" dirty="0"/>
              <a:t>0</a:t>
            </a:r>
            <a:r>
              <a:rPr lang="en-US" dirty="0"/>
              <a:t>C </a:t>
            </a:r>
            <a:r>
              <a:rPr lang="en-US" dirty="0" err="1"/>
              <a:t>chegarasida</a:t>
            </a:r>
            <a:r>
              <a:rPr lang="en-US" dirty="0"/>
              <a:t> </a:t>
            </a:r>
            <a:r>
              <a:rPr lang="en-US" dirty="0" err="1"/>
              <a:t>bo‘lishi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. Stator </a:t>
            </a:r>
            <a:r>
              <a:rPr lang="en-US" dirty="0" err="1"/>
              <a:t>va</a:t>
            </a:r>
            <a:r>
              <a:rPr lang="en-US" dirty="0"/>
              <a:t> rotor </a:t>
            </a:r>
            <a:r>
              <a:rPr lang="en-US" dirty="0" err="1"/>
              <a:t>chulg‘amlari</a:t>
            </a:r>
            <a:r>
              <a:rPr lang="en-US" dirty="0"/>
              <a:t> </a:t>
            </a:r>
            <a:r>
              <a:rPr lang="en-US" dirty="0" err="1"/>
              <a:t>izolyasiyasining</a:t>
            </a:r>
            <a:r>
              <a:rPr lang="en-US" dirty="0"/>
              <a:t> </a:t>
            </a:r>
            <a:r>
              <a:rPr lang="en-US" dirty="0" err="1"/>
              <a:t>issiqqa</a:t>
            </a:r>
            <a:r>
              <a:rPr lang="en-US" dirty="0"/>
              <a:t> </a:t>
            </a:r>
            <a:r>
              <a:rPr lang="en-US" dirty="0" err="1"/>
              <a:t>chidamliligi</a:t>
            </a:r>
            <a:r>
              <a:rPr lang="en-US" dirty="0"/>
              <a:t> </a:t>
            </a:r>
            <a:r>
              <a:rPr lang="en-US" dirty="0" err="1"/>
              <a:t>yuqori</a:t>
            </a:r>
            <a:r>
              <a:rPr lang="en-US" dirty="0"/>
              <a:t>, </a:t>
            </a:r>
            <a:r>
              <a:rPr lang="en-US" dirty="0" err="1"/>
              <a:t>masalan</a:t>
            </a:r>
            <a:r>
              <a:rPr lang="en-US" dirty="0"/>
              <a:t>, F </a:t>
            </a:r>
            <a:r>
              <a:rPr lang="en-US" dirty="0" err="1"/>
              <a:t>va</a:t>
            </a:r>
            <a:r>
              <a:rPr lang="en-US" dirty="0"/>
              <a:t> N </a:t>
            </a:r>
            <a:r>
              <a:rPr lang="en-US" dirty="0" err="1"/>
              <a:t>sinfida</a:t>
            </a:r>
            <a:r>
              <a:rPr lang="en-US" dirty="0"/>
              <a:t> </a:t>
            </a:r>
            <a:r>
              <a:rPr lang="en-US" dirty="0" err="1"/>
              <a:t>bo‘lganida</a:t>
            </a:r>
            <a:r>
              <a:rPr lang="en-US" dirty="0"/>
              <a:t> </a:t>
            </a:r>
            <a:r>
              <a:rPr lang="en-US" dirty="0" err="1"/>
              <a:t>yo‘l</a:t>
            </a:r>
            <a:r>
              <a:rPr lang="en-US" dirty="0"/>
              <a:t> </a:t>
            </a:r>
            <a:r>
              <a:rPr lang="en-US" dirty="0" err="1"/>
              <a:t>qo‘yiladigan</a:t>
            </a:r>
            <a:r>
              <a:rPr lang="en-US" dirty="0"/>
              <a:t> </a:t>
            </a:r>
            <a:r>
              <a:rPr lang="en-US" dirty="0" err="1"/>
              <a:t>qizish</a:t>
            </a:r>
            <a:r>
              <a:rPr lang="en-US" dirty="0"/>
              <a:t> </a:t>
            </a:r>
            <a:r>
              <a:rPr lang="en-US" dirty="0" err="1"/>
              <a:t>temperaturasining</a:t>
            </a:r>
            <a:r>
              <a:rPr lang="en-US" dirty="0"/>
              <a:t> </a:t>
            </a:r>
            <a:r>
              <a:rPr lang="en-US" dirty="0" err="1"/>
              <a:t>chegarasi</a:t>
            </a:r>
            <a:r>
              <a:rPr lang="en-US" dirty="0"/>
              <a:t> </a:t>
            </a:r>
            <a:r>
              <a:rPr lang="en-US" dirty="0" err="1"/>
              <a:t>ortadi</a:t>
            </a:r>
            <a:r>
              <a:rPr lang="en-US" dirty="0"/>
              <a:t>. </a:t>
            </a:r>
            <a:endParaRPr lang="ru-RU" dirty="0"/>
          </a:p>
          <a:p>
            <a:r>
              <a:rPr lang="en-US" dirty="0" err="1"/>
              <a:t>Generatorlarni</a:t>
            </a:r>
            <a:r>
              <a:rPr lang="en-US" dirty="0"/>
              <a:t> </a:t>
            </a:r>
            <a:r>
              <a:rPr lang="en-US" dirty="0" err="1"/>
              <a:t>ishlatish</a:t>
            </a:r>
            <a:r>
              <a:rPr lang="en-US" dirty="0"/>
              <a:t> </a:t>
            </a:r>
            <a:r>
              <a:rPr lang="en-US" dirty="0" err="1"/>
              <a:t>protsessida</a:t>
            </a:r>
            <a:r>
              <a:rPr lang="en-US" dirty="0"/>
              <a:t> </a:t>
            </a:r>
            <a:r>
              <a:rPr lang="en-US" dirty="0" err="1"/>
              <a:t>chulg‘amlarning</a:t>
            </a:r>
            <a:r>
              <a:rPr lang="en-US" dirty="0"/>
              <a:t> </a:t>
            </a:r>
            <a:r>
              <a:rPr lang="en-US" dirty="0" err="1"/>
              <a:t>izolyasiyasi</a:t>
            </a:r>
            <a:r>
              <a:rPr lang="en-US" dirty="0"/>
              <a:t> </a:t>
            </a:r>
            <a:r>
              <a:rPr lang="en-US" dirty="0" err="1"/>
              <a:t>asta-sekin</a:t>
            </a:r>
            <a:r>
              <a:rPr lang="en-US" dirty="0"/>
              <a:t> </a:t>
            </a:r>
            <a:r>
              <a:rPr lang="en-US" dirty="0" err="1"/>
              <a:t>eskiradi</a:t>
            </a:r>
            <a:r>
              <a:rPr lang="en-US" dirty="0"/>
              <a:t>. </a:t>
            </a:r>
            <a:r>
              <a:rPr lang="en-US" dirty="0" err="1"/>
              <a:t>Buning</a:t>
            </a:r>
            <a:r>
              <a:rPr lang="en-US" dirty="0"/>
              <a:t> </a:t>
            </a:r>
            <a:r>
              <a:rPr lang="en-US" dirty="0" err="1"/>
              <a:t>sababi</a:t>
            </a:r>
            <a:r>
              <a:rPr lang="en-US" dirty="0"/>
              <a:t> </a:t>
            </a:r>
            <a:r>
              <a:rPr lang="en-US" dirty="0" err="1"/>
              <a:t>izolyasiyaga</a:t>
            </a:r>
            <a:r>
              <a:rPr lang="en-US" dirty="0"/>
              <a:t> </a:t>
            </a:r>
            <a:r>
              <a:rPr lang="en-US" dirty="0" err="1"/>
              <a:t>qator</a:t>
            </a:r>
            <a:r>
              <a:rPr lang="en-US" dirty="0"/>
              <a:t> </a:t>
            </a:r>
            <a:r>
              <a:rPr lang="en-US" dirty="0" err="1"/>
              <a:t>faktorlarning</a:t>
            </a:r>
            <a:r>
              <a:rPr lang="en-US" dirty="0"/>
              <a:t>: </a:t>
            </a:r>
            <a:r>
              <a:rPr lang="en-US" dirty="0" err="1"/>
              <a:t>kirlanish</a:t>
            </a:r>
            <a:r>
              <a:rPr lang="en-US" dirty="0"/>
              <a:t>, </a:t>
            </a:r>
            <a:r>
              <a:rPr lang="en-US" dirty="0" err="1"/>
              <a:t>namlanish</a:t>
            </a:r>
            <a:r>
              <a:rPr lang="en-US" dirty="0"/>
              <a:t>, </a:t>
            </a:r>
            <a:r>
              <a:rPr lang="en-US" dirty="0" err="1"/>
              <a:t>havo</a:t>
            </a:r>
            <a:r>
              <a:rPr lang="en-US" dirty="0"/>
              <a:t> </a:t>
            </a:r>
            <a:r>
              <a:rPr lang="en-US" dirty="0" err="1"/>
              <a:t>kislorodi</a:t>
            </a:r>
            <a:r>
              <a:rPr lang="en-US" dirty="0"/>
              <a:t> </a:t>
            </a:r>
            <a:r>
              <a:rPr lang="en-US" dirty="0" err="1"/>
              <a:t>ta’sirida</a:t>
            </a:r>
            <a:r>
              <a:rPr lang="en-US" dirty="0"/>
              <a:t> </a:t>
            </a:r>
            <a:r>
              <a:rPr lang="en-US" dirty="0" err="1"/>
              <a:t>oksidlanish</a:t>
            </a:r>
            <a:r>
              <a:rPr lang="en-US" dirty="0"/>
              <a:t>,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maydoni</a:t>
            </a:r>
            <a:r>
              <a:rPr lang="en-US" dirty="0"/>
              <a:t> </a:t>
            </a:r>
            <a:r>
              <a:rPr lang="en-US" dirty="0" err="1"/>
              <a:t>hamda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yuklamaniig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boshqalarning</a:t>
            </a:r>
            <a:r>
              <a:rPr lang="en-US" dirty="0"/>
              <a:t> </a:t>
            </a:r>
            <a:r>
              <a:rPr lang="en-US" dirty="0" err="1"/>
              <a:t>ta’sir</a:t>
            </a:r>
            <a:r>
              <a:rPr lang="en-US" dirty="0"/>
              <a:t> </a:t>
            </a:r>
            <a:r>
              <a:rPr lang="en-US" dirty="0" err="1"/>
              <a:t>etishidadir</a:t>
            </a:r>
            <a:r>
              <a:rPr lang="en-US" dirty="0"/>
              <a:t>. </a:t>
            </a:r>
            <a:r>
              <a:rPr lang="en-US" dirty="0" err="1"/>
              <a:t>Biroq</a:t>
            </a:r>
            <a:r>
              <a:rPr lang="en-US" dirty="0"/>
              <a:t> </a:t>
            </a:r>
            <a:r>
              <a:rPr lang="en-US" dirty="0" err="1"/>
              <a:t>izolyasiyaning</a:t>
            </a:r>
            <a:r>
              <a:rPr lang="en-US" dirty="0"/>
              <a:t> </a:t>
            </a:r>
            <a:r>
              <a:rPr lang="en-US" dirty="0" err="1"/>
              <a:t>eskirishiga</a:t>
            </a:r>
            <a:r>
              <a:rPr lang="en-US" dirty="0"/>
              <a:t> </a:t>
            </a:r>
            <a:r>
              <a:rPr lang="en-US" dirty="0" err="1"/>
              <a:t>asosiy</a:t>
            </a:r>
            <a:r>
              <a:rPr lang="en-US" dirty="0"/>
              <a:t> </a:t>
            </a:r>
            <a:r>
              <a:rPr lang="en-US" dirty="0" err="1"/>
              <a:t>sabab</a:t>
            </a:r>
            <a:r>
              <a:rPr lang="en-US" dirty="0"/>
              <a:t> </a:t>
            </a:r>
            <a:r>
              <a:rPr lang="en-US" dirty="0" err="1"/>
              <a:t>uning</a:t>
            </a:r>
            <a:r>
              <a:rPr lang="en-US" dirty="0"/>
              <a:t> </a:t>
            </a:r>
            <a:r>
              <a:rPr lang="en-US" dirty="0" err="1"/>
              <a:t>qizishidir</a:t>
            </a:r>
            <a:r>
              <a:rPr lang="en-US" dirty="0"/>
              <a:t>. </a:t>
            </a:r>
            <a:r>
              <a:rPr lang="en-US" dirty="0" err="1"/>
              <a:t>Izolyasiyaning</a:t>
            </a:r>
            <a:r>
              <a:rPr lang="en-US" dirty="0"/>
              <a:t> </a:t>
            </a:r>
            <a:r>
              <a:rPr lang="en-US" dirty="0" err="1"/>
              <a:t>qizish</a:t>
            </a:r>
            <a:r>
              <a:rPr lang="en-US" dirty="0"/>
              <a:t> </a:t>
            </a:r>
            <a:r>
              <a:rPr lang="en-US" dirty="0" err="1"/>
              <a:t>temperaturasi</a:t>
            </a:r>
            <a:r>
              <a:rPr lang="en-US" dirty="0"/>
              <a:t> </a:t>
            </a:r>
            <a:r>
              <a:rPr lang="en-US" dirty="0" err="1"/>
              <a:t>qancha</a:t>
            </a:r>
            <a:r>
              <a:rPr lang="en-US" dirty="0"/>
              <a:t> 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bo‘lsa</a:t>
            </a:r>
            <a:r>
              <a:rPr lang="en-US" dirty="0"/>
              <a:t>, u </a:t>
            </a:r>
            <a:r>
              <a:rPr lang="en-US" dirty="0" err="1"/>
              <a:t>shuncha</a:t>
            </a:r>
            <a:r>
              <a:rPr lang="en-US" dirty="0"/>
              <a:t> </a:t>
            </a:r>
            <a:r>
              <a:rPr lang="en-US" dirty="0" err="1"/>
              <a:t>tez</a:t>
            </a:r>
            <a:r>
              <a:rPr lang="en-US" dirty="0"/>
              <a:t> </a:t>
            </a:r>
            <a:r>
              <a:rPr lang="en-US" dirty="0" err="1"/>
              <a:t>eskiradi</a:t>
            </a:r>
            <a:r>
              <a:rPr lang="en-US" dirty="0"/>
              <a:t>, </a:t>
            </a:r>
            <a:r>
              <a:rPr lang="en-US" dirty="0" err="1"/>
              <a:t>ishlash</a:t>
            </a:r>
            <a:r>
              <a:rPr lang="en-US" dirty="0"/>
              <a:t> </a:t>
            </a:r>
            <a:r>
              <a:rPr lang="en-US" dirty="0" err="1"/>
              <a:t>vaqti</a:t>
            </a:r>
            <a:r>
              <a:rPr lang="en-US" dirty="0"/>
              <a:t> </a:t>
            </a:r>
            <a:r>
              <a:rPr lang="en-US" dirty="0" err="1"/>
              <a:t>shuncha</a:t>
            </a:r>
            <a:r>
              <a:rPr lang="en-US" dirty="0"/>
              <a:t> </a:t>
            </a:r>
            <a:r>
              <a:rPr lang="en-US" dirty="0" err="1"/>
              <a:t>qisqaradi</a:t>
            </a:r>
            <a:r>
              <a:rPr lang="en-US" dirty="0"/>
              <a:t>. V </a:t>
            </a:r>
            <a:r>
              <a:rPr lang="en-US" dirty="0" err="1"/>
              <a:t>sinfidagi</a:t>
            </a:r>
            <a:r>
              <a:rPr lang="en-US" dirty="0"/>
              <a:t> </a:t>
            </a:r>
            <a:r>
              <a:rPr lang="en-US" dirty="0" err="1"/>
              <a:t>izolyasiyalarning</a:t>
            </a:r>
            <a:r>
              <a:rPr lang="en-US" dirty="0"/>
              <a:t> </a:t>
            </a:r>
            <a:r>
              <a:rPr lang="en-US" dirty="0" err="1"/>
              <a:t>xizmat</a:t>
            </a:r>
            <a:r>
              <a:rPr lang="en-US" dirty="0"/>
              <a:t> </a:t>
            </a:r>
            <a:r>
              <a:rPr lang="en-US" dirty="0" err="1"/>
              <a:t>qilish</a:t>
            </a:r>
            <a:r>
              <a:rPr lang="en-US" dirty="0"/>
              <a:t> </a:t>
            </a:r>
            <a:r>
              <a:rPr lang="en-US" dirty="0" err="1"/>
              <a:t>muddati</a:t>
            </a:r>
            <a:r>
              <a:rPr lang="en-US" dirty="0"/>
              <a:t> </a:t>
            </a:r>
            <a:r>
              <a:rPr lang="en-US" dirty="0" err="1"/>
              <a:t>qizish</a:t>
            </a:r>
            <a:r>
              <a:rPr lang="en-US" dirty="0"/>
              <a:t> </a:t>
            </a:r>
            <a:r>
              <a:rPr lang="en-US" dirty="0" err="1"/>
              <a:t>temperaturasi</a:t>
            </a:r>
            <a:r>
              <a:rPr lang="en-US" dirty="0"/>
              <a:t> 120°C </a:t>
            </a:r>
            <a:r>
              <a:rPr lang="en-US" dirty="0" err="1"/>
              <a:t>gacha</a:t>
            </a:r>
            <a:r>
              <a:rPr lang="en-US" dirty="0"/>
              <a:t> </a:t>
            </a:r>
            <a:r>
              <a:rPr lang="en-US" dirty="0" err="1"/>
              <a:t>bo‘lganida</a:t>
            </a:r>
            <a:r>
              <a:rPr lang="en-US" dirty="0"/>
              <a:t> 15 </a:t>
            </a:r>
            <a:r>
              <a:rPr lang="en-US" dirty="0" err="1"/>
              <a:t>yilga</a:t>
            </a:r>
            <a:r>
              <a:rPr lang="en-US" dirty="0"/>
              <a:t> </a:t>
            </a:r>
            <a:r>
              <a:rPr lang="en-US" dirty="0" err="1"/>
              <a:t>yaqin</a:t>
            </a:r>
            <a:r>
              <a:rPr lang="en-US" dirty="0"/>
              <a:t>, 140°C </a:t>
            </a:r>
            <a:r>
              <a:rPr lang="en-US" dirty="0" err="1"/>
              <a:t>gacha</a:t>
            </a:r>
            <a:r>
              <a:rPr lang="en-US" dirty="0"/>
              <a:t> </a:t>
            </a:r>
            <a:r>
              <a:rPr lang="en-US" dirty="0" err="1"/>
              <a:t>qiziganida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</a:t>
            </a:r>
            <a:r>
              <a:rPr lang="en-US" dirty="0" err="1"/>
              <a:t>ikki</a:t>
            </a:r>
            <a:r>
              <a:rPr lang="en-US" dirty="0"/>
              <a:t> </a:t>
            </a:r>
            <a:r>
              <a:rPr lang="en-US" dirty="0" err="1"/>
              <a:t>yilgacha</a:t>
            </a:r>
            <a:r>
              <a:rPr lang="en-US" dirty="0"/>
              <a:t> </a:t>
            </a:r>
            <a:r>
              <a:rPr lang="en-US" dirty="0" err="1"/>
              <a:t>qisqaradi</a:t>
            </a:r>
            <a:r>
              <a:rPr lang="en-US" dirty="0"/>
              <a:t>. </a:t>
            </a:r>
            <a:r>
              <a:rPr lang="en-US" dirty="0" err="1"/>
              <a:t>Qizish</a:t>
            </a:r>
            <a:r>
              <a:rPr lang="en-US" dirty="0"/>
              <a:t> </a:t>
            </a:r>
            <a:r>
              <a:rPr lang="en-US" dirty="0" err="1"/>
              <a:t>temperaturasi</a:t>
            </a:r>
            <a:r>
              <a:rPr lang="en-US" dirty="0"/>
              <a:t> 105</a:t>
            </a:r>
            <a:r>
              <a:rPr lang="en-US" baseline="30000" dirty="0"/>
              <a:t>0</a:t>
            </a:r>
            <a:r>
              <a:rPr lang="en-US" dirty="0"/>
              <a:t>C </a:t>
            </a:r>
            <a:r>
              <a:rPr lang="en-US" dirty="0" err="1"/>
              <a:t>gacha</a:t>
            </a:r>
            <a:r>
              <a:rPr lang="en-US" dirty="0"/>
              <a:t> (</a:t>
            </a:r>
            <a:r>
              <a:rPr lang="en-US" dirty="0" err="1"/>
              <a:t>ya’ni</a:t>
            </a:r>
            <a:r>
              <a:rPr lang="en-US" dirty="0"/>
              <a:t> </a:t>
            </a:r>
            <a:r>
              <a:rPr lang="en-US" dirty="0" err="1"/>
              <a:t>standartlarda</a:t>
            </a:r>
            <a:r>
              <a:rPr lang="en-US" dirty="0"/>
              <a:t> </a:t>
            </a:r>
            <a:r>
              <a:rPr lang="en-US" dirty="0" err="1"/>
              <a:t>ko‘rsatilgan</a:t>
            </a:r>
            <a:r>
              <a:rPr lang="en-US" dirty="0"/>
              <a:t> </a:t>
            </a:r>
            <a:r>
              <a:rPr lang="en-US" dirty="0" err="1"/>
              <a:t>chegarasida</a:t>
            </a:r>
            <a:r>
              <a:rPr lang="en-US" dirty="0"/>
              <a:t>) </a:t>
            </a:r>
            <a:r>
              <a:rPr lang="en-US" dirty="0" err="1"/>
              <a:t>bo‘lganda</a:t>
            </a:r>
            <a:r>
              <a:rPr lang="en-US" dirty="0"/>
              <a:t> </a:t>
            </a:r>
            <a:r>
              <a:rPr lang="en-US" dirty="0" err="1"/>
              <a:t>xuddi</a:t>
            </a:r>
            <a:r>
              <a:rPr lang="en-US" dirty="0"/>
              <a:t> </a:t>
            </a:r>
            <a:r>
              <a:rPr lang="en-US" dirty="0" err="1"/>
              <a:t>o‘sha</a:t>
            </a:r>
            <a:r>
              <a:rPr lang="en-US" dirty="0"/>
              <a:t> </a:t>
            </a:r>
            <a:r>
              <a:rPr lang="en-US" dirty="0" err="1"/>
              <a:t>izolyasiya</a:t>
            </a:r>
            <a:r>
              <a:rPr lang="en-US" dirty="0"/>
              <a:t> </a:t>
            </a:r>
            <a:r>
              <a:rPr lang="en-US" dirty="0" err="1"/>
              <a:t>ancha</a:t>
            </a:r>
            <a:r>
              <a:rPr lang="en-US" dirty="0"/>
              <a:t> </a:t>
            </a:r>
            <a:r>
              <a:rPr lang="en-US" dirty="0" err="1"/>
              <a:t>sekin</a:t>
            </a:r>
            <a:r>
              <a:rPr lang="en-US" dirty="0"/>
              <a:t> </a:t>
            </a:r>
            <a:r>
              <a:rPr lang="en-US" dirty="0" err="1"/>
              <a:t>eskiradi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xizmat</a:t>
            </a:r>
            <a:r>
              <a:rPr lang="en-US" dirty="0"/>
              <a:t> </a:t>
            </a:r>
            <a:r>
              <a:rPr lang="en-US" dirty="0" err="1"/>
              <a:t>qilish</a:t>
            </a:r>
            <a:r>
              <a:rPr lang="en-US" dirty="0"/>
              <a:t> </a:t>
            </a:r>
            <a:r>
              <a:rPr lang="en-US" dirty="0" err="1"/>
              <a:t>muddati</a:t>
            </a:r>
            <a:r>
              <a:rPr lang="en-US" dirty="0"/>
              <a:t> </a:t>
            </a:r>
            <a:r>
              <a:rPr lang="en-US" dirty="0" err="1"/>
              <a:t>ortib</a:t>
            </a:r>
            <a:r>
              <a:rPr lang="en-US" dirty="0"/>
              <a:t>, 30 </a:t>
            </a:r>
            <a:r>
              <a:rPr lang="en-US" dirty="0" err="1"/>
              <a:t>yilgacha</a:t>
            </a:r>
            <a:r>
              <a:rPr lang="en-US" dirty="0"/>
              <a:t> </a:t>
            </a:r>
            <a:r>
              <a:rPr lang="en-US" dirty="0" err="1"/>
              <a:t>boradi</a:t>
            </a:r>
            <a:r>
              <a:rPr lang="en-US" dirty="0"/>
              <a:t>. </a:t>
            </a:r>
            <a:r>
              <a:rPr lang="en-US" dirty="0" err="1"/>
              <a:t>Shuning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ishlatish</a:t>
            </a:r>
            <a:r>
              <a:rPr lang="en-US" dirty="0"/>
              <a:t> </a:t>
            </a:r>
            <a:r>
              <a:rPr lang="en-US" dirty="0" err="1"/>
              <a:t>vaqtida</a:t>
            </a:r>
            <a:r>
              <a:rPr lang="en-US" dirty="0"/>
              <a:t> </a:t>
            </a:r>
            <a:r>
              <a:rPr lang="en-US" dirty="0" err="1"/>
              <a:t>generatorning</a:t>
            </a:r>
            <a:r>
              <a:rPr lang="en-US" dirty="0"/>
              <a:t> </a:t>
            </a:r>
            <a:r>
              <a:rPr lang="en-US" dirty="0" err="1"/>
              <a:t>ishlash</a:t>
            </a:r>
            <a:r>
              <a:rPr lang="en-US" dirty="0"/>
              <a:t> </a:t>
            </a:r>
            <a:r>
              <a:rPr lang="en-US" dirty="0" err="1"/>
              <a:t>rejimini</a:t>
            </a:r>
            <a:r>
              <a:rPr lang="en-US" dirty="0"/>
              <a:t> </a:t>
            </a:r>
            <a:r>
              <a:rPr lang="en-US" dirty="0" err="1"/>
              <a:t>qanday</a:t>
            </a:r>
            <a:r>
              <a:rPr lang="en-US" dirty="0"/>
              <a:t> </a:t>
            </a:r>
            <a:r>
              <a:rPr lang="en-US" dirty="0" err="1"/>
              <a:t>bo‘lishidan</a:t>
            </a:r>
            <a:r>
              <a:rPr lang="en-US" dirty="0"/>
              <a:t> </a:t>
            </a:r>
            <a:r>
              <a:rPr lang="en-US" dirty="0" err="1"/>
              <a:t>kat’i</a:t>
            </a:r>
            <a:r>
              <a:rPr lang="en-US" dirty="0"/>
              <a:t> </a:t>
            </a:r>
            <a:r>
              <a:rPr lang="en-US" dirty="0" err="1"/>
              <a:t>nazar</a:t>
            </a:r>
            <a:r>
              <a:rPr lang="en-US" dirty="0"/>
              <a:t>, </a:t>
            </a:r>
            <a:r>
              <a:rPr lang="en-US" dirty="0" err="1"/>
              <a:t>uning</a:t>
            </a:r>
            <a:r>
              <a:rPr lang="en-US" dirty="0"/>
              <a:t> </a:t>
            </a:r>
            <a:r>
              <a:rPr lang="en-US" dirty="0" err="1"/>
              <a:t>chulg‘amlari</a:t>
            </a:r>
            <a:r>
              <a:rPr lang="en-US" dirty="0"/>
              <a:t> </a:t>
            </a:r>
            <a:r>
              <a:rPr lang="en-US" dirty="0" err="1"/>
              <a:t>qizish</a:t>
            </a:r>
            <a:r>
              <a:rPr lang="en-US" dirty="0"/>
              <a:t> </a:t>
            </a:r>
            <a:r>
              <a:rPr lang="en-US" dirty="0" err="1"/>
              <a:t>temperaturasining</a:t>
            </a:r>
            <a:r>
              <a:rPr lang="en-US" dirty="0"/>
              <a:t> </a:t>
            </a:r>
            <a:r>
              <a:rPr lang="en-US" dirty="0" err="1"/>
              <a:t>ruxsat</a:t>
            </a:r>
            <a:r>
              <a:rPr lang="en-US" dirty="0"/>
              <a:t> </a:t>
            </a:r>
            <a:r>
              <a:rPr lang="en-US" dirty="0" err="1"/>
              <a:t>etilgan</a:t>
            </a:r>
            <a:r>
              <a:rPr lang="en-US" dirty="0"/>
              <a:t> </a:t>
            </a:r>
            <a:r>
              <a:rPr lang="en-US" dirty="0" err="1"/>
              <a:t>qiymatlardan</a:t>
            </a:r>
            <a:r>
              <a:rPr lang="en-US" dirty="0"/>
              <a:t> </a:t>
            </a:r>
            <a:r>
              <a:rPr lang="en-US" dirty="0" err="1"/>
              <a:t>ortishiga</a:t>
            </a:r>
            <a:r>
              <a:rPr lang="en-US" dirty="0"/>
              <a:t> </a:t>
            </a:r>
            <a:r>
              <a:rPr lang="en-US" dirty="0" err="1"/>
              <a:t>yo‘l</a:t>
            </a:r>
            <a:r>
              <a:rPr lang="en-US" dirty="0"/>
              <a:t> </a:t>
            </a:r>
            <a:r>
              <a:rPr lang="en-US" dirty="0" err="1"/>
              <a:t>ko‘ymaslik</a:t>
            </a:r>
            <a:r>
              <a:rPr lang="en-US" dirty="0"/>
              <a:t> </a:t>
            </a:r>
            <a:r>
              <a:rPr lang="en-US" dirty="0" err="1"/>
              <a:t>shart</a:t>
            </a:r>
            <a:r>
              <a:rPr lang="en-US" dirty="0"/>
              <a:t>. </a:t>
            </a:r>
            <a:endParaRPr lang="ru-RU" dirty="0"/>
          </a:p>
          <a:p>
            <a:r>
              <a:rPr lang="en-US" dirty="0" err="1"/>
              <a:t>Qizish</a:t>
            </a:r>
            <a:r>
              <a:rPr lang="en-US" dirty="0"/>
              <a:t> </a:t>
            </a:r>
            <a:r>
              <a:rPr lang="en-US" dirty="0" err="1"/>
              <a:t>temperaturasi</a:t>
            </a:r>
            <a:r>
              <a:rPr lang="en-US" dirty="0"/>
              <a:t> </a:t>
            </a:r>
            <a:r>
              <a:rPr lang="en-US" dirty="0" err="1"/>
              <a:t>ruxsat</a:t>
            </a:r>
            <a:r>
              <a:rPr lang="en-US" dirty="0"/>
              <a:t> </a:t>
            </a:r>
            <a:r>
              <a:rPr lang="en-US" dirty="0" err="1"/>
              <a:t>etilgan</a:t>
            </a:r>
            <a:r>
              <a:rPr lang="en-US" dirty="0"/>
              <a:t> </a:t>
            </a:r>
            <a:r>
              <a:rPr lang="en-US" dirty="0" err="1"/>
              <a:t>qiymatlardan</a:t>
            </a:r>
            <a:r>
              <a:rPr lang="en-US" dirty="0"/>
              <a:t> </a:t>
            </a:r>
            <a:r>
              <a:rPr lang="en-US" dirty="0" err="1"/>
              <a:t>ortmasligi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endParaRPr lang="ru-RU" dirty="0"/>
          </a:p>
          <a:p>
            <a:r>
              <a:rPr lang="en-US" dirty="0" err="1"/>
              <a:t>stansiyalaraing</a:t>
            </a:r>
            <a:r>
              <a:rPr lang="en-US" dirty="0"/>
              <a:t> </a:t>
            </a:r>
            <a:r>
              <a:rPr lang="en-US" dirty="0" err="1"/>
              <a:t>hamma</a:t>
            </a:r>
            <a:r>
              <a:rPr lang="en-US" dirty="0"/>
              <a:t> </a:t>
            </a:r>
            <a:r>
              <a:rPr lang="en-US" dirty="0" err="1"/>
              <a:t>generatorlari</a:t>
            </a:r>
            <a:r>
              <a:rPr lang="en-US" dirty="0"/>
              <a:t> </a:t>
            </a:r>
            <a:r>
              <a:rPr lang="en-US" dirty="0" err="1"/>
              <a:t>sun’iy</a:t>
            </a:r>
            <a:r>
              <a:rPr lang="en-US" dirty="0"/>
              <a:t> </a:t>
            </a:r>
            <a:r>
              <a:rPr lang="en-US" dirty="0" err="1"/>
              <a:t>sovitiladigan</a:t>
            </a:r>
            <a:r>
              <a:rPr lang="en-US" dirty="0"/>
              <a:t> </a:t>
            </a:r>
            <a:r>
              <a:rPr lang="en-US" dirty="0" err="1"/>
              <a:t>qilib</a:t>
            </a:r>
            <a:r>
              <a:rPr lang="en-US" dirty="0"/>
              <a:t> </a:t>
            </a:r>
            <a:r>
              <a:rPr lang="en-US" dirty="0" err="1"/>
              <a:t>tayyorlanadi</a:t>
            </a:r>
            <a:r>
              <a:rPr lang="en-US" dirty="0"/>
              <a:t>. </a:t>
            </a:r>
            <a:endParaRPr lang="ru-RU" dirty="0"/>
          </a:p>
          <a:p>
            <a:r>
              <a:rPr lang="en-US" dirty="0"/>
              <a:t>Stator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rotorning</a:t>
            </a:r>
            <a:r>
              <a:rPr lang="en-US" dirty="0"/>
              <a:t> </a:t>
            </a:r>
            <a:r>
              <a:rPr lang="en-US" dirty="0" err="1"/>
              <a:t>qizigan</a:t>
            </a:r>
            <a:r>
              <a:rPr lang="en-US" dirty="0"/>
              <a:t> </a:t>
            </a:r>
            <a:r>
              <a:rPr lang="en-US" dirty="0" err="1"/>
              <a:t>chulg‘amlaridan</a:t>
            </a:r>
            <a:r>
              <a:rPr lang="en-US" dirty="0"/>
              <a:t> </a:t>
            </a:r>
            <a:r>
              <a:rPr lang="en-US" dirty="0" err="1"/>
              <a:t>issiqlikni</a:t>
            </a:r>
            <a:r>
              <a:rPr lang="en-US" dirty="0"/>
              <a:t> </a:t>
            </a:r>
            <a:r>
              <a:rPr lang="en-US" dirty="0" err="1"/>
              <a:t>olib</a:t>
            </a:r>
            <a:r>
              <a:rPr lang="en-US" dirty="0"/>
              <a:t> </a:t>
            </a:r>
            <a:r>
              <a:rPr lang="en-US" dirty="0" err="1"/>
              <a:t>ketish</a:t>
            </a:r>
            <a:r>
              <a:rPr lang="en-US" dirty="0"/>
              <a:t> </a:t>
            </a:r>
            <a:r>
              <a:rPr lang="en-US" dirty="0" err="1"/>
              <a:t>usuliga</a:t>
            </a:r>
            <a:r>
              <a:rPr lang="en-US" dirty="0"/>
              <a:t> </a:t>
            </a:r>
            <a:r>
              <a:rPr lang="en-US" dirty="0" err="1"/>
              <a:t>karab</a:t>
            </a:r>
            <a:r>
              <a:rPr lang="en-US" dirty="0"/>
              <a:t> </a:t>
            </a:r>
            <a:endParaRPr lang="ru-RU" dirty="0"/>
          </a:p>
          <a:p>
            <a:r>
              <a:rPr lang="en-US" dirty="0" err="1"/>
              <a:t>bilvosita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bevosita</a:t>
            </a:r>
            <a:r>
              <a:rPr lang="en-US" dirty="0"/>
              <a:t> </a:t>
            </a:r>
            <a:r>
              <a:rPr lang="en-US" dirty="0" err="1"/>
              <a:t>sovitish</a:t>
            </a:r>
            <a:r>
              <a:rPr lang="en-US" dirty="0"/>
              <a:t> </a:t>
            </a:r>
            <a:r>
              <a:rPr lang="en-US" dirty="0" err="1"/>
              <a:t>bo‘ladi</a:t>
            </a:r>
            <a:r>
              <a:rPr lang="en-US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4413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effectLst/>
              </a:rPr>
              <a:t>Generatorlarni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uyg‘otish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tizimlari</a:t>
            </a:r>
            <a:r>
              <a:rPr lang="en-US" dirty="0">
                <a:effectLst/>
              </a:rPr>
              <a:t> </a:t>
            </a:r>
            <a:endParaRPr lang="ru-RU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i="1" dirty="0" err="1"/>
              <a:t>O‘z-o‘zidan</a:t>
            </a:r>
            <a:r>
              <a:rPr lang="en-US" i="1" dirty="0"/>
              <a:t> </a:t>
            </a:r>
            <a:r>
              <a:rPr lang="en-US" i="1" dirty="0" err="1"/>
              <a:t>uyg‘otish</a:t>
            </a:r>
            <a:r>
              <a:rPr lang="en-US" i="1" dirty="0"/>
              <a:t> </a:t>
            </a:r>
            <a:r>
              <a:rPr lang="en-US" i="1" dirty="0" err="1"/>
              <a:t>tizimi</a:t>
            </a:r>
            <a:r>
              <a:rPr lang="en-US" i="1" dirty="0"/>
              <a:t>,</a:t>
            </a:r>
            <a:r>
              <a:rPr lang="en-US" dirty="0"/>
              <a:t> </a:t>
            </a:r>
            <a:r>
              <a:rPr lang="en-US" dirty="0" err="1"/>
              <a:t>umuman</a:t>
            </a:r>
            <a:r>
              <a:rPr lang="en-US" dirty="0"/>
              <a:t>, </a:t>
            </a:r>
            <a:r>
              <a:rPr lang="en-US" dirty="0" err="1"/>
              <a:t>mustaqil</a:t>
            </a:r>
            <a:r>
              <a:rPr lang="en-US" dirty="0"/>
              <a:t> </a:t>
            </a:r>
            <a:r>
              <a:rPr lang="en-US" dirty="0" err="1"/>
              <a:t>uyg‘otish</a:t>
            </a:r>
            <a:r>
              <a:rPr lang="en-US" dirty="0"/>
              <a:t> </a:t>
            </a:r>
            <a:r>
              <a:rPr lang="en-US" dirty="0" err="1"/>
              <a:t>tizimiga</a:t>
            </a:r>
            <a:r>
              <a:rPr lang="en-US" dirty="0"/>
              <a:t> </a:t>
            </a:r>
            <a:r>
              <a:rPr lang="en-US" dirty="0" err="1"/>
              <a:t>qaraganda</a:t>
            </a:r>
            <a:r>
              <a:rPr lang="en-US" dirty="0"/>
              <a:t> </a:t>
            </a:r>
            <a:r>
              <a:rPr lang="en-US" dirty="0" err="1"/>
              <a:t>kamroq</a:t>
            </a:r>
            <a:r>
              <a:rPr lang="en-US" dirty="0"/>
              <a:t> </a:t>
            </a:r>
            <a:r>
              <a:rPr lang="en-US" dirty="0" err="1"/>
              <a:t>ishonchli</a:t>
            </a:r>
            <a:r>
              <a:rPr lang="en-US" dirty="0"/>
              <a:t>, </a:t>
            </a:r>
            <a:r>
              <a:rPr lang="en-US" dirty="0" err="1"/>
              <a:t>chunki</a:t>
            </a:r>
            <a:r>
              <a:rPr lang="en-US" dirty="0"/>
              <a:t>, </a:t>
            </a:r>
            <a:r>
              <a:rPr lang="en-US" dirty="0" err="1"/>
              <a:t>ularda</a:t>
            </a:r>
            <a:r>
              <a:rPr lang="en-US" dirty="0"/>
              <a:t> </a:t>
            </a:r>
            <a:r>
              <a:rPr lang="en-US" dirty="0" err="1"/>
              <a:t>uyg‘otgichning</a:t>
            </a:r>
            <a:r>
              <a:rPr lang="en-US" dirty="0"/>
              <a:t> </a:t>
            </a:r>
            <a:r>
              <a:rPr lang="en-US" dirty="0" err="1"/>
              <a:t>ishi</a:t>
            </a:r>
            <a:r>
              <a:rPr lang="en-US" dirty="0"/>
              <a:t> </a:t>
            </a:r>
            <a:r>
              <a:rPr lang="en-US" dirty="0" err="1"/>
              <a:t>o‘zgaruvchan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tarmog‘i</a:t>
            </a:r>
            <a:r>
              <a:rPr lang="en-US" dirty="0"/>
              <a:t> </a:t>
            </a:r>
            <a:r>
              <a:rPr lang="en-US" dirty="0" err="1"/>
              <a:t>rejimiga</a:t>
            </a:r>
            <a:r>
              <a:rPr lang="en-US" dirty="0"/>
              <a:t> </a:t>
            </a:r>
            <a:r>
              <a:rPr lang="en-US" dirty="0" err="1"/>
              <a:t>bog‘liq</a:t>
            </a:r>
            <a:r>
              <a:rPr lang="en-US" dirty="0"/>
              <a:t> </a:t>
            </a:r>
            <a:r>
              <a:rPr lang="en-US" dirty="0" err="1"/>
              <a:t>bo‘ladi</a:t>
            </a:r>
            <a:r>
              <a:rPr lang="en-US" dirty="0"/>
              <a:t>. </a:t>
            </a:r>
            <a:r>
              <a:rPr lang="en-US" dirty="0" err="1"/>
              <a:t>Tarmoqda</a:t>
            </a:r>
            <a:r>
              <a:rPr lang="en-US" dirty="0"/>
              <a:t> </a:t>
            </a:r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kamayishiga</a:t>
            </a:r>
            <a:r>
              <a:rPr lang="en-US" dirty="0"/>
              <a:t> </a:t>
            </a:r>
            <a:r>
              <a:rPr lang="en-US" dirty="0" err="1"/>
              <a:t>olib</a:t>
            </a:r>
            <a:r>
              <a:rPr lang="en-US" dirty="0"/>
              <a:t> </a:t>
            </a:r>
            <a:r>
              <a:rPr lang="en-US" dirty="0" err="1"/>
              <a:t>keladigan</a:t>
            </a:r>
            <a:r>
              <a:rPr lang="en-US" dirty="0"/>
              <a:t> </a:t>
            </a:r>
            <a:r>
              <a:rPr lang="en-US" dirty="0" err="1"/>
              <a:t>qisqa</a:t>
            </a:r>
            <a:r>
              <a:rPr lang="en-US" dirty="0"/>
              <a:t> </a:t>
            </a:r>
            <a:r>
              <a:rPr lang="en-US" dirty="0" err="1"/>
              <a:t>tutashuv</a:t>
            </a:r>
            <a:r>
              <a:rPr lang="en-US" dirty="0"/>
              <a:t> </a:t>
            </a:r>
            <a:r>
              <a:rPr lang="en-US" dirty="0" err="1"/>
              <a:t>uyg‘otish</a:t>
            </a:r>
            <a:r>
              <a:rPr lang="en-US" dirty="0"/>
              <a:t> </a:t>
            </a:r>
            <a:r>
              <a:rPr lang="en-US" dirty="0" err="1"/>
              <a:t>tizimining</a:t>
            </a:r>
            <a:r>
              <a:rPr lang="en-US" dirty="0"/>
              <a:t> normal </a:t>
            </a:r>
            <a:r>
              <a:rPr lang="en-US" dirty="0" err="1"/>
              <a:t>ishlashini</a:t>
            </a:r>
            <a:r>
              <a:rPr lang="en-US" dirty="0"/>
              <a:t> </a:t>
            </a:r>
            <a:r>
              <a:rPr lang="en-US" dirty="0" err="1"/>
              <a:t>buzadi</a:t>
            </a:r>
            <a:r>
              <a:rPr lang="en-US" dirty="0"/>
              <a:t>, </a:t>
            </a:r>
            <a:r>
              <a:rPr lang="en-US" dirty="0" err="1"/>
              <a:t>vaholanki</a:t>
            </a:r>
            <a:r>
              <a:rPr lang="en-US" dirty="0"/>
              <a:t>, </a:t>
            </a:r>
            <a:r>
              <a:rPr lang="en-US" dirty="0" err="1"/>
              <a:t>bunday</a:t>
            </a:r>
            <a:r>
              <a:rPr lang="en-US" dirty="0"/>
              <a:t> </a:t>
            </a:r>
            <a:r>
              <a:rPr lang="en-US" dirty="0" err="1"/>
              <a:t>hollarda</a:t>
            </a:r>
            <a:r>
              <a:rPr lang="en-US" dirty="0"/>
              <a:t> </a:t>
            </a:r>
            <a:r>
              <a:rPr lang="en-US" dirty="0" err="1"/>
              <a:t>uyg‘otish</a:t>
            </a:r>
            <a:r>
              <a:rPr lang="en-US" dirty="0"/>
              <a:t> </a:t>
            </a:r>
            <a:r>
              <a:rPr lang="en-US" dirty="0" err="1"/>
              <a:t>tizimi</a:t>
            </a:r>
            <a:r>
              <a:rPr lang="en-US" dirty="0"/>
              <a:t> generator </a:t>
            </a:r>
            <a:endParaRPr lang="ru-RU" dirty="0"/>
          </a:p>
          <a:p>
            <a:r>
              <a:rPr lang="en-US" dirty="0" err="1"/>
              <a:t>rotorining</a:t>
            </a:r>
            <a:r>
              <a:rPr lang="en-US" dirty="0"/>
              <a:t> </a:t>
            </a:r>
            <a:r>
              <a:rPr lang="en-US" dirty="0" err="1"/>
              <a:t>chulg‘amida</a:t>
            </a:r>
            <a:r>
              <a:rPr lang="en-US" dirty="0"/>
              <a:t> </a:t>
            </a:r>
            <a:r>
              <a:rPr lang="en-US" dirty="0" err="1"/>
              <a:t>tokning</a:t>
            </a:r>
            <a:r>
              <a:rPr lang="en-US" dirty="0"/>
              <a:t> </a:t>
            </a:r>
            <a:r>
              <a:rPr lang="en-US" dirty="0" err="1"/>
              <a:t>jadallashtir</a:t>
            </a:r>
            <a:r>
              <a:rPr lang="en-US" dirty="0"/>
              <a:t> </a:t>
            </a:r>
            <a:r>
              <a:rPr lang="en-US" dirty="0" err="1"/>
              <a:t>lishini</a:t>
            </a:r>
            <a:r>
              <a:rPr lang="en-US" dirty="0"/>
              <a:t> </a:t>
            </a:r>
            <a:r>
              <a:rPr lang="en-US" dirty="0" err="1"/>
              <a:t>ta’minlashi</a:t>
            </a:r>
            <a:r>
              <a:rPr lang="en-US" dirty="0"/>
              <a:t> </a:t>
            </a:r>
            <a:r>
              <a:rPr lang="en-US" dirty="0" err="1"/>
              <a:t>lozim</a:t>
            </a:r>
            <a:r>
              <a:rPr lang="en-US" dirty="0"/>
              <a:t>. </a:t>
            </a:r>
            <a:endParaRPr lang="ru-RU" dirty="0"/>
          </a:p>
          <a:p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mashinali</a:t>
            </a:r>
            <a:r>
              <a:rPr lang="en-US" dirty="0"/>
              <a:t> </a:t>
            </a:r>
            <a:r>
              <a:rPr lang="en-US" dirty="0" err="1"/>
              <a:t>uyg‘otgichi</a:t>
            </a:r>
            <a:r>
              <a:rPr lang="en-US" dirty="0"/>
              <a:t> </a:t>
            </a:r>
            <a:r>
              <a:rPr lang="en-US" dirty="0" err="1"/>
              <a:t>bo‘lgan</a:t>
            </a:r>
            <a:r>
              <a:rPr lang="en-US" dirty="0"/>
              <a:t> </a:t>
            </a:r>
            <a:r>
              <a:rPr lang="en-US" dirty="0" err="1"/>
              <a:t>agregatli</a:t>
            </a:r>
            <a:r>
              <a:rPr lang="en-US" dirty="0"/>
              <a:t> </a:t>
            </a:r>
            <a:r>
              <a:rPr lang="en-US" dirty="0" err="1"/>
              <a:t>sinxron</a:t>
            </a:r>
            <a:r>
              <a:rPr lang="en-US" dirty="0"/>
              <a:t> </a:t>
            </a:r>
            <a:r>
              <a:rPr lang="en-US" dirty="0" err="1"/>
              <a:t>generatorni</a:t>
            </a:r>
            <a:r>
              <a:rPr lang="en-US" dirty="0"/>
              <a:t> </a:t>
            </a:r>
            <a:r>
              <a:rPr lang="en-US" dirty="0" err="1"/>
              <a:t>uyg‘otishning</a:t>
            </a:r>
            <a:r>
              <a:rPr lang="en-US" dirty="0"/>
              <a:t> </a:t>
            </a:r>
            <a:r>
              <a:rPr lang="en-US" dirty="0" err="1"/>
              <a:t>prinsipial</a:t>
            </a:r>
            <a:r>
              <a:rPr lang="en-US" dirty="0"/>
              <a:t> </a:t>
            </a:r>
            <a:r>
              <a:rPr lang="en-US" dirty="0" err="1"/>
              <a:t>sxemasi</a:t>
            </a:r>
            <a:r>
              <a:rPr lang="en-US" dirty="0"/>
              <a:t> 2.5-rasmda </a:t>
            </a:r>
            <a:r>
              <a:rPr lang="en-US" dirty="0" err="1"/>
              <a:t>ko‘rsatilgan</a:t>
            </a:r>
            <a:r>
              <a:rPr lang="en-US" dirty="0"/>
              <a:t>. </a:t>
            </a:r>
            <a:r>
              <a:rPr lang="en-US" dirty="0" err="1"/>
              <a:t>Uyg‘otgich</a:t>
            </a:r>
            <a:r>
              <a:rPr lang="en-US" dirty="0"/>
              <a:t> </a:t>
            </a:r>
            <a:r>
              <a:rPr lang="en-US" dirty="0" err="1"/>
              <a:t>agregat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stansiyaning</a:t>
            </a:r>
            <a:r>
              <a:rPr lang="en-US" dirty="0"/>
              <a:t> </a:t>
            </a:r>
            <a:r>
              <a:rPr lang="en-US" dirty="0" err="1"/>
              <a:t>o‘z</a:t>
            </a:r>
            <a:r>
              <a:rPr lang="en-US" dirty="0"/>
              <a:t> </a:t>
            </a:r>
            <a:r>
              <a:rPr lang="en-US" dirty="0" err="1"/>
              <a:t>ehtiyojini</a:t>
            </a:r>
            <a:r>
              <a:rPr lang="en-US" dirty="0"/>
              <a:t> </a:t>
            </a:r>
            <a:r>
              <a:rPr lang="en-US" dirty="0" err="1"/>
              <a:t>qondirish</a:t>
            </a:r>
            <a:r>
              <a:rPr lang="en-US" dirty="0"/>
              <a:t> </a:t>
            </a:r>
            <a:r>
              <a:rPr lang="en-US" dirty="0" err="1"/>
              <a:t>shinasidan</a:t>
            </a:r>
            <a:r>
              <a:rPr lang="en-US" dirty="0"/>
              <a:t> </a:t>
            </a:r>
            <a:r>
              <a:rPr lang="en-US" dirty="0" err="1"/>
              <a:t>ta’minlanuvchi</a:t>
            </a:r>
            <a:r>
              <a:rPr lang="en-US" dirty="0"/>
              <a:t> </a:t>
            </a:r>
            <a:r>
              <a:rPr lang="en-US" dirty="0" err="1"/>
              <a:t>asinxron</a:t>
            </a:r>
            <a:r>
              <a:rPr lang="en-US" dirty="0"/>
              <a:t> </a:t>
            </a:r>
            <a:r>
              <a:rPr lang="en-US" dirty="0" err="1"/>
              <a:t>dvigatel</a:t>
            </a:r>
            <a:r>
              <a:rPr lang="en-US" dirty="0"/>
              <a:t> </a:t>
            </a:r>
            <a:r>
              <a:rPr lang="ru-RU" dirty="0"/>
              <a:t>АД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o‘zgarmas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generatori</a:t>
            </a:r>
            <a:r>
              <a:rPr lang="en-US" dirty="0"/>
              <a:t> </a:t>
            </a:r>
            <a:r>
              <a:rPr lang="ru-RU" dirty="0"/>
              <a:t>В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iborat</a:t>
            </a:r>
            <a:r>
              <a:rPr lang="en-US" dirty="0"/>
              <a:t>. </a:t>
            </a:r>
            <a:r>
              <a:rPr lang="en-US" dirty="0" err="1"/>
              <a:t>Uyg‘otishni</a:t>
            </a:r>
            <a:r>
              <a:rPr lang="en-US" dirty="0"/>
              <a:t> </a:t>
            </a:r>
            <a:r>
              <a:rPr lang="en-US" dirty="0" err="1"/>
              <a:t>jadallashtirishda</a:t>
            </a:r>
            <a:r>
              <a:rPr lang="en-US" dirty="0"/>
              <a:t> </a:t>
            </a:r>
            <a:r>
              <a:rPr lang="en-US" dirty="0" err="1"/>
              <a:t>uyg‘otgich</a:t>
            </a:r>
            <a:r>
              <a:rPr lang="en-US" dirty="0"/>
              <a:t> </a:t>
            </a:r>
            <a:r>
              <a:rPr lang="en-US" dirty="0" err="1"/>
              <a:t>agregatning</a:t>
            </a:r>
            <a:r>
              <a:rPr lang="en-US" dirty="0"/>
              <a:t> </a:t>
            </a:r>
            <a:r>
              <a:rPr lang="en-US" dirty="0" err="1"/>
              <a:t>ishonchli</a:t>
            </a:r>
            <a:r>
              <a:rPr lang="en-US" dirty="0"/>
              <a:t> </a:t>
            </a:r>
            <a:r>
              <a:rPr lang="en-US" dirty="0" err="1"/>
              <a:t>ishlashini</a:t>
            </a:r>
            <a:r>
              <a:rPr lang="en-US" dirty="0"/>
              <a:t> </a:t>
            </a:r>
            <a:r>
              <a:rPr lang="en-US" dirty="0" err="1"/>
              <a:t>oshirish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uyg‘otgich</a:t>
            </a:r>
            <a:r>
              <a:rPr lang="en-US" dirty="0"/>
              <a:t> V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aylantiruvchi</a:t>
            </a:r>
            <a:r>
              <a:rPr lang="en-US" dirty="0"/>
              <a:t> </a:t>
            </a:r>
            <a:r>
              <a:rPr lang="en-US" dirty="0" err="1"/>
              <a:t>asinxron</a:t>
            </a:r>
            <a:r>
              <a:rPr lang="en-US" dirty="0"/>
              <a:t> </a:t>
            </a:r>
            <a:r>
              <a:rPr lang="en-US" dirty="0" err="1"/>
              <a:t>dvigatel</a:t>
            </a:r>
            <a:r>
              <a:rPr lang="en-US" dirty="0"/>
              <a:t> </a:t>
            </a:r>
            <a:r>
              <a:rPr lang="en-US" dirty="0" err="1"/>
              <a:t>zarur</a:t>
            </a:r>
            <a:r>
              <a:rPr lang="en-US" dirty="0"/>
              <a:t> </a:t>
            </a:r>
            <a:r>
              <a:rPr lang="en-US" dirty="0" err="1"/>
              <a:t>o‘tayuklanish</a:t>
            </a:r>
            <a:r>
              <a:rPr lang="en-US" dirty="0"/>
              <a:t> </a:t>
            </a:r>
            <a:r>
              <a:rPr lang="en-US" dirty="0" err="1"/>
              <a:t>xususiyati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tanlanadi</a:t>
            </a:r>
            <a:r>
              <a:rPr lang="en-US" dirty="0"/>
              <a:t>. </a:t>
            </a:r>
            <a:r>
              <a:rPr lang="en-US" dirty="0" err="1"/>
              <a:t>Bunday</a:t>
            </a:r>
            <a:r>
              <a:rPr lang="en-US" dirty="0"/>
              <a:t> </a:t>
            </a:r>
            <a:r>
              <a:rPr lang="en-US" dirty="0" err="1"/>
              <a:t>uyg‘otish</a:t>
            </a:r>
            <a:r>
              <a:rPr lang="en-US" dirty="0"/>
              <a:t> </a:t>
            </a:r>
            <a:r>
              <a:rPr lang="en-US" dirty="0" err="1"/>
              <a:t>agregatlari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stansiyalarida</a:t>
            </a:r>
            <a:r>
              <a:rPr lang="en-US" dirty="0"/>
              <a:t> </a:t>
            </a:r>
            <a:r>
              <a:rPr lang="en-US" dirty="0" err="1"/>
              <a:t>zaxira</a:t>
            </a:r>
            <a:r>
              <a:rPr lang="en-US" dirty="0"/>
              <a:t> </a:t>
            </a:r>
            <a:r>
              <a:rPr lang="en-US" dirty="0" err="1"/>
              <a:t>uyg‘otish</a:t>
            </a:r>
            <a:r>
              <a:rPr lang="en-US" dirty="0"/>
              <a:t> </a:t>
            </a:r>
            <a:r>
              <a:rPr lang="en-US" dirty="0" err="1"/>
              <a:t>manbai</a:t>
            </a:r>
            <a:r>
              <a:rPr lang="en-US" dirty="0"/>
              <a:t> </a:t>
            </a:r>
            <a:r>
              <a:rPr lang="en-US" dirty="0" err="1"/>
              <a:t>sifatida</a:t>
            </a:r>
            <a:r>
              <a:rPr lang="en-US" dirty="0"/>
              <a:t> </a:t>
            </a:r>
            <a:r>
              <a:rPr lang="en-US" dirty="0" err="1"/>
              <a:t>keng</a:t>
            </a:r>
            <a:r>
              <a:rPr lang="en-US" dirty="0"/>
              <a:t> </a:t>
            </a:r>
            <a:r>
              <a:rPr lang="en-US" dirty="0" err="1"/>
              <a:t>tarqalgan</a:t>
            </a:r>
            <a:r>
              <a:rPr lang="en-US" dirty="0"/>
              <a:t>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99089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err="1">
                <a:effectLst/>
              </a:rPr>
              <a:t>Elektromashinali</a:t>
            </a:r>
            <a:r>
              <a:rPr lang="en-US" u="sng" dirty="0">
                <a:effectLst/>
              </a:rPr>
              <a:t> </a:t>
            </a:r>
            <a:r>
              <a:rPr lang="en-US" u="sng" dirty="0" err="1">
                <a:effectLst/>
              </a:rPr>
              <a:t>mustqil</a:t>
            </a:r>
            <a:r>
              <a:rPr lang="en-US" dirty="0">
                <a:effectLst/>
              </a:rPr>
              <a:t> </a:t>
            </a:r>
            <a:r>
              <a:rPr lang="en-US" u="sng" dirty="0" err="1">
                <a:effectLst/>
              </a:rPr>
              <a:t>uyg‘otishning</a:t>
            </a:r>
            <a:r>
              <a:rPr lang="en-US" u="sng" dirty="0">
                <a:effectLst/>
              </a:rPr>
              <a:t> </a:t>
            </a:r>
            <a:r>
              <a:rPr lang="en-US" u="sng" dirty="0" err="1">
                <a:effectLst/>
              </a:rPr>
              <a:t>prinsipial</a:t>
            </a:r>
            <a:r>
              <a:rPr lang="en-US" u="sng" dirty="0">
                <a:effectLst/>
              </a:rPr>
              <a:t> </a:t>
            </a:r>
            <a:r>
              <a:rPr lang="en-US" u="sng" dirty="0" err="1">
                <a:effectLst/>
              </a:rPr>
              <a:t>sxemasi</a:t>
            </a:r>
            <a:endParaRPr lang="ru-RU" dirty="0"/>
          </a:p>
        </p:txBody>
      </p:sp>
      <p:pic>
        <p:nvPicPr>
          <p:cNvPr id="4" name="Picture 408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8692" y="1772816"/>
            <a:ext cx="8531780" cy="48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196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err="1">
                <a:effectLst/>
              </a:rPr>
              <a:t>Yarim</a:t>
            </a:r>
            <a:r>
              <a:rPr lang="en-US" u="sng" dirty="0">
                <a:effectLst/>
              </a:rPr>
              <a:t> </a:t>
            </a:r>
            <a:r>
              <a:rPr lang="en-US" u="sng" dirty="0" err="1">
                <a:effectLst/>
              </a:rPr>
              <a:t>o‘tkazgichli</a:t>
            </a:r>
            <a:r>
              <a:rPr lang="en-US" u="sng" dirty="0">
                <a:effectLst/>
              </a:rPr>
              <a:t> </a:t>
            </a:r>
            <a:r>
              <a:rPr lang="en-US" u="sng" dirty="0" err="1">
                <a:effectLst/>
              </a:rPr>
              <a:t>o‘zo‘zidan</a:t>
            </a:r>
            <a:r>
              <a:rPr lang="en-US" u="sng" dirty="0">
                <a:effectLst/>
              </a:rPr>
              <a:t> </a:t>
            </a:r>
            <a:r>
              <a:rPr lang="en-US" u="sng" dirty="0" err="1">
                <a:effectLst/>
              </a:rPr>
              <a:t>uyg‘otishning</a:t>
            </a:r>
            <a:r>
              <a:rPr lang="en-US" u="sng" dirty="0">
                <a:effectLst/>
              </a:rPr>
              <a:t> </a:t>
            </a:r>
            <a:r>
              <a:rPr lang="en-US" u="sng" dirty="0" err="1">
                <a:effectLst/>
              </a:rPr>
              <a:t>prinsipial</a:t>
            </a:r>
            <a:r>
              <a:rPr lang="en-US" dirty="0">
                <a:effectLst/>
              </a:rPr>
              <a:t> </a:t>
            </a:r>
            <a:r>
              <a:rPr lang="en-US" u="sng" dirty="0" err="1">
                <a:effectLst/>
              </a:rPr>
              <a:t>sxemasi</a:t>
            </a:r>
            <a:r>
              <a:rPr lang="en-US" u="sng" dirty="0">
                <a:effectLst/>
              </a:rPr>
              <a:t>.</a:t>
            </a:r>
            <a:endParaRPr lang="ru-RU" dirty="0"/>
          </a:p>
        </p:txBody>
      </p:sp>
      <p:pic>
        <p:nvPicPr>
          <p:cNvPr id="4" name="Picture 4194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3528" y="1628800"/>
            <a:ext cx="8568952" cy="504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3854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70916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Boshqarilmaydigan</a:t>
            </a:r>
            <a:r>
              <a:rPr lang="en-US" dirty="0"/>
              <a:t> </a:t>
            </a:r>
            <a:r>
              <a:rPr lang="en-US" dirty="0" err="1"/>
              <a:t>ventil</a:t>
            </a:r>
            <a:r>
              <a:rPr lang="en-US" dirty="0"/>
              <a:t> VP generator </a:t>
            </a:r>
            <a:r>
              <a:rPr lang="en-US" dirty="0" err="1"/>
              <a:t>statorining</a:t>
            </a:r>
            <a:r>
              <a:rPr lang="en-US" dirty="0"/>
              <a:t> </a:t>
            </a:r>
            <a:r>
              <a:rPr lang="en-US" dirty="0" err="1"/>
              <a:t>tokiga</a:t>
            </a:r>
            <a:r>
              <a:rPr lang="en-US" dirty="0"/>
              <a:t> </a:t>
            </a:r>
            <a:r>
              <a:rPr lang="en-US" dirty="0" err="1"/>
              <a:t>ikkilamchi</a:t>
            </a:r>
            <a:r>
              <a:rPr lang="en-US" dirty="0"/>
              <a:t> </a:t>
            </a:r>
            <a:r>
              <a:rPr lang="en-US" dirty="0" err="1"/>
              <a:t>toki</a:t>
            </a:r>
            <a:r>
              <a:rPr lang="en-US" dirty="0"/>
              <a:t> </a:t>
            </a:r>
            <a:r>
              <a:rPr lang="en-US" dirty="0" err="1"/>
              <a:t>proporsional</a:t>
            </a:r>
            <a:r>
              <a:rPr lang="en-US" dirty="0"/>
              <a:t> </a:t>
            </a:r>
            <a:r>
              <a:rPr lang="en-US" dirty="0" err="1"/>
              <a:t>bo‘lgan</a:t>
            </a:r>
            <a:r>
              <a:rPr lang="en-US" dirty="0"/>
              <a:t> </a:t>
            </a:r>
            <a:r>
              <a:rPr lang="en-US" dirty="0" err="1"/>
              <a:t>transformator</a:t>
            </a:r>
            <a:r>
              <a:rPr lang="en-US" dirty="0"/>
              <a:t> T</a:t>
            </a:r>
            <a:r>
              <a:rPr lang="ru-RU" dirty="0"/>
              <a:t>С</a:t>
            </a:r>
            <a:r>
              <a:rPr lang="en-US" dirty="0"/>
              <a:t>K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boshqariladigan</a:t>
            </a:r>
            <a:r>
              <a:rPr lang="en-US" dirty="0"/>
              <a:t> </a:t>
            </a:r>
            <a:r>
              <a:rPr lang="ru-RU" dirty="0"/>
              <a:t>ВУ</a:t>
            </a:r>
            <a:r>
              <a:rPr lang="en-US" dirty="0"/>
              <a:t> </a:t>
            </a:r>
            <a:r>
              <a:rPr lang="en-US" dirty="0" err="1"/>
              <a:t>ventil</a:t>
            </a:r>
            <a:r>
              <a:rPr lang="en-US" dirty="0"/>
              <a:t> </a:t>
            </a:r>
            <a:r>
              <a:rPr lang="en-US" dirty="0" err="1"/>
              <a:t>generatorning</a:t>
            </a:r>
            <a:r>
              <a:rPr lang="en-US" dirty="0"/>
              <a:t> </a:t>
            </a:r>
            <a:r>
              <a:rPr lang="en-US" dirty="0" err="1"/>
              <a:t>kuchlanishiga</a:t>
            </a:r>
            <a:r>
              <a:rPr lang="en-US" dirty="0"/>
              <a:t> </a:t>
            </a:r>
            <a:r>
              <a:rPr lang="en-US" dirty="0" err="1"/>
              <a:t>ikkilamchi</a:t>
            </a:r>
            <a:endParaRPr lang="ru-RU" dirty="0"/>
          </a:p>
          <a:p>
            <a:r>
              <a:rPr lang="en-US" dirty="0" err="1"/>
              <a:t>tutashuvda</a:t>
            </a:r>
            <a:r>
              <a:rPr lang="en-US" dirty="0"/>
              <a:t> </a:t>
            </a:r>
            <a:r>
              <a:rPr lang="en-US" dirty="0" err="1"/>
              <a:t>uyg‘otishni</a:t>
            </a:r>
            <a:r>
              <a:rPr lang="en-US" dirty="0"/>
              <a:t> </a:t>
            </a:r>
            <a:r>
              <a:rPr lang="en-US" dirty="0" err="1"/>
              <a:t>jadallashtirishni</a:t>
            </a:r>
            <a:r>
              <a:rPr lang="en-US" dirty="0"/>
              <a:t> </a:t>
            </a:r>
            <a:r>
              <a:rPr lang="en-US" dirty="0" err="1"/>
              <a:t>ta’minlaydi</a:t>
            </a:r>
            <a:r>
              <a:rPr lang="en-US" dirty="0"/>
              <a:t>. </a:t>
            </a:r>
            <a:r>
              <a:rPr lang="en-US" dirty="0" err="1"/>
              <a:t>Ventillar</a:t>
            </a:r>
            <a:r>
              <a:rPr lang="en-US" dirty="0"/>
              <a:t> </a:t>
            </a:r>
            <a:r>
              <a:rPr lang="ru-RU" dirty="0"/>
              <a:t>ВУ</a:t>
            </a:r>
            <a:r>
              <a:rPr lang="en-US" dirty="0"/>
              <a:t> </a:t>
            </a:r>
            <a:r>
              <a:rPr lang="en-US" dirty="0" err="1"/>
              <a:t>ning</a:t>
            </a:r>
            <a:r>
              <a:rPr lang="en-US" dirty="0"/>
              <a:t> </a:t>
            </a:r>
            <a:r>
              <a:rPr lang="en-US" dirty="0" err="1"/>
              <a:t>quvvati</a:t>
            </a:r>
            <a:r>
              <a:rPr lang="en-US" dirty="0"/>
              <a:t> </a:t>
            </a:r>
            <a:r>
              <a:rPr lang="en-US" dirty="0" err="1"/>
              <a:t>generatorning</a:t>
            </a:r>
            <a:r>
              <a:rPr lang="en-US" dirty="0"/>
              <a:t> salt </a:t>
            </a:r>
            <a:endParaRPr lang="ru-RU" dirty="0"/>
          </a:p>
          <a:p>
            <a:r>
              <a:rPr lang="en-US" dirty="0" err="1"/>
              <a:t>yurishida</a:t>
            </a:r>
            <a:r>
              <a:rPr lang="en-US" dirty="0"/>
              <a:t> </a:t>
            </a:r>
            <a:r>
              <a:rPr lang="en-US" dirty="0" err="1"/>
              <a:t>uyg‘otishni</a:t>
            </a:r>
            <a:r>
              <a:rPr lang="en-US" dirty="0"/>
              <a:t> </a:t>
            </a:r>
            <a:r>
              <a:rPr lang="en-US" dirty="0" err="1"/>
              <a:t>hamda</a:t>
            </a:r>
            <a:r>
              <a:rPr lang="en-US" dirty="0"/>
              <a:t> normal </a:t>
            </a:r>
            <a:r>
              <a:rPr lang="en-US" dirty="0" err="1"/>
              <a:t>rejimida</a:t>
            </a:r>
            <a:r>
              <a:rPr lang="en-US" dirty="0"/>
              <a:t> </a:t>
            </a:r>
            <a:r>
              <a:rPr lang="en-US" dirty="0" err="1"/>
              <a:t>uyg‘otini</a:t>
            </a:r>
            <a:r>
              <a:rPr lang="en-US" dirty="0"/>
              <a:t> </a:t>
            </a:r>
            <a:r>
              <a:rPr lang="en-US" dirty="0" err="1"/>
              <a:t>rostlash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etarli</a:t>
            </a:r>
            <a:r>
              <a:rPr lang="en-US" dirty="0"/>
              <a:t> </a:t>
            </a:r>
            <a:r>
              <a:rPr lang="en-US" dirty="0" err="1"/>
              <a:t>qilib</a:t>
            </a:r>
            <a:r>
              <a:rPr lang="en-US" dirty="0"/>
              <a:t> </a:t>
            </a:r>
            <a:r>
              <a:rPr lang="en-US" dirty="0" err="1"/>
              <a:t>hisoblanadi</a:t>
            </a:r>
            <a:r>
              <a:rPr lang="en-US" dirty="0"/>
              <a:t>. </a:t>
            </a:r>
            <a:r>
              <a:rPr lang="en-US" dirty="0" err="1"/>
              <a:t>Boshqarilmaydigan</a:t>
            </a:r>
            <a:r>
              <a:rPr lang="en-US" dirty="0"/>
              <a:t> </a:t>
            </a:r>
            <a:r>
              <a:rPr lang="en-US" dirty="0" err="1"/>
              <a:t>ventillar</a:t>
            </a:r>
            <a:r>
              <a:rPr lang="en-US" dirty="0"/>
              <a:t> nominal </a:t>
            </a:r>
            <a:r>
              <a:rPr lang="en-US" dirty="0" err="1"/>
              <a:t>rejimda</a:t>
            </a:r>
            <a:r>
              <a:rPr lang="en-US" dirty="0"/>
              <a:t> </a:t>
            </a:r>
            <a:r>
              <a:rPr lang="en-US" dirty="0" err="1"/>
              <a:t>generatorni</a:t>
            </a:r>
            <a:r>
              <a:rPr lang="en-US" dirty="0"/>
              <a:t> </a:t>
            </a:r>
            <a:r>
              <a:rPr lang="en-US" dirty="0" err="1"/>
              <a:t>uyg‘otish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sarflanadigan</a:t>
            </a:r>
            <a:r>
              <a:rPr lang="en-US" dirty="0"/>
              <a:t> </a:t>
            </a:r>
            <a:r>
              <a:rPr lang="en-US" dirty="0" err="1"/>
              <a:t>tokning</a:t>
            </a:r>
            <a:r>
              <a:rPr lang="en-US" dirty="0"/>
              <a:t> 70—80%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ta’minlaydi</a:t>
            </a:r>
            <a:r>
              <a:rPr lang="en-US" dirty="0"/>
              <a:t>. </a:t>
            </a:r>
            <a:r>
              <a:rPr lang="en-US" dirty="0" err="1"/>
              <a:t>Yarim</a:t>
            </a:r>
            <a:r>
              <a:rPr lang="en-US" dirty="0"/>
              <a:t> </a:t>
            </a:r>
            <a:r>
              <a:rPr lang="en-US" dirty="0" err="1"/>
              <a:t>o‘tkazgichli</a:t>
            </a:r>
            <a:r>
              <a:rPr lang="en-US" dirty="0"/>
              <a:t> </a:t>
            </a:r>
            <a:r>
              <a:rPr lang="en-US" dirty="0" err="1"/>
              <a:t>uyg‘otish</a:t>
            </a:r>
            <a:r>
              <a:rPr lang="en-US" dirty="0"/>
              <a:t> </a:t>
            </a:r>
            <a:r>
              <a:rPr lang="en-US" dirty="0" err="1"/>
              <a:t>tizimining</a:t>
            </a:r>
            <a:r>
              <a:rPr lang="en-US" dirty="0"/>
              <a:t> </a:t>
            </a:r>
            <a:r>
              <a:rPr lang="en-US" dirty="0" err="1"/>
              <a:t>parametrlari</a:t>
            </a:r>
            <a:r>
              <a:rPr lang="en-US" dirty="0"/>
              <a:t> </a:t>
            </a:r>
            <a:r>
              <a:rPr lang="en-US" dirty="0" err="1"/>
              <a:t>to‘g‘ri</a:t>
            </a:r>
            <a:r>
              <a:rPr lang="en-US" dirty="0"/>
              <a:t> </a:t>
            </a:r>
            <a:r>
              <a:rPr lang="en-US" dirty="0" err="1"/>
              <a:t>tanlansa</a:t>
            </a:r>
            <a:r>
              <a:rPr lang="en-US" dirty="0"/>
              <a:t>, </a:t>
            </a:r>
            <a:r>
              <a:rPr lang="en-US" dirty="0" err="1"/>
              <a:t>ular</a:t>
            </a:r>
            <a:r>
              <a:rPr lang="en-US" dirty="0"/>
              <a:t> </a:t>
            </a:r>
            <a:r>
              <a:rPr lang="en-US" dirty="0" err="1"/>
              <a:t>o‘z</a:t>
            </a:r>
            <a:r>
              <a:rPr lang="en-US" dirty="0"/>
              <a:t> </a:t>
            </a:r>
            <a:r>
              <a:rPr lang="en-US" dirty="0" err="1"/>
              <a:t>xususiyatlari</a:t>
            </a:r>
            <a:r>
              <a:rPr lang="en-US" dirty="0"/>
              <a:t> </a:t>
            </a:r>
            <a:r>
              <a:rPr lang="en-US" dirty="0" err="1"/>
              <a:t>bo‘yicha</a:t>
            </a:r>
            <a:r>
              <a:rPr lang="en-US" dirty="0"/>
              <a:t> </a:t>
            </a:r>
            <a:r>
              <a:rPr lang="en-US" dirty="0" err="1"/>
              <a:t>mustakil</a:t>
            </a:r>
            <a:r>
              <a:rPr lang="en-US" dirty="0"/>
              <a:t> </a:t>
            </a:r>
            <a:r>
              <a:rPr lang="en-US" dirty="0" err="1"/>
              <a:t>tiristorli</a:t>
            </a:r>
            <a:r>
              <a:rPr lang="en-US" dirty="0"/>
              <a:t> </a:t>
            </a:r>
            <a:r>
              <a:rPr lang="en-US" dirty="0" err="1"/>
              <a:t>uyg‘otish</a:t>
            </a:r>
            <a:r>
              <a:rPr lang="en-US" dirty="0"/>
              <a:t> </a:t>
            </a:r>
            <a:r>
              <a:rPr lang="en-US" dirty="0" err="1"/>
              <a:t>tizimiga</a:t>
            </a:r>
            <a:r>
              <a:rPr lang="en-US" dirty="0"/>
              <a:t> </a:t>
            </a:r>
            <a:r>
              <a:rPr lang="en-US" dirty="0" err="1"/>
              <a:t>yaqinlashadi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shuning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quvvatli</a:t>
            </a:r>
            <a:r>
              <a:rPr lang="en-US" dirty="0"/>
              <a:t> </a:t>
            </a:r>
            <a:r>
              <a:rPr lang="en-US" dirty="0" err="1"/>
              <a:t>sinxron</a:t>
            </a:r>
            <a:r>
              <a:rPr lang="en-US" dirty="0"/>
              <a:t> </a:t>
            </a:r>
            <a:r>
              <a:rPr lang="en-US" dirty="0" err="1"/>
              <a:t>mashinalarda</a:t>
            </a:r>
            <a:r>
              <a:rPr lang="en-US" dirty="0"/>
              <a:t> </a:t>
            </a:r>
            <a:r>
              <a:rPr lang="en-US" dirty="0" err="1"/>
              <a:t>qo‘llaniladi</a:t>
            </a:r>
            <a:r>
              <a:rPr lang="en-US" dirty="0"/>
              <a:t>. 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7937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32688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Bilvosita</a:t>
            </a:r>
            <a:r>
              <a:rPr lang="en-US" dirty="0"/>
              <a:t> </a:t>
            </a:r>
            <a:r>
              <a:rPr lang="en-US" dirty="0" err="1"/>
              <a:t>sovitishda</a:t>
            </a:r>
            <a:r>
              <a:rPr lang="en-US" dirty="0"/>
              <a:t> rotor </a:t>
            </a:r>
            <a:r>
              <a:rPr lang="en-US" dirty="0" err="1"/>
              <a:t>toretsiga</a:t>
            </a:r>
            <a:r>
              <a:rPr lang="en-US" dirty="0"/>
              <a:t> </a:t>
            </a:r>
            <a:r>
              <a:rPr lang="en-US" dirty="0" err="1"/>
              <a:t>o‘rnatilgan</a:t>
            </a:r>
            <a:r>
              <a:rPr lang="en-US" dirty="0"/>
              <a:t> </a:t>
            </a:r>
            <a:r>
              <a:rPr lang="en-US" dirty="0" err="1"/>
              <a:t>ventilyator</a:t>
            </a:r>
            <a:r>
              <a:rPr lang="en-US" dirty="0"/>
              <a:t> </a:t>
            </a:r>
            <a:r>
              <a:rPr lang="en-US" dirty="0" err="1"/>
              <a:t>yordamida</a:t>
            </a:r>
            <a:r>
              <a:rPr lang="en-US" dirty="0"/>
              <a:t> </a:t>
            </a:r>
            <a:r>
              <a:rPr lang="en-US" dirty="0" err="1"/>
              <a:t>sovituvchi</a:t>
            </a:r>
            <a:r>
              <a:rPr lang="en-US" dirty="0"/>
              <a:t> </a:t>
            </a:r>
            <a:r>
              <a:rPr lang="en-US" dirty="0" err="1"/>
              <a:t>gaz</a:t>
            </a:r>
            <a:r>
              <a:rPr lang="en-US" dirty="0"/>
              <a:t> (</a:t>
            </a:r>
            <a:r>
              <a:rPr lang="en-US" dirty="0" err="1"/>
              <a:t>havo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vodorod</a:t>
            </a:r>
            <a:r>
              <a:rPr lang="en-US" dirty="0"/>
              <a:t>) generator </a:t>
            </a:r>
            <a:r>
              <a:rPr lang="en-US" dirty="0" err="1"/>
              <a:t>ichiga</a:t>
            </a:r>
            <a:r>
              <a:rPr lang="en-US" dirty="0"/>
              <a:t> </a:t>
            </a:r>
            <a:r>
              <a:rPr lang="en-US" dirty="0" err="1"/>
              <a:t>yuboriladi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havo</a:t>
            </a:r>
            <a:r>
              <a:rPr lang="en-US" dirty="0"/>
              <a:t> </a:t>
            </a:r>
            <a:r>
              <a:rPr lang="en-US" dirty="0" err="1"/>
              <a:t>oralig‘i</a:t>
            </a:r>
            <a:r>
              <a:rPr lang="en-US" dirty="0"/>
              <a:t>, </a:t>
            </a:r>
            <a:r>
              <a:rPr lang="en-US" dirty="0" err="1"/>
              <a:t>hamda</a:t>
            </a:r>
            <a:r>
              <a:rPr lang="en-US" dirty="0"/>
              <a:t> </a:t>
            </a:r>
            <a:r>
              <a:rPr lang="en-US" dirty="0" err="1"/>
              <a:t>ventilyasiya</a:t>
            </a:r>
            <a:r>
              <a:rPr lang="en-US" dirty="0"/>
              <a:t> </a:t>
            </a:r>
            <a:r>
              <a:rPr lang="en-US" dirty="0" err="1"/>
              <a:t>kanallari</a:t>
            </a:r>
            <a:r>
              <a:rPr lang="en-US" dirty="0"/>
              <a:t> </a:t>
            </a:r>
            <a:r>
              <a:rPr lang="en-US" dirty="0" err="1"/>
              <a:t>orqali</a:t>
            </a:r>
            <a:r>
              <a:rPr lang="en-US" dirty="0"/>
              <a:t> </a:t>
            </a:r>
            <a:r>
              <a:rPr lang="en-US" dirty="0" err="1"/>
              <a:t>haydaladi</a:t>
            </a:r>
            <a:r>
              <a:rPr lang="en-US" dirty="0"/>
              <a:t>. </a:t>
            </a:r>
            <a:r>
              <a:rPr lang="en-US" dirty="0" err="1"/>
              <a:t>Bunda</a:t>
            </a:r>
            <a:r>
              <a:rPr lang="en-US" dirty="0"/>
              <a:t> </a:t>
            </a:r>
            <a:r>
              <a:rPr lang="en-US" dirty="0" err="1"/>
              <a:t>sovituvchi</a:t>
            </a:r>
            <a:r>
              <a:rPr lang="en-US" dirty="0"/>
              <a:t> </a:t>
            </a:r>
            <a:r>
              <a:rPr lang="en-US" dirty="0" err="1"/>
              <a:t>gaz</a:t>
            </a:r>
            <a:r>
              <a:rPr lang="en-US" dirty="0"/>
              <a:t> stator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rotorning</a:t>
            </a:r>
            <a:r>
              <a:rPr lang="en-US" dirty="0"/>
              <a:t> </a:t>
            </a:r>
            <a:r>
              <a:rPr lang="en-US" dirty="0" err="1"/>
              <a:t>chulg‘amlarining</a:t>
            </a:r>
            <a:r>
              <a:rPr lang="en-US" dirty="0"/>
              <a:t> </a:t>
            </a:r>
            <a:r>
              <a:rPr lang="en-US" dirty="0" err="1"/>
              <a:t>o‘tkazgichlariga</a:t>
            </a:r>
            <a:r>
              <a:rPr lang="en-US" dirty="0"/>
              <a:t> </a:t>
            </a:r>
            <a:r>
              <a:rPr lang="en-US" dirty="0" err="1"/>
              <a:t>tegmay</a:t>
            </a:r>
            <a:r>
              <a:rPr lang="en-US" dirty="0"/>
              <a:t> </a:t>
            </a:r>
            <a:r>
              <a:rPr lang="en-US" dirty="0" err="1"/>
              <a:t>o‘tadi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ular</a:t>
            </a:r>
            <a:r>
              <a:rPr lang="en-US" dirty="0"/>
              <a:t> </a:t>
            </a:r>
            <a:r>
              <a:rPr lang="en-US" dirty="0" err="1"/>
              <a:t>ajratayotgan</a:t>
            </a:r>
            <a:r>
              <a:rPr lang="en-US" dirty="0"/>
              <a:t> </a:t>
            </a:r>
            <a:r>
              <a:rPr lang="en-US" dirty="0" err="1"/>
              <a:t>issiqlik</a:t>
            </a:r>
            <a:r>
              <a:rPr lang="en-US" dirty="0"/>
              <a:t> </a:t>
            </a:r>
            <a:r>
              <a:rPr lang="en-US" dirty="0" err="1"/>
              <a:t>gazga</a:t>
            </a:r>
            <a:r>
              <a:rPr lang="en-US" dirty="0"/>
              <a:t> </a:t>
            </a:r>
            <a:r>
              <a:rPr lang="en-US" dirty="0" err="1"/>
              <a:t>katta</a:t>
            </a:r>
            <a:r>
              <a:rPr lang="en-US" dirty="0"/>
              <a:t> «</a:t>
            </a:r>
            <a:r>
              <a:rPr lang="en-US" dirty="0" err="1"/>
              <a:t>issiqlik</a:t>
            </a:r>
            <a:r>
              <a:rPr lang="en-US" dirty="0"/>
              <a:t> </a:t>
            </a:r>
            <a:r>
              <a:rPr lang="en-US" dirty="0" err="1"/>
              <a:t>to‘sig‘i</a:t>
            </a:r>
            <a:r>
              <a:rPr lang="en-US" dirty="0"/>
              <a:t>» - </a:t>
            </a:r>
            <a:r>
              <a:rPr lang="en-US" dirty="0" err="1"/>
              <a:t>chulg‘amlarning</a:t>
            </a:r>
            <a:r>
              <a:rPr lang="en-US" dirty="0"/>
              <a:t> </a:t>
            </a:r>
            <a:r>
              <a:rPr lang="en-US" dirty="0" err="1"/>
              <a:t>izolyasiyasi</a:t>
            </a:r>
            <a:r>
              <a:rPr lang="en-US" dirty="0"/>
              <a:t> </a:t>
            </a:r>
            <a:r>
              <a:rPr lang="en-US" dirty="0" err="1"/>
              <a:t>orqali</a:t>
            </a:r>
            <a:r>
              <a:rPr lang="en-US" dirty="0"/>
              <a:t> </a:t>
            </a:r>
            <a:r>
              <a:rPr lang="en-US" dirty="0" err="1"/>
              <a:t>o‘tadi</a:t>
            </a:r>
            <a:r>
              <a:rPr lang="en-US" dirty="0"/>
              <a:t>. </a:t>
            </a:r>
            <a:endParaRPr lang="ru-RU" dirty="0"/>
          </a:p>
          <a:p>
            <a:r>
              <a:rPr lang="en-US" dirty="0" err="1"/>
              <a:t>Bevosita</a:t>
            </a:r>
            <a:r>
              <a:rPr lang="en-US" dirty="0"/>
              <a:t> </a:t>
            </a:r>
            <a:r>
              <a:rPr lang="en-US" dirty="0" err="1"/>
              <a:t>sovitishda</a:t>
            </a:r>
            <a:r>
              <a:rPr lang="en-US" dirty="0"/>
              <a:t> </a:t>
            </a:r>
            <a:r>
              <a:rPr lang="en-US" dirty="0" err="1"/>
              <a:t>sovituvchi</a:t>
            </a:r>
            <a:r>
              <a:rPr lang="en-US" dirty="0"/>
              <a:t> </a:t>
            </a:r>
            <a:r>
              <a:rPr lang="en-US" dirty="0" err="1"/>
              <a:t>modda</a:t>
            </a:r>
            <a:r>
              <a:rPr lang="en-US" dirty="0"/>
              <a:t> (</a:t>
            </a:r>
            <a:r>
              <a:rPr lang="en-US" dirty="0" err="1"/>
              <a:t>gaz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suyuqlik</a:t>
            </a:r>
            <a:r>
              <a:rPr lang="en-US" dirty="0"/>
              <a:t>) </a:t>
            </a:r>
            <a:r>
              <a:rPr lang="en-US" dirty="0" err="1"/>
              <a:t>izolyasiya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tishlarning</a:t>
            </a:r>
            <a:r>
              <a:rPr lang="en-US" dirty="0"/>
              <a:t> </a:t>
            </a:r>
            <a:r>
              <a:rPr lang="en-US" dirty="0" err="1"/>
              <a:t>po‘latiga</a:t>
            </a:r>
            <a:r>
              <a:rPr lang="en-US" dirty="0"/>
              <a:t> </a:t>
            </a:r>
            <a:r>
              <a:rPr lang="en-US" dirty="0" err="1"/>
              <a:t>tegmasdan</a:t>
            </a:r>
            <a:r>
              <a:rPr lang="en-US" dirty="0"/>
              <a:t>, generator </a:t>
            </a:r>
            <a:r>
              <a:rPr lang="en-US" dirty="0" err="1"/>
              <a:t>chulg‘amlari</a:t>
            </a:r>
            <a:r>
              <a:rPr lang="en-US" dirty="0"/>
              <a:t> </a:t>
            </a:r>
            <a:r>
              <a:rPr lang="en-US" dirty="0" err="1"/>
              <a:t>o‘tkazgichlariga</a:t>
            </a:r>
            <a:r>
              <a:rPr lang="en-US" dirty="0"/>
              <a:t> </a:t>
            </a:r>
            <a:r>
              <a:rPr lang="en-US" dirty="0" err="1"/>
              <a:t>bevosita</a:t>
            </a:r>
            <a:r>
              <a:rPr lang="en-US" dirty="0"/>
              <a:t> </a:t>
            </a:r>
            <a:r>
              <a:rPr lang="en-US" dirty="0" err="1"/>
              <a:t>tegib</a:t>
            </a:r>
            <a:r>
              <a:rPr lang="en-US" dirty="0"/>
              <a:t> </a:t>
            </a:r>
            <a:r>
              <a:rPr lang="en-US" dirty="0" err="1"/>
              <a:t>o‘tadi</a:t>
            </a:r>
            <a:r>
              <a:rPr lang="en-US" dirty="0"/>
              <a:t>.  </a:t>
            </a:r>
            <a:endParaRPr lang="ru-RU" dirty="0"/>
          </a:p>
          <a:p>
            <a:r>
              <a:rPr lang="en-US" i="1" u="sng" dirty="0" err="1"/>
              <a:t>Havo</a:t>
            </a:r>
            <a:r>
              <a:rPr lang="en-US" i="1" u="sng" dirty="0"/>
              <a:t> </a:t>
            </a:r>
            <a:r>
              <a:rPr lang="en-US" i="1" u="sng" dirty="0" err="1"/>
              <a:t>bilan</a:t>
            </a:r>
            <a:r>
              <a:rPr lang="en-US" i="1" u="sng" dirty="0"/>
              <a:t> </a:t>
            </a:r>
            <a:r>
              <a:rPr lang="en-US" i="1" u="sng" dirty="0" err="1"/>
              <a:t>sovitish</a:t>
            </a:r>
            <a:r>
              <a:rPr lang="en-US" i="1" dirty="0"/>
              <a:t>.</a:t>
            </a:r>
            <a:r>
              <a:rPr lang="en-US" dirty="0"/>
              <a:t> </a:t>
            </a:r>
            <a:r>
              <a:rPr lang="en-US" dirty="0" err="1"/>
              <a:t>Havo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sovitishning</a:t>
            </a:r>
            <a:r>
              <a:rPr lang="en-US" dirty="0"/>
              <a:t> </a:t>
            </a:r>
            <a:r>
              <a:rPr lang="en-US" dirty="0" err="1"/>
              <a:t>ikki</a:t>
            </a:r>
            <a:r>
              <a:rPr lang="en-US" dirty="0"/>
              <a:t> </a:t>
            </a:r>
            <a:r>
              <a:rPr lang="en-US" dirty="0" err="1"/>
              <a:t>tizimi</a:t>
            </a:r>
            <a:r>
              <a:rPr lang="en-US" dirty="0"/>
              <a:t>: </a:t>
            </a:r>
            <a:r>
              <a:rPr lang="en-US" dirty="0" err="1"/>
              <a:t>oqimli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berk</a:t>
            </a:r>
            <a:r>
              <a:rPr lang="en-US" dirty="0"/>
              <a:t> </a:t>
            </a:r>
            <a:r>
              <a:rPr lang="en-US" dirty="0" err="1"/>
              <a:t>tizimi</a:t>
            </a:r>
            <a:r>
              <a:rPr lang="en-US" dirty="0"/>
              <a:t> </a:t>
            </a:r>
            <a:r>
              <a:rPr lang="en-US" dirty="0" err="1"/>
              <a:t>mavjud</a:t>
            </a:r>
            <a:r>
              <a:rPr lang="en-US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9869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err="1">
                <a:effectLst/>
              </a:rPr>
              <a:t>Turbogeneratorning</a:t>
            </a:r>
            <a:r>
              <a:rPr lang="en-US" u="sng" dirty="0">
                <a:effectLst/>
              </a:rPr>
              <a:t> </a:t>
            </a:r>
            <a:r>
              <a:rPr lang="en-US" u="sng" dirty="0" err="1">
                <a:effectLst/>
              </a:rPr>
              <a:t>sovitishning</a:t>
            </a:r>
            <a:r>
              <a:rPr lang="en-US" u="sng" dirty="0">
                <a:effectLst/>
              </a:rPr>
              <a:t> </a:t>
            </a:r>
            <a:r>
              <a:rPr lang="en-US" u="sng" dirty="0" err="1" smtClean="0">
                <a:effectLst/>
              </a:rPr>
              <a:t>havo</a:t>
            </a:r>
            <a:r>
              <a:rPr lang="en-US" u="sng" dirty="0" smtClean="0">
                <a:effectLst/>
              </a:rPr>
              <a:t> </a:t>
            </a:r>
            <a:r>
              <a:rPr lang="en-US" u="sng" dirty="0" err="1" smtClean="0">
                <a:effectLst/>
              </a:rPr>
              <a:t>bilan</a:t>
            </a:r>
            <a:r>
              <a:rPr lang="en-US" u="sng" dirty="0" smtClean="0">
                <a:effectLst/>
              </a:rPr>
              <a:t> </a:t>
            </a:r>
            <a:r>
              <a:rPr lang="en-US" u="sng" dirty="0" err="1" smtClean="0">
                <a:effectLst/>
              </a:rPr>
              <a:t>yopiq</a:t>
            </a:r>
            <a:r>
              <a:rPr lang="en-US" u="sng" dirty="0" smtClean="0">
                <a:effectLst/>
              </a:rPr>
              <a:t> </a:t>
            </a:r>
            <a:r>
              <a:rPr lang="en-US" u="sng" dirty="0" err="1">
                <a:effectLst/>
              </a:rPr>
              <a:t>tizimi</a:t>
            </a:r>
            <a:r>
              <a:rPr lang="en-US" u="sng" dirty="0">
                <a:effectLst/>
              </a:rPr>
              <a:t>.</a:t>
            </a:r>
            <a:r>
              <a:rPr lang="en-US" dirty="0">
                <a:effectLst/>
              </a:rPr>
              <a:t> </a:t>
            </a:r>
            <a:endParaRPr lang="ru-RU" dirty="0"/>
          </a:p>
        </p:txBody>
      </p:sp>
      <p:pic>
        <p:nvPicPr>
          <p:cNvPr id="4" name="Picture 3718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3608" y="1600200"/>
            <a:ext cx="6696744" cy="506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925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65923"/>
          <p:cNvGrpSpPr/>
          <p:nvPr/>
        </p:nvGrpSpPr>
        <p:grpSpPr>
          <a:xfrm>
            <a:off x="882586" y="636080"/>
            <a:ext cx="7641300" cy="5692447"/>
            <a:chOff x="42893" y="63907"/>
            <a:chExt cx="3706469" cy="2696447"/>
          </a:xfrm>
        </p:grpSpPr>
        <p:pic>
          <p:nvPicPr>
            <p:cNvPr id="5" name="Picture 3796"/>
            <p:cNvPicPr/>
            <p:nvPr/>
          </p:nvPicPr>
          <p:blipFill>
            <a:blip r:embed="rId2"/>
            <a:stretch>
              <a:fillRect/>
            </a:stretch>
          </p:blipFill>
          <p:spPr>
            <a:xfrm rot="-119995">
              <a:off x="42893" y="63907"/>
              <a:ext cx="3706469" cy="2522868"/>
            </a:xfrm>
            <a:prstGeom prst="rect">
              <a:avLst/>
            </a:prstGeom>
          </p:spPr>
        </p:pic>
        <p:sp>
          <p:nvSpPr>
            <p:cNvPr id="6" name="Rectangle 165909"/>
            <p:cNvSpPr/>
            <p:nvPr/>
          </p:nvSpPr>
          <p:spPr>
            <a:xfrm>
              <a:off x="351940" y="2535974"/>
              <a:ext cx="253365" cy="22438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6350" marR="7620" indent="-6350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200" u="sng">
                  <a:solidFill>
                    <a:srgbClr val="000000"/>
                  </a:solidFill>
                  <a:effectLst/>
                  <a:uFill>
                    <a:solidFill>
                      <a:srgbClr val="000000"/>
                    </a:solidFill>
                  </a:uFill>
                  <a:latin typeface="Times New Roman"/>
                  <a:ea typeface="Times New Roman"/>
                </a:rPr>
                <a:t>2.4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7" name="Rectangle 165910"/>
            <p:cNvSpPr/>
            <p:nvPr/>
          </p:nvSpPr>
          <p:spPr>
            <a:xfrm>
              <a:off x="542440" y="2535974"/>
              <a:ext cx="50673" cy="22438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6350" marR="7620" indent="-6350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200" u="sng">
                  <a:solidFill>
                    <a:srgbClr val="000000"/>
                  </a:solidFill>
                  <a:effectLst/>
                  <a:uFill>
                    <a:solidFill>
                      <a:srgbClr val="000000"/>
                    </a:solidFill>
                  </a:uFill>
                  <a:latin typeface="Times New Roman"/>
                  <a:ea typeface="Times New Roman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8" name="Rectangle 165902"/>
            <p:cNvSpPr/>
            <p:nvPr/>
          </p:nvSpPr>
          <p:spPr>
            <a:xfrm>
              <a:off x="580540" y="2566095"/>
              <a:ext cx="101346" cy="184382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6350" marR="7620" indent="-6350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200" u="sng">
                  <a:solidFill>
                    <a:srgbClr val="000000"/>
                  </a:solidFill>
                  <a:effectLst/>
                  <a:uFill>
                    <a:solidFill>
                      <a:srgbClr val="000000"/>
                    </a:solidFill>
                  </a:uFill>
                  <a:latin typeface="Times New Roman"/>
                  <a:ea typeface="Times New Roman"/>
                </a:rPr>
                <a:t>–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9" name="Rectangle 165904"/>
            <p:cNvSpPr/>
            <p:nvPr/>
          </p:nvSpPr>
          <p:spPr>
            <a:xfrm>
              <a:off x="656689" y="2535974"/>
              <a:ext cx="50673" cy="22438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6350" marR="7620" indent="-6350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200" u="sng">
                  <a:solidFill>
                    <a:srgbClr val="000000"/>
                  </a:solidFill>
                  <a:effectLst/>
                  <a:uFill>
                    <a:solidFill>
                      <a:srgbClr val="000000"/>
                    </a:solidFill>
                  </a:uFill>
                  <a:latin typeface="Times New Roman"/>
                  <a:ea typeface="Times New Roman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0" name="Rectangle 165905"/>
            <p:cNvSpPr/>
            <p:nvPr/>
          </p:nvSpPr>
          <p:spPr>
            <a:xfrm>
              <a:off x="694789" y="2535974"/>
              <a:ext cx="2624625" cy="22438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6350" marR="7620" indent="-6350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200" u="sng">
                  <a:solidFill>
                    <a:srgbClr val="000000"/>
                  </a:solidFill>
                  <a:effectLst/>
                  <a:uFill>
                    <a:solidFill>
                      <a:srgbClr val="000000"/>
                    </a:solidFill>
                  </a:uFill>
                  <a:latin typeface="Times New Roman"/>
                  <a:ea typeface="Times New Roman"/>
                </a:rPr>
                <a:t>rasm. Gidrogenerator ventilyasii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1" name="Rectangle 165903"/>
            <p:cNvSpPr/>
            <p:nvPr/>
          </p:nvSpPr>
          <p:spPr>
            <a:xfrm>
              <a:off x="2670274" y="2535974"/>
              <a:ext cx="67498" cy="22438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6350" marR="7620" indent="-6350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200" u="sng">
                  <a:solidFill>
                    <a:srgbClr val="000000"/>
                  </a:solidFill>
                  <a:effectLst/>
                  <a:uFill>
                    <a:solidFill>
                      <a:srgbClr val="000000"/>
                    </a:solidFill>
                  </a:uFill>
                  <a:latin typeface="Times New Roman"/>
                  <a:ea typeface="Times New Roman"/>
                </a:rPr>
                <a:t>-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2" name="Rectangle 165906"/>
            <p:cNvSpPr/>
            <p:nvPr/>
          </p:nvSpPr>
          <p:spPr>
            <a:xfrm>
              <a:off x="2720566" y="2535974"/>
              <a:ext cx="50673" cy="22438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6350" marR="7620" indent="-6350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200" u="sng">
                  <a:solidFill>
                    <a:srgbClr val="000000"/>
                  </a:solidFill>
                  <a:effectLst/>
                  <a:uFill>
                    <a:solidFill>
                      <a:srgbClr val="000000"/>
                    </a:solidFill>
                  </a:uFill>
                  <a:latin typeface="Times New Roman"/>
                  <a:ea typeface="Times New Roman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3" name="Rectangle 165907"/>
            <p:cNvSpPr/>
            <p:nvPr/>
          </p:nvSpPr>
          <p:spPr>
            <a:xfrm>
              <a:off x="2761714" y="2535974"/>
              <a:ext cx="639662" cy="22438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6350" marR="7620" indent="-6350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200" u="sng">
                  <a:solidFill>
                    <a:srgbClr val="000000"/>
                  </a:solidFill>
                  <a:effectLst/>
                  <a:uFill>
                    <a:solidFill>
                      <a:srgbClr val="000000"/>
                    </a:solidFill>
                  </a:uFill>
                  <a:latin typeface="Times New Roman"/>
                  <a:ea typeface="Times New Roman"/>
                </a:rPr>
                <a:t>yasinint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4" name="Rectangle 165908"/>
            <p:cNvSpPr/>
            <p:nvPr/>
          </p:nvSpPr>
          <p:spPr>
            <a:xfrm>
              <a:off x="3242689" y="2535974"/>
              <a:ext cx="50673" cy="22438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6350" marR="7620" indent="-6350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/>
                <a:ea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57102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/>
              <a:t>Aktiv</a:t>
            </a:r>
            <a:r>
              <a:rPr lang="en-US" dirty="0"/>
              <a:t> </a:t>
            </a:r>
            <a:r>
              <a:rPr lang="en-US" dirty="0" err="1"/>
              <a:t>qismi</a:t>
            </a:r>
            <a:r>
              <a:rPr lang="en-US" dirty="0"/>
              <a:t> </a:t>
            </a:r>
            <a:r>
              <a:rPr lang="en-US" dirty="0" err="1"/>
              <a:t>uzunligi</a:t>
            </a:r>
            <a:r>
              <a:rPr lang="en-US" dirty="0"/>
              <a:t> </a:t>
            </a:r>
            <a:r>
              <a:rPr lang="en-US" dirty="0" err="1"/>
              <a:t>haddan</a:t>
            </a:r>
            <a:r>
              <a:rPr lang="en-US" dirty="0"/>
              <a:t> </a:t>
            </a:r>
            <a:r>
              <a:rPr lang="en-US" dirty="0" err="1"/>
              <a:t>tashqari</a:t>
            </a:r>
            <a:r>
              <a:rPr lang="en-US" dirty="0"/>
              <a:t> </a:t>
            </a:r>
            <a:r>
              <a:rPr lang="en-US" dirty="0" err="1"/>
              <a:t>katta</a:t>
            </a:r>
            <a:r>
              <a:rPr lang="en-US" dirty="0"/>
              <a:t>, </a:t>
            </a:r>
            <a:r>
              <a:rPr lang="en-US" dirty="0" err="1"/>
              <a:t>havo</a:t>
            </a:r>
            <a:r>
              <a:rPr lang="en-US" dirty="0"/>
              <a:t> </a:t>
            </a:r>
            <a:r>
              <a:rPr lang="en-US" dirty="0" err="1"/>
              <a:t>oralig‘i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</a:t>
            </a:r>
            <a:r>
              <a:rPr lang="en-US" dirty="0" err="1"/>
              <a:t>kichik</a:t>
            </a:r>
            <a:r>
              <a:rPr lang="en-US" dirty="0"/>
              <a:t> </a:t>
            </a:r>
            <a:r>
              <a:rPr lang="en-US" dirty="0" err="1"/>
              <a:t>bo‘lgan</a:t>
            </a:r>
            <a:r>
              <a:rPr lang="en-US" dirty="0"/>
              <a:t> </a:t>
            </a:r>
            <a:r>
              <a:rPr lang="en-US" dirty="0" err="1"/>
              <a:t>turbogeneratorlarni</a:t>
            </a:r>
            <a:r>
              <a:rPr lang="en-US" dirty="0"/>
              <a:t> </a:t>
            </a:r>
            <a:r>
              <a:rPr lang="en-US" dirty="0" err="1"/>
              <a:t>sovitish</a:t>
            </a:r>
            <a:r>
              <a:rPr lang="en-US" dirty="0"/>
              <a:t> </a:t>
            </a:r>
            <a:r>
              <a:rPr lang="en-US" dirty="0" err="1"/>
              <a:t>samaradorligini</a:t>
            </a:r>
            <a:r>
              <a:rPr lang="en-US" dirty="0"/>
              <a:t> </a:t>
            </a:r>
            <a:r>
              <a:rPr lang="en-US" dirty="0" err="1"/>
              <a:t>orttirish</a:t>
            </a:r>
            <a:r>
              <a:rPr lang="en-US" dirty="0"/>
              <a:t> </a:t>
            </a:r>
            <a:r>
              <a:rPr lang="en-US" dirty="0" err="1"/>
              <a:t>maqsadida</a:t>
            </a:r>
            <a:r>
              <a:rPr lang="en-US" dirty="0"/>
              <a:t> </a:t>
            </a:r>
            <a:r>
              <a:rPr lang="en-US" dirty="0" err="1"/>
              <a:t>ventilyasiyaning</a:t>
            </a:r>
            <a:r>
              <a:rPr lang="en-US" dirty="0"/>
              <a:t> </a:t>
            </a:r>
            <a:r>
              <a:rPr lang="en-US" dirty="0" err="1"/>
              <a:t>ko‘p</a:t>
            </a:r>
            <a:r>
              <a:rPr lang="en-US" dirty="0"/>
              <a:t> </a:t>
            </a:r>
            <a:r>
              <a:rPr lang="en-US" dirty="0" err="1"/>
              <a:t>oqimchali</a:t>
            </a:r>
            <a:r>
              <a:rPr lang="en-US" dirty="0"/>
              <a:t> radial </a:t>
            </a:r>
            <a:r>
              <a:rPr lang="en-US" dirty="0" err="1"/>
              <a:t>sistemasi</a:t>
            </a:r>
            <a:r>
              <a:rPr lang="en-US" dirty="0"/>
              <a:t> </a:t>
            </a:r>
            <a:r>
              <a:rPr lang="en-US" dirty="0" err="1"/>
              <a:t>qo‘llaniladi</a:t>
            </a:r>
            <a:r>
              <a:rPr lang="en-US" dirty="0"/>
              <a:t>. </a:t>
            </a:r>
            <a:r>
              <a:rPr lang="en-US" dirty="0" err="1"/>
              <a:t>Buning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turbogeneratorning</a:t>
            </a:r>
            <a:r>
              <a:rPr lang="en-US" dirty="0"/>
              <a:t> </a:t>
            </a:r>
            <a:r>
              <a:rPr lang="en-US" dirty="0" err="1"/>
              <a:t>sovitish</a:t>
            </a:r>
            <a:r>
              <a:rPr lang="en-US" dirty="0"/>
              <a:t> </a:t>
            </a:r>
            <a:r>
              <a:rPr lang="en-US" dirty="0" err="1"/>
              <a:t>tizimi</a:t>
            </a:r>
            <a:r>
              <a:rPr lang="en-US" dirty="0"/>
              <a:t> </a:t>
            </a:r>
            <a:r>
              <a:rPr lang="en-US" dirty="0" err="1"/>
              <a:t>vertikal</a:t>
            </a:r>
            <a:r>
              <a:rPr lang="en-US" dirty="0"/>
              <a:t> </a:t>
            </a:r>
            <a:r>
              <a:rPr lang="en-US" dirty="0" err="1"/>
              <a:t>tekisliklar</a:t>
            </a:r>
            <a:r>
              <a:rPr lang="en-US" dirty="0"/>
              <a:t> 6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qator</a:t>
            </a:r>
            <a:r>
              <a:rPr lang="en-US" dirty="0"/>
              <a:t> </a:t>
            </a:r>
            <a:r>
              <a:rPr lang="en-US" dirty="0" err="1"/>
              <a:t>seksiyalarga</a:t>
            </a:r>
            <a:r>
              <a:rPr lang="en-US" dirty="0"/>
              <a:t> </a:t>
            </a:r>
            <a:r>
              <a:rPr lang="en-US" dirty="0" err="1"/>
              <a:t>bo‘linadi</a:t>
            </a:r>
            <a:r>
              <a:rPr lang="en-US" dirty="0"/>
              <a:t>. </a:t>
            </a:r>
            <a:r>
              <a:rPr lang="en-US" dirty="0" err="1"/>
              <a:t>Havo</a:t>
            </a:r>
            <a:r>
              <a:rPr lang="en-US" dirty="0"/>
              <a:t>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seksiyaga</a:t>
            </a:r>
            <a:r>
              <a:rPr lang="en-US" dirty="0"/>
              <a:t> </a:t>
            </a:r>
            <a:r>
              <a:rPr lang="en-US" dirty="0" err="1"/>
              <a:t>havo</a:t>
            </a:r>
            <a:r>
              <a:rPr lang="en-US" dirty="0"/>
              <a:t> </a:t>
            </a:r>
            <a:r>
              <a:rPr lang="en-US" dirty="0" err="1"/>
              <a:t>oralig‘i</a:t>
            </a:r>
            <a:r>
              <a:rPr lang="en-US" dirty="0"/>
              <a:t> (I </a:t>
            </a:r>
            <a:r>
              <a:rPr lang="en-US" dirty="0" err="1"/>
              <a:t>va</a:t>
            </a:r>
            <a:r>
              <a:rPr lang="en-US" dirty="0"/>
              <a:t> III </a:t>
            </a:r>
            <a:r>
              <a:rPr lang="en-US" dirty="0" err="1"/>
              <a:t>seksiyalarda</a:t>
            </a:r>
            <a:r>
              <a:rPr lang="en-US" dirty="0"/>
              <a:t>)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maxsuc</a:t>
            </a:r>
            <a:r>
              <a:rPr lang="en-US" dirty="0"/>
              <a:t> </a:t>
            </a:r>
            <a:r>
              <a:rPr lang="en-US" dirty="0" err="1"/>
              <a:t>o‘qiy</a:t>
            </a:r>
            <a:r>
              <a:rPr lang="en-US" dirty="0"/>
              <a:t> </a:t>
            </a:r>
            <a:r>
              <a:rPr lang="en-US" dirty="0" err="1"/>
              <a:t>kanal</a:t>
            </a:r>
            <a:r>
              <a:rPr lang="en-US" dirty="0"/>
              <a:t> 7 (II </a:t>
            </a:r>
            <a:r>
              <a:rPr lang="en-US" dirty="0" err="1"/>
              <a:t>seksiyada</a:t>
            </a:r>
            <a:r>
              <a:rPr lang="en-US" dirty="0"/>
              <a:t>) </a:t>
            </a:r>
            <a:r>
              <a:rPr lang="en-US" dirty="0" err="1"/>
              <a:t>orqali</a:t>
            </a:r>
            <a:r>
              <a:rPr lang="en-US" dirty="0"/>
              <a:t> </a:t>
            </a:r>
            <a:r>
              <a:rPr lang="en-US" dirty="0" err="1"/>
              <a:t>kiradi</a:t>
            </a:r>
            <a:r>
              <a:rPr lang="en-US" dirty="0"/>
              <a:t>. </a:t>
            </a:r>
            <a:endParaRPr lang="ru-RU" dirty="0"/>
          </a:p>
          <a:p>
            <a:r>
              <a:rPr lang="en-US" dirty="0" err="1"/>
              <a:t>Qizigan</a:t>
            </a:r>
            <a:r>
              <a:rPr lang="en-US" dirty="0"/>
              <a:t> </a:t>
            </a:r>
            <a:r>
              <a:rPr lang="en-US" dirty="0" err="1"/>
              <a:t>qismlarning</a:t>
            </a:r>
            <a:r>
              <a:rPr lang="en-US" dirty="0"/>
              <a:t> </a:t>
            </a:r>
            <a:r>
              <a:rPr lang="en-US" dirty="0" err="1"/>
              <a:t>sovituvchi</a:t>
            </a:r>
            <a:r>
              <a:rPr lang="en-US" dirty="0"/>
              <a:t> </a:t>
            </a:r>
            <a:r>
              <a:rPr lang="en-US" dirty="0" err="1"/>
              <a:t>havo</a:t>
            </a:r>
            <a:r>
              <a:rPr lang="en-US" dirty="0"/>
              <a:t> </a:t>
            </a:r>
            <a:r>
              <a:rPr lang="en-US" dirty="0" err="1"/>
              <a:t>tegadigan</a:t>
            </a:r>
            <a:r>
              <a:rPr lang="en-US" dirty="0"/>
              <a:t> </a:t>
            </a:r>
            <a:r>
              <a:rPr lang="en-US" dirty="0" err="1"/>
              <a:t>yuzalarini</a:t>
            </a:r>
            <a:r>
              <a:rPr lang="en-US" dirty="0"/>
              <a:t> </a:t>
            </a:r>
            <a:r>
              <a:rPr lang="en-US" dirty="0" err="1"/>
              <a:t>orttirish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mashinaning</a:t>
            </a:r>
            <a:r>
              <a:rPr lang="en-US" dirty="0"/>
              <a:t> </a:t>
            </a:r>
            <a:r>
              <a:rPr lang="en-US" dirty="0" err="1"/>
              <a:t>aktiv</a:t>
            </a:r>
            <a:r>
              <a:rPr lang="en-US" dirty="0"/>
              <a:t> </a:t>
            </a:r>
            <a:r>
              <a:rPr lang="en-US" dirty="0" err="1"/>
              <a:t>po‘latida</a:t>
            </a:r>
            <a:r>
              <a:rPr lang="en-US" dirty="0"/>
              <a:t> </a:t>
            </a:r>
            <a:r>
              <a:rPr lang="en-US" dirty="0" err="1"/>
              <a:t>ventilyasion</a:t>
            </a:r>
            <a:r>
              <a:rPr lang="en-US" dirty="0"/>
              <a:t> </a:t>
            </a:r>
            <a:r>
              <a:rPr lang="en-US" dirty="0" err="1"/>
              <a:t>kanallar</a:t>
            </a:r>
            <a:r>
              <a:rPr lang="en-US" dirty="0"/>
              <a:t> </a:t>
            </a:r>
            <a:r>
              <a:rPr lang="en-US" dirty="0" err="1"/>
              <a:t>tizimi</a:t>
            </a:r>
            <a:r>
              <a:rPr lang="en-US" dirty="0"/>
              <a:t> </a:t>
            </a:r>
            <a:r>
              <a:rPr lang="en-US" dirty="0" err="1"/>
              <a:t>qilinadi</a:t>
            </a:r>
            <a:r>
              <a:rPr lang="en-US" dirty="0"/>
              <a:t>. </a:t>
            </a:r>
            <a:r>
              <a:rPr lang="en-US" dirty="0" err="1"/>
              <a:t>Qizigan</a:t>
            </a:r>
            <a:r>
              <a:rPr lang="en-US" dirty="0"/>
              <a:t> </a:t>
            </a:r>
            <a:r>
              <a:rPr lang="en-US" dirty="0" err="1"/>
              <a:t>havo</a:t>
            </a:r>
            <a:r>
              <a:rPr lang="en-US" dirty="0"/>
              <a:t> </a:t>
            </a:r>
            <a:r>
              <a:rPr lang="en-US" dirty="0" err="1"/>
              <a:t>po‘latdagi</a:t>
            </a:r>
            <a:r>
              <a:rPr lang="en-US" dirty="0"/>
              <a:t> radial </a:t>
            </a:r>
            <a:r>
              <a:rPr lang="en-US" dirty="0" err="1"/>
              <a:t>ventilyasion</a:t>
            </a:r>
            <a:r>
              <a:rPr lang="en-US" dirty="0"/>
              <a:t> </a:t>
            </a:r>
            <a:r>
              <a:rPr lang="en-US" dirty="0" err="1"/>
              <a:t>kanallardan</a:t>
            </a:r>
            <a:r>
              <a:rPr lang="en-US" dirty="0"/>
              <a:t> </a:t>
            </a:r>
            <a:r>
              <a:rPr lang="en-US" dirty="0" err="1"/>
              <a:t>o‘tib</a:t>
            </a:r>
            <a:r>
              <a:rPr lang="en-US" dirty="0"/>
              <a:t>, </a:t>
            </a:r>
            <a:r>
              <a:rPr lang="en-US" dirty="0" err="1"/>
              <a:t>olib</a:t>
            </a:r>
            <a:r>
              <a:rPr lang="en-US" dirty="0"/>
              <a:t> </a:t>
            </a:r>
            <a:r>
              <a:rPr lang="en-US" dirty="0" err="1"/>
              <a:t>ketuvchi</a:t>
            </a:r>
            <a:r>
              <a:rPr lang="en-US" dirty="0"/>
              <a:t> </a:t>
            </a:r>
            <a:r>
              <a:rPr lang="en-US" dirty="0" err="1"/>
              <a:t>kamera</a:t>
            </a:r>
            <a:r>
              <a:rPr lang="en-US" dirty="0"/>
              <a:t> 8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o‘tadi</a:t>
            </a:r>
            <a:r>
              <a:rPr lang="en-US" dirty="0"/>
              <a:t>. </a:t>
            </a:r>
            <a:r>
              <a:rPr lang="en-US" dirty="0" err="1"/>
              <a:t>Qo‘p</a:t>
            </a:r>
            <a:r>
              <a:rPr lang="en-US" dirty="0"/>
              <a:t> </a:t>
            </a:r>
            <a:r>
              <a:rPr lang="en-US" dirty="0" err="1"/>
              <a:t>oqimchali</a:t>
            </a:r>
            <a:r>
              <a:rPr lang="en-US" dirty="0"/>
              <a:t> </a:t>
            </a:r>
            <a:r>
              <a:rPr lang="en-US" dirty="0" err="1"/>
              <a:t>ventilyasiya</a:t>
            </a:r>
            <a:r>
              <a:rPr lang="en-US" dirty="0"/>
              <a:t> </a:t>
            </a:r>
            <a:r>
              <a:rPr lang="en-US" dirty="0" err="1"/>
              <a:t>turbogeneratorning</a:t>
            </a:r>
            <a:r>
              <a:rPr lang="en-US" dirty="0"/>
              <a:t> </a:t>
            </a:r>
            <a:r>
              <a:rPr lang="en-US" dirty="0" err="1"/>
              <a:t>butun</a:t>
            </a:r>
            <a:r>
              <a:rPr lang="en-US" dirty="0"/>
              <a:t> </a:t>
            </a:r>
            <a:r>
              <a:rPr lang="en-US" dirty="0" err="1"/>
              <a:t>uzunligi</a:t>
            </a:r>
            <a:r>
              <a:rPr lang="en-US" dirty="0"/>
              <a:t> </a:t>
            </a:r>
            <a:r>
              <a:rPr lang="en-US" dirty="0" err="1"/>
              <a:t>bo‘yicha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xil</a:t>
            </a:r>
            <a:r>
              <a:rPr lang="en-US" dirty="0"/>
              <a:t> </a:t>
            </a:r>
            <a:r>
              <a:rPr lang="en-US" dirty="0" err="1"/>
              <a:t>sovishini</a:t>
            </a:r>
            <a:r>
              <a:rPr lang="en-US" dirty="0"/>
              <a:t> </a:t>
            </a:r>
            <a:r>
              <a:rPr lang="en-US" dirty="0" err="1"/>
              <a:t>ta’minlaydi</a:t>
            </a:r>
            <a:r>
              <a:rPr lang="en-US" dirty="0"/>
              <a:t>.  </a:t>
            </a:r>
            <a:endParaRPr lang="ru-RU" dirty="0"/>
          </a:p>
          <a:p>
            <a:r>
              <a:rPr lang="en-US" dirty="0" err="1"/>
              <a:t>Tashqariga</a:t>
            </a:r>
            <a:r>
              <a:rPr lang="en-US" dirty="0"/>
              <a:t> </a:t>
            </a:r>
            <a:r>
              <a:rPr lang="en-US" dirty="0" err="1"/>
              <a:t>havoning</a:t>
            </a:r>
            <a:r>
              <a:rPr lang="en-US" dirty="0"/>
              <a:t> </a:t>
            </a:r>
            <a:r>
              <a:rPr lang="en-US" dirty="0" err="1"/>
              <a:t>qisman</a:t>
            </a:r>
            <a:r>
              <a:rPr lang="en-US" dirty="0"/>
              <a:t> </a:t>
            </a:r>
            <a:r>
              <a:rPr lang="en-US" dirty="0" err="1"/>
              <a:t>chiqishdan</a:t>
            </a:r>
            <a:r>
              <a:rPr lang="en-US" dirty="0"/>
              <a:t>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bo‘ladigan</a:t>
            </a:r>
            <a:r>
              <a:rPr lang="en-US" dirty="0"/>
              <a:t> </a:t>
            </a:r>
            <a:r>
              <a:rPr lang="en-US" dirty="0" err="1"/>
              <a:t>isrofni</a:t>
            </a:r>
            <a:r>
              <a:rPr lang="en-US" dirty="0"/>
              <a:t> </a:t>
            </a:r>
            <a:r>
              <a:rPr lang="en-US" dirty="0" err="1"/>
              <a:t>to‘ldirish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sovuq</a:t>
            </a:r>
            <a:r>
              <a:rPr lang="en-US" dirty="0"/>
              <a:t> </a:t>
            </a:r>
            <a:r>
              <a:rPr lang="en-US" dirty="0" err="1"/>
              <a:t>havo</a:t>
            </a:r>
            <a:r>
              <a:rPr lang="en-US" dirty="0"/>
              <a:t> </a:t>
            </a:r>
            <a:r>
              <a:rPr lang="en-US" dirty="0" err="1"/>
              <a:t>kamerasiga</a:t>
            </a:r>
            <a:r>
              <a:rPr lang="en-US" dirty="0"/>
              <a:t> </a:t>
            </a:r>
            <a:r>
              <a:rPr lang="en-US" dirty="0" err="1"/>
              <a:t>o‘rnatilgan</a:t>
            </a:r>
            <a:r>
              <a:rPr lang="en-US" dirty="0"/>
              <a:t> </a:t>
            </a:r>
            <a:r>
              <a:rPr lang="en-US" dirty="0" err="1"/>
              <a:t>qo‘shaloq</a:t>
            </a:r>
            <a:r>
              <a:rPr lang="en-US" dirty="0"/>
              <a:t> </a:t>
            </a:r>
            <a:r>
              <a:rPr lang="en-US" dirty="0" err="1"/>
              <a:t>moy</a:t>
            </a:r>
            <a:r>
              <a:rPr lang="en-US" dirty="0"/>
              <a:t> </a:t>
            </a:r>
            <a:r>
              <a:rPr lang="en-US" dirty="0" err="1"/>
              <a:t>filtr</a:t>
            </a:r>
            <a:r>
              <a:rPr lang="en-US" dirty="0"/>
              <a:t> 9 </a:t>
            </a:r>
            <a:r>
              <a:rPr lang="en-US" dirty="0" err="1"/>
              <a:t>orqli</a:t>
            </a:r>
            <a:r>
              <a:rPr lang="en-US" dirty="0"/>
              <a:t> </a:t>
            </a:r>
            <a:r>
              <a:rPr lang="en-US" dirty="0" err="1"/>
              <a:t>qo‘shimcha</a:t>
            </a:r>
            <a:r>
              <a:rPr lang="en-US" dirty="0"/>
              <a:t> </a:t>
            </a:r>
            <a:r>
              <a:rPr lang="en-US" dirty="0" err="1"/>
              <a:t>havo</a:t>
            </a:r>
            <a:r>
              <a:rPr lang="en-US" dirty="0"/>
              <a:t> </a:t>
            </a:r>
            <a:r>
              <a:rPr lang="en-US" dirty="0" err="1"/>
              <a:t>olish</a:t>
            </a:r>
            <a:r>
              <a:rPr lang="en-US" dirty="0"/>
              <a:t> </a:t>
            </a:r>
            <a:r>
              <a:rPr lang="en-US" dirty="0" err="1"/>
              <a:t>ko‘zda</a:t>
            </a:r>
            <a:r>
              <a:rPr lang="en-US" dirty="0"/>
              <a:t> </a:t>
            </a:r>
            <a:r>
              <a:rPr lang="en-US" dirty="0" err="1"/>
              <a:t>tutilgan</a:t>
            </a:r>
            <a:r>
              <a:rPr lang="en-US" dirty="0"/>
              <a:t>. </a:t>
            </a:r>
            <a:r>
              <a:rPr lang="en-US" dirty="0" err="1"/>
              <a:t>Havo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bilvosita</a:t>
            </a:r>
            <a:r>
              <a:rPr lang="en-US" dirty="0"/>
              <a:t> </a:t>
            </a:r>
            <a:r>
              <a:rPr lang="en-US" dirty="0" err="1"/>
              <a:t>sovitishniig</a:t>
            </a:r>
            <a:r>
              <a:rPr lang="en-US" dirty="0"/>
              <a:t> </a:t>
            </a:r>
            <a:r>
              <a:rPr lang="en-US" dirty="0" err="1"/>
              <a:t>berk</a:t>
            </a:r>
            <a:r>
              <a:rPr lang="en-US" dirty="0"/>
              <a:t> </a:t>
            </a:r>
            <a:r>
              <a:rPr lang="en-US" dirty="0" err="1"/>
              <a:t>tizimli</a:t>
            </a:r>
            <a:r>
              <a:rPr lang="en-US" dirty="0"/>
              <a:t> </a:t>
            </a:r>
            <a:r>
              <a:rPr lang="en-US" dirty="0" err="1"/>
              <a:t>gidrogeneratorlarda</a:t>
            </a:r>
            <a:r>
              <a:rPr lang="en-US" dirty="0"/>
              <a:t> </a:t>
            </a:r>
            <a:r>
              <a:rPr lang="en-US" dirty="0" err="1"/>
              <a:t>ancha</a:t>
            </a:r>
            <a:r>
              <a:rPr lang="en-US" dirty="0"/>
              <a:t> </a:t>
            </a:r>
            <a:r>
              <a:rPr lang="en-US" dirty="0" err="1"/>
              <a:t>keng</a:t>
            </a:r>
            <a:r>
              <a:rPr lang="en-US" dirty="0"/>
              <a:t> </a:t>
            </a:r>
            <a:r>
              <a:rPr lang="en-US" dirty="0" err="1"/>
              <a:t>qo‘llaniladi.Gidrogeneratorning</a:t>
            </a:r>
            <a:r>
              <a:rPr lang="en-US" dirty="0"/>
              <a:t> </a:t>
            </a:r>
            <a:r>
              <a:rPr lang="en-US" dirty="0" err="1"/>
              <a:t>ventilyasiya</a:t>
            </a:r>
            <a:r>
              <a:rPr lang="en-US" dirty="0"/>
              <a:t> </a:t>
            </a:r>
            <a:r>
              <a:rPr lang="en-US" dirty="0" err="1"/>
              <a:t>tizimi</a:t>
            </a:r>
            <a:r>
              <a:rPr lang="en-US" dirty="0"/>
              <a:t> 2.4 – </a:t>
            </a:r>
            <a:r>
              <a:rPr lang="en-US" dirty="0" err="1"/>
              <a:t>rasmda</a:t>
            </a:r>
            <a:r>
              <a:rPr lang="en-US" dirty="0"/>
              <a:t> </a:t>
            </a:r>
            <a:r>
              <a:rPr lang="en-US" dirty="0" err="1"/>
              <a:t>ko‘rsatilgan</a:t>
            </a:r>
            <a:r>
              <a:rPr lang="en-US" dirty="0"/>
              <a:t>. </a:t>
            </a:r>
            <a:r>
              <a:rPr lang="en-US" dirty="0" err="1"/>
              <a:t>Gidrogeneratorlarda</a:t>
            </a:r>
            <a:r>
              <a:rPr lang="en-US" dirty="0"/>
              <a:t> </a:t>
            </a:r>
            <a:r>
              <a:rPr lang="en-US" dirty="0" err="1"/>
              <a:t>aniq</a:t>
            </a:r>
            <a:r>
              <a:rPr lang="en-US" dirty="0"/>
              <a:t> </a:t>
            </a:r>
            <a:r>
              <a:rPr lang="en-US" dirty="0" err="1"/>
              <a:t>qutbli</a:t>
            </a:r>
            <a:r>
              <a:rPr lang="en-US" dirty="0"/>
              <a:t> </a:t>
            </a:r>
            <a:r>
              <a:rPr lang="en-US" dirty="0" err="1"/>
              <a:t>rotorni</a:t>
            </a:r>
            <a:r>
              <a:rPr lang="en-US" dirty="0"/>
              <a:t> </a:t>
            </a:r>
            <a:r>
              <a:rPr lang="en-US" dirty="0" err="1"/>
              <a:t>sovitish</a:t>
            </a:r>
            <a:r>
              <a:rPr lang="en-US" dirty="0"/>
              <a:t> </a:t>
            </a:r>
            <a:r>
              <a:rPr lang="en-US" dirty="0" err="1"/>
              <a:t>qutblar</a:t>
            </a:r>
            <a:r>
              <a:rPr lang="en-US" dirty="0"/>
              <a:t> </a:t>
            </a:r>
            <a:r>
              <a:rPr lang="en-US" dirty="0" err="1"/>
              <a:t>o‘rtasida</a:t>
            </a:r>
            <a:r>
              <a:rPr lang="en-US" dirty="0"/>
              <a:t> </a:t>
            </a:r>
            <a:r>
              <a:rPr lang="en-US" dirty="0" err="1"/>
              <a:t>oraliq</a:t>
            </a:r>
            <a:r>
              <a:rPr lang="en-US" dirty="0"/>
              <a:t> </a:t>
            </a:r>
            <a:r>
              <a:rPr lang="en-US" dirty="0" err="1"/>
              <a:t>borligi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rotorning</a:t>
            </a:r>
            <a:r>
              <a:rPr lang="en-US" dirty="0"/>
              <a:t> </a:t>
            </a:r>
            <a:r>
              <a:rPr lang="en-US" dirty="0" err="1"/>
              <a:t>sovish</a:t>
            </a:r>
            <a:r>
              <a:rPr lang="en-US" dirty="0"/>
              <a:t> </a:t>
            </a:r>
            <a:r>
              <a:rPr lang="en-US" dirty="0" err="1"/>
              <a:t>yuzasi</a:t>
            </a:r>
            <a:r>
              <a:rPr lang="en-US" dirty="0"/>
              <a:t> </a:t>
            </a:r>
            <a:r>
              <a:rPr lang="en-US" dirty="0" err="1"/>
              <a:t>katta</a:t>
            </a:r>
            <a:r>
              <a:rPr lang="en-US" dirty="0"/>
              <a:t> </a:t>
            </a:r>
            <a:r>
              <a:rPr lang="en-US" u="sng" dirty="0" err="1"/>
              <a:t>yopiq</a:t>
            </a:r>
            <a:r>
              <a:rPr lang="en-US" u="sng" dirty="0"/>
              <a:t> </a:t>
            </a:r>
            <a:r>
              <a:rPr lang="en-US" u="sng" dirty="0" err="1"/>
              <a:t>tizimi</a:t>
            </a:r>
            <a:r>
              <a:rPr lang="en-US" u="sng" dirty="0"/>
              <a:t>: 1-rotor; 2-stator; 3-havo </a:t>
            </a:r>
            <a:r>
              <a:rPr lang="en-US" u="sng" dirty="0" err="1"/>
              <a:t>sovutgich</a:t>
            </a:r>
            <a:r>
              <a:rPr lang="en-US" u="sng" dirty="0"/>
              <a:t>; 4- </a:t>
            </a:r>
            <a:r>
              <a:rPr lang="en-US" dirty="0" err="1"/>
              <a:t>bo‘lganligi</a:t>
            </a:r>
            <a:r>
              <a:rPr lang="en-US" dirty="0"/>
              <a:t> </a:t>
            </a:r>
            <a:r>
              <a:rPr lang="en-US" dirty="0" err="1"/>
              <a:t>hisobiga</a:t>
            </a:r>
            <a:r>
              <a:rPr lang="en-US" dirty="0"/>
              <a:t> </a:t>
            </a:r>
            <a:r>
              <a:rPr lang="en-US" u="sng" dirty="0" err="1"/>
              <a:t>ventilyator</a:t>
            </a:r>
            <a:r>
              <a:rPr lang="en-US" u="sng" dirty="0"/>
              <a:t> </a:t>
            </a:r>
            <a:r>
              <a:rPr lang="en-US" u="sng" dirty="0" err="1"/>
              <a:t>parraklari</a:t>
            </a:r>
            <a:r>
              <a:rPr lang="en-US" u="sng" dirty="0"/>
              <a:t>.</a:t>
            </a:r>
            <a:r>
              <a:rPr lang="en-US" dirty="0"/>
              <a:t> </a:t>
            </a:r>
            <a:r>
              <a:rPr lang="en-US" dirty="0" err="1"/>
              <a:t>osonlashadi</a:t>
            </a:r>
            <a:r>
              <a:rPr lang="en-US" dirty="0"/>
              <a:t>. </a:t>
            </a:r>
            <a:r>
              <a:rPr lang="en-US" dirty="0" err="1"/>
              <a:t>Turbogeneratorning</a:t>
            </a:r>
            <a:r>
              <a:rPr lang="en-US" dirty="0"/>
              <a:t> </a:t>
            </a:r>
            <a:r>
              <a:rPr lang="en-US" dirty="0" err="1"/>
              <a:t>silliq</a:t>
            </a:r>
            <a:r>
              <a:rPr lang="en-US" dirty="0"/>
              <a:t> </a:t>
            </a:r>
            <a:r>
              <a:rPr lang="en-US" dirty="0" err="1"/>
              <a:t>rotorining</a:t>
            </a:r>
            <a:r>
              <a:rPr lang="en-US" dirty="0"/>
              <a:t> </a:t>
            </a:r>
            <a:r>
              <a:rPr lang="en-US" dirty="0" err="1"/>
              <a:t>sovishi</a:t>
            </a:r>
            <a:r>
              <a:rPr lang="en-US" dirty="0"/>
              <a:t> ham samara </a:t>
            </a:r>
            <a:r>
              <a:rPr lang="en-US" dirty="0" err="1"/>
              <a:t>beradi</a:t>
            </a:r>
            <a:r>
              <a:rPr lang="en-US" dirty="0"/>
              <a:t>, </a:t>
            </a:r>
            <a:r>
              <a:rPr lang="en-US" dirty="0" err="1"/>
              <a:t>chunki</a:t>
            </a:r>
            <a:r>
              <a:rPr lang="en-US" dirty="0"/>
              <a:t> </a:t>
            </a:r>
            <a:r>
              <a:rPr lang="en-US" dirty="0" err="1"/>
              <a:t>bunday</a:t>
            </a:r>
            <a:r>
              <a:rPr lang="en-US" dirty="0"/>
              <a:t> </a:t>
            </a:r>
            <a:r>
              <a:rPr lang="en-US" dirty="0" err="1"/>
              <a:t>holda</a:t>
            </a:r>
            <a:r>
              <a:rPr lang="en-US" dirty="0"/>
              <a:t> u </a:t>
            </a:r>
            <a:r>
              <a:rPr lang="en-US" dirty="0" err="1"/>
              <a:t>faqat</a:t>
            </a:r>
            <a:r>
              <a:rPr lang="en-US" dirty="0"/>
              <a:t> </a:t>
            </a:r>
            <a:r>
              <a:rPr lang="en-US" dirty="0" err="1"/>
              <a:t>havo</a:t>
            </a:r>
            <a:r>
              <a:rPr lang="en-US" dirty="0"/>
              <a:t> </a:t>
            </a:r>
            <a:r>
              <a:rPr lang="en-US" dirty="0" err="1"/>
              <a:t>bo‘shlig‘i</a:t>
            </a:r>
            <a:r>
              <a:rPr lang="en-US" dirty="0"/>
              <a:t> </a:t>
            </a:r>
            <a:r>
              <a:rPr lang="en-US" dirty="0" err="1"/>
              <a:t>tomonidan</a:t>
            </a:r>
            <a:r>
              <a:rPr lang="en-US" dirty="0"/>
              <a:t> </a:t>
            </a:r>
            <a:r>
              <a:rPr lang="en-US" dirty="0" err="1"/>
              <a:t>soviydi</a:t>
            </a:r>
            <a:r>
              <a:rPr lang="en-US" dirty="0"/>
              <a:t>. Bu </a:t>
            </a:r>
            <a:r>
              <a:rPr lang="en-US" dirty="0" err="1"/>
              <a:t>holat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</a:t>
            </a:r>
            <a:r>
              <a:rPr lang="en-US" dirty="0" err="1"/>
              <a:t>turbogeneratorlarni</a:t>
            </a:r>
            <a:r>
              <a:rPr lang="en-US" dirty="0"/>
              <a:t> </a:t>
            </a:r>
            <a:r>
              <a:rPr lang="en-US" dirty="0" err="1"/>
              <a:t>havo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sovitish</a:t>
            </a:r>
            <a:r>
              <a:rPr lang="en-US" dirty="0"/>
              <a:t> </a:t>
            </a:r>
            <a:r>
              <a:rPr lang="en-US" dirty="0" err="1"/>
              <a:t>imkoniyatini</a:t>
            </a:r>
            <a:r>
              <a:rPr lang="en-US" dirty="0"/>
              <a:t> </a:t>
            </a:r>
            <a:r>
              <a:rPr lang="en-US" dirty="0" err="1"/>
              <a:t>ancha</a:t>
            </a:r>
            <a:r>
              <a:rPr lang="en-US" dirty="0"/>
              <a:t> </a:t>
            </a:r>
            <a:r>
              <a:rPr lang="en-US" dirty="0" err="1"/>
              <a:t>cheklashga</a:t>
            </a:r>
            <a:r>
              <a:rPr lang="en-US" dirty="0"/>
              <a:t> </a:t>
            </a:r>
            <a:r>
              <a:rPr lang="en-US" dirty="0" err="1"/>
              <a:t>olib</a:t>
            </a:r>
            <a:r>
              <a:rPr lang="en-US" dirty="0"/>
              <a:t> </a:t>
            </a:r>
            <a:r>
              <a:rPr lang="en-US" dirty="0" err="1"/>
              <a:t>keladi</a:t>
            </a:r>
            <a:r>
              <a:rPr lang="en-US" dirty="0"/>
              <a:t>. 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1063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96"/>
          </a:xfrm>
        </p:spPr>
        <p:txBody>
          <a:bodyPr>
            <a:normAutofit fontScale="77500" lnSpcReduction="20000"/>
          </a:bodyPr>
          <a:lstStyle/>
          <a:p>
            <a:r>
              <a:rPr lang="en-US" i="1" u="sng" dirty="0" err="1"/>
              <a:t>Turbogeneratorlarni</a:t>
            </a:r>
            <a:r>
              <a:rPr lang="en-US" i="1" u="sng" dirty="0"/>
              <a:t> </a:t>
            </a:r>
            <a:r>
              <a:rPr lang="en-US" i="1" u="sng" dirty="0" err="1"/>
              <a:t>vodorod</a:t>
            </a:r>
            <a:r>
              <a:rPr lang="en-US" i="1" u="sng" dirty="0"/>
              <a:t> </a:t>
            </a:r>
            <a:r>
              <a:rPr lang="en-US" i="1" u="sng" dirty="0" err="1"/>
              <a:t>bilan</a:t>
            </a:r>
            <a:r>
              <a:rPr lang="en-US" i="1" u="sng" dirty="0"/>
              <a:t> </a:t>
            </a:r>
            <a:r>
              <a:rPr lang="en-US" i="1" u="sng" dirty="0" err="1"/>
              <a:t>bilvosita</a:t>
            </a:r>
            <a:r>
              <a:rPr lang="en-US" i="1" u="sng" dirty="0"/>
              <a:t> </a:t>
            </a:r>
            <a:r>
              <a:rPr lang="en-US" i="1" u="sng" dirty="0" err="1"/>
              <a:t>sovitish</a:t>
            </a:r>
            <a:r>
              <a:rPr lang="en-US" dirty="0"/>
              <a:t>. </a:t>
            </a:r>
            <a:r>
              <a:rPr lang="en-US" dirty="0" err="1"/>
              <a:t>Vodorod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bilvosita</a:t>
            </a:r>
            <a:r>
              <a:rPr lang="en-US" dirty="0"/>
              <a:t> </a:t>
            </a:r>
            <a:r>
              <a:rPr lang="en-US" dirty="0" err="1"/>
              <a:t>sovitiluvchi</a:t>
            </a:r>
            <a:r>
              <a:rPr lang="en-US" dirty="0"/>
              <a:t> </a:t>
            </a:r>
            <a:r>
              <a:rPr lang="en-US" dirty="0" err="1"/>
              <a:t>turbogeneratorlar</a:t>
            </a:r>
            <a:r>
              <a:rPr lang="en-US" dirty="0"/>
              <a:t> </a:t>
            </a:r>
            <a:r>
              <a:rPr lang="en-US" dirty="0" err="1"/>
              <a:t>prinsipial</a:t>
            </a:r>
            <a:r>
              <a:rPr lang="en-US" dirty="0"/>
              <a:t> </a:t>
            </a:r>
            <a:r>
              <a:rPr lang="en-US" dirty="0" err="1"/>
              <a:t>olganda</a:t>
            </a:r>
            <a:r>
              <a:rPr lang="en-US" dirty="0"/>
              <a:t> </a:t>
            </a:r>
            <a:r>
              <a:rPr lang="en-US" dirty="0" err="1"/>
              <a:t>havo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sovitishdagi</a:t>
            </a:r>
            <a:r>
              <a:rPr lang="en-US" dirty="0"/>
              <a:t> </a:t>
            </a:r>
            <a:r>
              <a:rPr lang="en-US" dirty="0" err="1"/>
              <a:t>kabi</a:t>
            </a:r>
            <a:r>
              <a:rPr lang="en-US" dirty="0"/>
              <a:t> </a:t>
            </a:r>
            <a:r>
              <a:rPr lang="en-US" dirty="0" err="1"/>
              <a:t>ventilyasiya</a:t>
            </a:r>
            <a:r>
              <a:rPr lang="en-US" dirty="0"/>
              <a:t> </a:t>
            </a:r>
            <a:r>
              <a:rPr lang="en-US" dirty="0" err="1"/>
              <a:t>sxemasiga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. </a:t>
            </a:r>
            <a:r>
              <a:rPr lang="en-US" dirty="0" err="1"/>
              <a:t>Farqi</a:t>
            </a:r>
            <a:r>
              <a:rPr lang="en-US" dirty="0"/>
              <a:t> </a:t>
            </a:r>
            <a:r>
              <a:rPr lang="en-US" dirty="0" err="1"/>
              <a:t>shundan</a:t>
            </a:r>
            <a:r>
              <a:rPr lang="en-US" dirty="0"/>
              <a:t> </a:t>
            </a:r>
            <a:r>
              <a:rPr lang="en-US" dirty="0" err="1"/>
              <a:t>iboratki</a:t>
            </a:r>
            <a:r>
              <a:rPr lang="en-US" dirty="0"/>
              <a:t>, </a:t>
            </a:r>
            <a:r>
              <a:rPr lang="en-US" dirty="0" err="1"/>
              <a:t>bunda</a:t>
            </a:r>
            <a:r>
              <a:rPr lang="en-US" dirty="0"/>
              <a:t> </a:t>
            </a:r>
            <a:r>
              <a:rPr lang="en-US" dirty="0" err="1"/>
              <a:t>sovituvchi</a:t>
            </a:r>
            <a:r>
              <a:rPr lang="en-US" dirty="0"/>
              <a:t> </a:t>
            </a:r>
            <a:r>
              <a:rPr lang="en-US" dirty="0" err="1"/>
              <a:t>vodorodning</a:t>
            </a:r>
            <a:r>
              <a:rPr lang="en-US" dirty="0"/>
              <a:t> </a:t>
            </a:r>
            <a:r>
              <a:rPr lang="en-US" dirty="0" err="1"/>
              <a:t>hajmi</a:t>
            </a:r>
            <a:r>
              <a:rPr lang="en-US" dirty="0"/>
              <a:t> generator </a:t>
            </a:r>
            <a:r>
              <a:rPr lang="en-US" dirty="0" err="1"/>
              <a:t>korpusi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chegaralanadi</a:t>
            </a:r>
            <a:r>
              <a:rPr lang="en-US" dirty="0"/>
              <a:t>, </a:t>
            </a:r>
            <a:r>
              <a:rPr lang="ru-RU" dirty="0"/>
              <a:t>щ</a:t>
            </a:r>
            <a:r>
              <a:rPr lang="en-US" dirty="0" err="1"/>
              <a:t>uning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ham </a:t>
            </a:r>
            <a:r>
              <a:rPr lang="en-US" dirty="0" err="1"/>
              <a:t>sovitgichlar</a:t>
            </a:r>
            <a:r>
              <a:rPr lang="en-US" dirty="0"/>
              <a:t> </a:t>
            </a:r>
            <a:r>
              <a:rPr lang="en-US" dirty="0" err="1"/>
              <a:t>korpusning</a:t>
            </a:r>
            <a:r>
              <a:rPr lang="en-US" dirty="0"/>
              <a:t> </a:t>
            </a:r>
            <a:r>
              <a:rPr lang="en-US" dirty="0" err="1"/>
              <a:t>ichiga</a:t>
            </a:r>
            <a:r>
              <a:rPr lang="en-US" dirty="0"/>
              <a:t> </a:t>
            </a:r>
            <a:r>
              <a:rPr lang="en-US" dirty="0" err="1"/>
              <a:t>joylashtiriladi</a:t>
            </a:r>
            <a:r>
              <a:rPr lang="en-US" dirty="0"/>
              <a:t>. </a:t>
            </a:r>
            <a:r>
              <a:rPr lang="en-US" dirty="0" err="1"/>
              <a:t>Vodorod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sovitish</a:t>
            </a:r>
            <a:r>
              <a:rPr lang="en-US" dirty="0"/>
              <a:t> </a:t>
            </a:r>
            <a:r>
              <a:rPr lang="en-US" dirty="0" err="1"/>
              <a:t>havo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sovitishga</a:t>
            </a:r>
            <a:r>
              <a:rPr lang="en-US" dirty="0"/>
              <a:t> </a:t>
            </a:r>
            <a:r>
              <a:rPr lang="en-US" dirty="0" err="1"/>
              <a:t>nisbatan</a:t>
            </a:r>
            <a:r>
              <a:rPr lang="en-US" dirty="0"/>
              <a:t> </a:t>
            </a:r>
            <a:r>
              <a:rPr lang="en-US" dirty="0" err="1"/>
              <a:t>samaraliroq</a:t>
            </a:r>
            <a:r>
              <a:rPr lang="en-US" dirty="0"/>
              <a:t>, </a:t>
            </a:r>
            <a:r>
              <a:rPr lang="en-US" dirty="0" err="1"/>
              <a:t>chunki</a:t>
            </a:r>
            <a:r>
              <a:rPr lang="en-US" dirty="0"/>
              <a:t> </a:t>
            </a:r>
            <a:r>
              <a:rPr lang="en-US" dirty="0" err="1"/>
              <a:t>vodorod</a:t>
            </a:r>
            <a:r>
              <a:rPr lang="en-US" dirty="0"/>
              <a:t> </a:t>
            </a:r>
            <a:r>
              <a:rPr lang="en-US" dirty="0" err="1"/>
              <a:t>sovituvchi</a:t>
            </a:r>
            <a:r>
              <a:rPr lang="en-US" dirty="0"/>
              <a:t> </a:t>
            </a:r>
            <a:r>
              <a:rPr lang="en-US" dirty="0" err="1"/>
              <a:t>gaz</a:t>
            </a:r>
            <a:r>
              <a:rPr lang="en-US" dirty="0"/>
              <a:t> </a:t>
            </a:r>
            <a:r>
              <a:rPr lang="en-US" dirty="0" err="1"/>
              <a:t>sifatida</a:t>
            </a:r>
            <a:r>
              <a:rPr lang="en-US" dirty="0"/>
              <a:t> </a:t>
            </a:r>
            <a:r>
              <a:rPr lang="en-US" dirty="0" err="1"/>
              <a:t>havoga</a:t>
            </a:r>
            <a:r>
              <a:rPr lang="en-US" dirty="0"/>
              <a:t> </a:t>
            </a:r>
            <a:r>
              <a:rPr lang="en-US" dirty="0" err="1"/>
              <a:t>qaraganda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qancha</a:t>
            </a:r>
            <a:r>
              <a:rPr lang="en-US" dirty="0"/>
              <a:t> </a:t>
            </a:r>
            <a:r>
              <a:rPr lang="en-US" dirty="0" err="1"/>
              <a:t>muhim</a:t>
            </a:r>
            <a:r>
              <a:rPr lang="en-US" dirty="0"/>
              <a:t> </a:t>
            </a:r>
            <a:r>
              <a:rPr lang="en-US" dirty="0" err="1"/>
              <a:t>afzalliklarga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. U </a:t>
            </a:r>
            <a:r>
              <a:rPr lang="en-US" dirty="0" err="1"/>
              <a:t>havoga</a:t>
            </a:r>
            <a:r>
              <a:rPr lang="en-US" dirty="0"/>
              <a:t> </a:t>
            </a:r>
            <a:r>
              <a:rPr lang="en-US" dirty="0" err="1"/>
              <a:t>qaraganda</a:t>
            </a:r>
            <a:r>
              <a:rPr lang="en-US" dirty="0"/>
              <a:t> 1,54 mart </a:t>
            </a:r>
            <a:r>
              <a:rPr lang="en-US" dirty="0" err="1"/>
              <a:t>katta</a:t>
            </a:r>
            <a:r>
              <a:rPr lang="en-US" dirty="0"/>
              <a:t> </a:t>
            </a:r>
            <a:r>
              <a:rPr lang="en-US" dirty="0" err="1"/>
              <a:t>issiqlik</a:t>
            </a:r>
            <a:r>
              <a:rPr lang="en-US" dirty="0"/>
              <a:t> </a:t>
            </a:r>
            <a:r>
              <a:rPr lang="en-US" dirty="0" err="1"/>
              <a:t>uzatish</a:t>
            </a:r>
            <a:r>
              <a:rPr lang="en-US" dirty="0"/>
              <a:t> </a:t>
            </a:r>
            <a:r>
              <a:rPr lang="en-US" dirty="0" err="1"/>
              <a:t>koeffitsientiga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7 </a:t>
            </a:r>
            <a:r>
              <a:rPr lang="en-US" dirty="0" err="1"/>
              <a:t>marta</a:t>
            </a:r>
            <a:r>
              <a:rPr lang="en-US" dirty="0"/>
              <a:t> </a:t>
            </a:r>
            <a:r>
              <a:rPr lang="en-US" dirty="0" err="1"/>
              <a:t>ko‘p</a:t>
            </a:r>
            <a:r>
              <a:rPr lang="en-US" dirty="0"/>
              <a:t> </a:t>
            </a:r>
            <a:r>
              <a:rPr lang="en-US" dirty="0" err="1"/>
              <a:t>issiqli</a:t>
            </a:r>
            <a:r>
              <a:rPr lang="en-US" dirty="0"/>
              <a:t> </a:t>
            </a:r>
            <a:r>
              <a:rPr lang="en-US" dirty="0" err="1"/>
              <a:t>o‘tkazish</a:t>
            </a:r>
            <a:r>
              <a:rPr lang="en-US" dirty="0"/>
              <a:t> </a:t>
            </a:r>
            <a:r>
              <a:rPr lang="en-US" dirty="0" err="1"/>
              <a:t>xossasiga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. </a:t>
            </a:r>
            <a:r>
              <a:rPr lang="en-US" dirty="0" err="1"/>
              <a:t>Oxirgi</a:t>
            </a:r>
            <a:r>
              <a:rPr lang="en-US" dirty="0"/>
              <a:t> </a:t>
            </a:r>
            <a:r>
              <a:rPr lang="en-US" dirty="0" err="1"/>
              <a:t>xossasi</a:t>
            </a:r>
            <a:r>
              <a:rPr lang="en-US" dirty="0"/>
              <a:t> </a:t>
            </a:r>
            <a:r>
              <a:rPr lang="en-US" dirty="0" err="1"/>
              <a:t>izolyasiya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pazlarnig</a:t>
            </a:r>
            <a:r>
              <a:rPr lang="en-US" dirty="0"/>
              <a:t> </a:t>
            </a:r>
            <a:r>
              <a:rPr lang="en-US" dirty="0" err="1"/>
              <a:t>oralig‘ida</a:t>
            </a:r>
            <a:r>
              <a:rPr lang="en-US" dirty="0"/>
              <a:t> </a:t>
            </a:r>
            <a:r>
              <a:rPr lang="en-US" dirty="0" err="1"/>
              <a:t>vodorod</a:t>
            </a:r>
            <a:r>
              <a:rPr lang="en-US" dirty="0"/>
              <a:t> </a:t>
            </a:r>
            <a:r>
              <a:rPr lang="en-US" dirty="0" err="1"/>
              <a:t>qatlamining</a:t>
            </a:r>
            <a:r>
              <a:rPr lang="en-US" dirty="0"/>
              <a:t> </a:t>
            </a:r>
            <a:r>
              <a:rPr lang="en-US" dirty="0" err="1"/>
              <a:t>kichik</a:t>
            </a:r>
            <a:r>
              <a:rPr lang="en-US" dirty="0"/>
              <a:t> </a:t>
            </a:r>
            <a:r>
              <a:rPr lang="en-US" dirty="0" err="1"/>
              <a:t>issiqlik</a:t>
            </a:r>
            <a:r>
              <a:rPr lang="en-US" dirty="0"/>
              <a:t> </a:t>
            </a:r>
            <a:r>
              <a:rPr lang="en-US" dirty="0" err="1"/>
              <a:t>qarshilikka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 </a:t>
            </a:r>
            <a:r>
              <a:rPr lang="en-US" dirty="0" err="1"/>
              <a:t>bo‘lishiga</a:t>
            </a:r>
            <a:r>
              <a:rPr lang="en-US" dirty="0"/>
              <a:t> </a:t>
            </a:r>
            <a:r>
              <a:rPr lang="en-US" dirty="0" err="1"/>
              <a:t>olib</a:t>
            </a:r>
            <a:r>
              <a:rPr lang="en-US" dirty="0"/>
              <a:t> </a:t>
            </a:r>
            <a:r>
              <a:rPr lang="en-US" dirty="0" err="1"/>
              <a:t>keladi</a:t>
            </a:r>
            <a:r>
              <a:rPr lang="en-US" dirty="0"/>
              <a:t>. </a:t>
            </a:r>
            <a:endParaRPr lang="ru-RU" dirty="0"/>
          </a:p>
          <a:p>
            <a:r>
              <a:rPr lang="en-US" dirty="0" err="1"/>
              <a:t>Vodorodniig</a:t>
            </a:r>
            <a:r>
              <a:rPr lang="en-US" dirty="0"/>
              <a:t> </a:t>
            </a:r>
            <a:r>
              <a:rPr lang="en-US" dirty="0" err="1"/>
              <a:t>zichligi</a:t>
            </a:r>
            <a:r>
              <a:rPr lang="en-US" dirty="0"/>
              <a:t> </a:t>
            </a:r>
            <a:r>
              <a:rPr lang="en-US" dirty="0" err="1"/>
              <a:t>havoga</a:t>
            </a:r>
            <a:r>
              <a:rPr lang="en-US" dirty="0"/>
              <a:t> </a:t>
            </a:r>
            <a:r>
              <a:rPr lang="en-US" dirty="0" err="1"/>
              <a:t>nisbatan</a:t>
            </a:r>
            <a:r>
              <a:rPr lang="en-US" dirty="0"/>
              <a:t> </a:t>
            </a:r>
            <a:r>
              <a:rPr lang="en-US" dirty="0" err="1"/>
              <a:t>ancha</a:t>
            </a:r>
            <a:r>
              <a:rPr lang="en-US" dirty="0"/>
              <a:t> </a:t>
            </a:r>
            <a:r>
              <a:rPr lang="en-US" dirty="0" err="1"/>
              <a:t>kichik</a:t>
            </a:r>
            <a:r>
              <a:rPr lang="en-US" dirty="0"/>
              <a:t> </a:t>
            </a:r>
            <a:r>
              <a:rPr lang="en-US" dirty="0" err="1"/>
              <a:t>bo‘lganligi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ventilyasion</a:t>
            </a:r>
            <a:r>
              <a:rPr lang="en-US" dirty="0"/>
              <a:t> </a:t>
            </a:r>
            <a:r>
              <a:rPr lang="en-US" dirty="0" err="1"/>
              <a:t>yo‘qotishlar</a:t>
            </a:r>
            <a:r>
              <a:rPr lang="en-US" dirty="0"/>
              <a:t> 8-10 </a:t>
            </a:r>
            <a:r>
              <a:rPr lang="en-US" dirty="0" err="1"/>
              <a:t>marta</a:t>
            </a:r>
            <a:r>
              <a:rPr lang="en-US" dirty="0"/>
              <a:t> </a:t>
            </a:r>
            <a:r>
              <a:rPr lang="en-US" dirty="0" err="1"/>
              <a:t>kamayib</a:t>
            </a:r>
            <a:r>
              <a:rPr lang="en-US" dirty="0"/>
              <a:t>, </a:t>
            </a:r>
            <a:r>
              <a:rPr lang="en-US" dirty="0" err="1"/>
              <a:t>buning</a:t>
            </a:r>
            <a:r>
              <a:rPr lang="en-US" dirty="0"/>
              <a:t> </a:t>
            </a:r>
            <a:r>
              <a:rPr lang="en-US" dirty="0" err="1"/>
              <a:t>natijasida</a:t>
            </a:r>
            <a:r>
              <a:rPr lang="en-US" dirty="0"/>
              <a:t> </a:t>
            </a:r>
            <a:r>
              <a:rPr lang="en-US" dirty="0" err="1"/>
              <a:t>generatorning</a:t>
            </a:r>
            <a:r>
              <a:rPr lang="en-US" dirty="0"/>
              <a:t> FIK 0,8—1%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ortadi</a:t>
            </a:r>
            <a:r>
              <a:rPr lang="en-US" dirty="0"/>
              <a:t>. </a:t>
            </a:r>
            <a:endParaRPr lang="ru-RU" dirty="0"/>
          </a:p>
          <a:p>
            <a:r>
              <a:rPr lang="en-US" dirty="0" err="1"/>
              <a:t>Havo</a:t>
            </a:r>
            <a:r>
              <a:rPr lang="en-US" dirty="0"/>
              <a:t> </a:t>
            </a:r>
            <a:r>
              <a:rPr lang="en-US" dirty="0" err="1"/>
              <a:t>muhitiga</a:t>
            </a:r>
            <a:r>
              <a:rPr lang="en-US" dirty="0"/>
              <a:t> </a:t>
            </a:r>
            <a:r>
              <a:rPr lang="en-US" dirty="0" err="1"/>
              <a:t>nisbatan</a:t>
            </a:r>
            <a:r>
              <a:rPr lang="en-US" dirty="0"/>
              <a:t> </a:t>
            </a:r>
            <a:r>
              <a:rPr lang="en-US" dirty="0" err="1"/>
              <a:t>vodorod</a:t>
            </a:r>
            <a:r>
              <a:rPr lang="en-US" dirty="0"/>
              <a:t> </a:t>
            </a:r>
            <a:r>
              <a:rPr lang="en-US" dirty="0" err="1"/>
              <a:t>muhitida</a:t>
            </a:r>
            <a:r>
              <a:rPr lang="en-US" dirty="0"/>
              <a:t> </a:t>
            </a:r>
            <a:r>
              <a:rPr lang="en-US" dirty="0" err="1"/>
              <a:t>oksidlanishning</a:t>
            </a:r>
            <a:r>
              <a:rPr lang="en-US" dirty="0"/>
              <a:t> </a:t>
            </a:r>
            <a:r>
              <a:rPr lang="en-US" dirty="0" err="1"/>
              <a:t>bo‘lmasligi</a:t>
            </a:r>
            <a:r>
              <a:rPr lang="en-US" dirty="0"/>
              <a:t> </a:t>
            </a:r>
            <a:r>
              <a:rPr lang="en-US" dirty="0" err="1"/>
              <a:t>generatorning</a:t>
            </a:r>
            <a:r>
              <a:rPr lang="en-US" dirty="0"/>
              <a:t> </a:t>
            </a:r>
            <a:r>
              <a:rPr lang="en-US" dirty="0" err="1"/>
              <a:t>ishonchli</a:t>
            </a:r>
            <a:r>
              <a:rPr lang="en-US" dirty="0"/>
              <a:t> </a:t>
            </a:r>
            <a:r>
              <a:rPr lang="en-US" dirty="0" err="1"/>
              <a:t>ishlashini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chulg‘am</a:t>
            </a:r>
            <a:r>
              <a:rPr lang="en-US" dirty="0"/>
              <a:t> </a:t>
            </a:r>
            <a:r>
              <a:rPr lang="en-US" dirty="0" err="1"/>
              <a:t>izolyasiyasining</a:t>
            </a:r>
            <a:r>
              <a:rPr lang="en-US" dirty="0"/>
              <a:t> </a:t>
            </a:r>
            <a:r>
              <a:rPr lang="en-US" dirty="0" err="1"/>
              <a:t>ishlash</a:t>
            </a:r>
            <a:r>
              <a:rPr lang="en-US" dirty="0"/>
              <a:t> </a:t>
            </a:r>
            <a:r>
              <a:rPr lang="en-US" dirty="0" err="1"/>
              <a:t>vaqtini</a:t>
            </a:r>
            <a:r>
              <a:rPr lang="en-US" dirty="0"/>
              <a:t> </a:t>
            </a:r>
            <a:r>
              <a:rPr lang="en-US" dirty="0" err="1"/>
              <a:t>oshiradi</a:t>
            </a:r>
            <a:r>
              <a:rPr lang="en-US" dirty="0"/>
              <a:t>. </a:t>
            </a:r>
            <a:r>
              <a:rPr lang="en-US" dirty="0" err="1"/>
              <a:t>Vodorodning</a:t>
            </a:r>
            <a:r>
              <a:rPr lang="en-US" dirty="0"/>
              <a:t> </a:t>
            </a:r>
            <a:r>
              <a:rPr lang="en-US" dirty="0" err="1"/>
              <a:t>afzalliklaridan</a:t>
            </a:r>
            <a:r>
              <a:rPr lang="en-US" dirty="0"/>
              <a:t> </a:t>
            </a:r>
            <a:r>
              <a:rPr lang="en-US" dirty="0" err="1"/>
              <a:t>biri</a:t>
            </a:r>
            <a:r>
              <a:rPr lang="en-US" dirty="0"/>
              <a:t> </a:t>
            </a:r>
            <a:r>
              <a:rPr lang="en-US" dirty="0" err="1"/>
              <a:t>uning</a:t>
            </a:r>
            <a:r>
              <a:rPr lang="en-US" dirty="0"/>
              <a:t> </a:t>
            </a:r>
            <a:r>
              <a:rPr lang="en-US" dirty="0" err="1"/>
              <a:t>yonmasligidir</a:t>
            </a:r>
            <a:r>
              <a:rPr lang="en-US" dirty="0"/>
              <a:t>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3422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/>
              <a:t>Generatorga</a:t>
            </a:r>
            <a:r>
              <a:rPr lang="en-US" dirty="0"/>
              <a:t> </a:t>
            </a:r>
            <a:r>
              <a:rPr lang="en-US" dirty="0" err="1"/>
              <a:t>kirayotgan</a:t>
            </a:r>
            <a:r>
              <a:rPr lang="en-US" dirty="0"/>
              <a:t> </a:t>
            </a:r>
            <a:r>
              <a:rPr lang="en-US" dirty="0" err="1"/>
              <a:t>vodorodning</a:t>
            </a:r>
            <a:r>
              <a:rPr lang="en-US" dirty="0"/>
              <a:t> </a:t>
            </a:r>
            <a:r>
              <a:rPr lang="en-US" dirty="0" err="1"/>
              <a:t>havo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aralashmasi</a:t>
            </a:r>
            <a:r>
              <a:rPr lang="en-US" dirty="0"/>
              <a:t> (4,1% </a:t>
            </a:r>
            <a:r>
              <a:rPr lang="en-US" dirty="0" err="1"/>
              <a:t>dan</a:t>
            </a:r>
            <a:r>
              <a:rPr lang="en-US" dirty="0"/>
              <a:t> to 74% </a:t>
            </a:r>
            <a:r>
              <a:rPr lang="en-US" dirty="0" err="1"/>
              <a:t>gacha</a:t>
            </a:r>
            <a:r>
              <a:rPr lang="en-US" dirty="0"/>
              <a:t>, </a:t>
            </a:r>
            <a:r>
              <a:rPr lang="en-US" dirty="0" err="1"/>
              <a:t>moy</a:t>
            </a:r>
            <a:r>
              <a:rPr lang="en-US" dirty="0"/>
              <a:t> </a:t>
            </a:r>
            <a:r>
              <a:rPr lang="en-US" dirty="0" err="1"/>
              <a:t>bug‘i</a:t>
            </a:r>
            <a:r>
              <a:rPr lang="en-US" dirty="0"/>
              <a:t> ham </a:t>
            </a:r>
            <a:r>
              <a:rPr lang="en-US" dirty="0" err="1"/>
              <a:t>qo‘shilganda</a:t>
            </a:r>
            <a:r>
              <a:rPr lang="en-US" dirty="0"/>
              <a:t> 3,3% </a:t>
            </a:r>
            <a:r>
              <a:rPr lang="en-US" dirty="0" err="1"/>
              <a:t>dan</a:t>
            </a:r>
            <a:r>
              <a:rPr lang="en-US" dirty="0"/>
              <a:t> to 81,5% </a:t>
            </a:r>
            <a:r>
              <a:rPr lang="en-US" dirty="0" err="1"/>
              <a:t>gacha</a:t>
            </a:r>
            <a:r>
              <a:rPr lang="en-US" dirty="0"/>
              <a:t>) </a:t>
            </a:r>
            <a:r>
              <a:rPr lang="en-US" dirty="0" err="1"/>
              <a:t>portlash</a:t>
            </a:r>
            <a:r>
              <a:rPr lang="en-US" dirty="0"/>
              <a:t> </a:t>
            </a:r>
            <a:r>
              <a:rPr lang="en-US" dirty="0" err="1"/>
              <a:t>xavfi</a:t>
            </a:r>
            <a:r>
              <a:rPr lang="en-US" dirty="0"/>
              <a:t> </a:t>
            </a:r>
            <a:r>
              <a:rPr lang="en-US" dirty="0" err="1"/>
              <a:t>bo‘lgan</a:t>
            </a:r>
            <a:r>
              <a:rPr lang="en-US" dirty="0"/>
              <a:t> </a:t>
            </a:r>
            <a:r>
              <a:rPr lang="en-US" dirty="0" err="1"/>
              <a:t>aralashma</a:t>
            </a:r>
            <a:r>
              <a:rPr lang="en-US" dirty="0"/>
              <a:t>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qiladi</a:t>
            </a:r>
            <a:r>
              <a:rPr lang="en-US" dirty="0"/>
              <a:t>, </a:t>
            </a:r>
            <a:r>
              <a:rPr lang="en-US" dirty="0" err="1"/>
              <a:t>shuning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vodorod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sovitiladigan</a:t>
            </a:r>
            <a:r>
              <a:rPr lang="en-US" dirty="0"/>
              <a:t> </a:t>
            </a:r>
            <a:r>
              <a:rPr lang="en-US" dirty="0" err="1"/>
              <a:t>mashinalarda</a:t>
            </a:r>
            <a:r>
              <a:rPr lang="en-US" dirty="0"/>
              <a:t> stator </a:t>
            </a:r>
            <a:r>
              <a:rPr lang="en-US" dirty="0" err="1"/>
              <a:t>korpusining</a:t>
            </a:r>
            <a:r>
              <a:rPr lang="en-US" dirty="0"/>
              <a:t> </a:t>
            </a:r>
            <a:r>
              <a:rPr lang="en-US" dirty="0" err="1"/>
              <a:t>gaz</a:t>
            </a:r>
            <a:r>
              <a:rPr lang="en-US" dirty="0"/>
              <a:t> </a:t>
            </a:r>
            <a:r>
              <a:rPr lang="en-US" dirty="0" err="1"/>
              <a:t>o‘tkazmasligini</a:t>
            </a:r>
            <a:r>
              <a:rPr lang="en-US" dirty="0"/>
              <a:t> </a:t>
            </a:r>
            <a:r>
              <a:rPr lang="en-US" dirty="0" err="1"/>
              <a:t>orttirish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, </a:t>
            </a:r>
            <a:r>
              <a:rPr lang="en-US" dirty="0" err="1"/>
              <a:t>valni</a:t>
            </a:r>
            <a:r>
              <a:rPr lang="en-US" dirty="0"/>
              <a:t> </a:t>
            </a:r>
            <a:r>
              <a:rPr lang="en-US" dirty="0" err="1"/>
              <a:t>moyli</a:t>
            </a:r>
            <a:r>
              <a:rPr lang="en-US" dirty="0"/>
              <a:t> </a:t>
            </a:r>
            <a:r>
              <a:rPr lang="en-US" dirty="0" err="1"/>
              <a:t>tig‘izlagichlar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, stator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rotorning</a:t>
            </a:r>
            <a:r>
              <a:rPr lang="en-US" dirty="0"/>
              <a:t> </a:t>
            </a:r>
            <a:r>
              <a:rPr lang="en-US" dirty="0" err="1"/>
              <a:t>chulg‘amiga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o‘tkazuvchilarni</a:t>
            </a:r>
            <a:r>
              <a:rPr lang="en-US" dirty="0"/>
              <a:t> </a:t>
            </a:r>
            <a:r>
              <a:rPr lang="en-US" dirty="0" err="1"/>
              <a:t>zichlab</a:t>
            </a:r>
            <a:r>
              <a:rPr lang="en-US" dirty="0"/>
              <a:t>, </a:t>
            </a:r>
            <a:r>
              <a:rPr lang="en-US" dirty="0" err="1"/>
              <a:t>gaz</a:t>
            </a:r>
            <a:r>
              <a:rPr lang="en-US" dirty="0"/>
              <a:t>, </a:t>
            </a:r>
            <a:r>
              <a:rPr lang="en-US" dirty="0" err="1"/>
              <a:t>sovituvchining</a:t>
            </a:r>
            <a:r>
              <a:rPr lang="en-US" dirty="0"/>
              <a:t> </a:t>
            </a:r>
            <a:r>
              <a:rPr lang="en-US" dirty="0" err="1"/>
              <a:t>qopqog‘ini</a:t>
            </a:r>
            <a:r>
              <a:rPr lang="en-US" dirty="0"/>
              <a:t> </a:t>
            </a:r>
            <a:r>
              <a:rPr lang="en-US" dirty="0" err="1"/>
              <a:t>zichlab</a:t>
            </a:r>
            <a:r>
              <a:rPr lang="en-US" dirty="0"/>
              <a:t>, </a:t>
            </a:r>
            <a:r>
              <a:rPr lang="en-US" dirty="0" err="1"/>
              <a:t>lyuklarni</a:t>
            </a:r>
            <a:r>
              <a:rPr lang="en-US" dirty="0"/>
              <a:t>, yon </a:t>
            </a:r>
            <a:r>
              <a:rPr lang="en-US" dirty="0" err="1"/>
              <a:t>tomondagi</a:t>
            </a:r>
            <a:r>
              <a:rPr lang="en-US" dirty="0"/>
              <a:t> </a:t>
            </a:r>
            <a:r>
              <a:rPr lang="en-US" dirty="0" err="1"/>
              <a:t>olinuvchi</a:t>
            </a:r>
            <a:r>
              <a:rPr lang="en-US" dirty="0"/>
              <a:t> </a:t>
            </a:r>
            <a:r>
              <a:rPr lang="en-US" dirty="0" err="1"/>
              <a:t>to‘siqlarni</a:t>
            </a:r>
            <a:r>
              <a:rPr lang="en-US" dirty="0"/>
              <a:t> </a:t>
            </a:r>
            <a:r>
              <a:rPr lang="en-US" dirty="0" err="1"/>
              <a:t>zich</a:t>
            </a:r>
            <a:r>
              <a:rPr lang="en-US" dirty="0"/>
              <a:t> </a:t>
            </a:r>
            <a:r>
              <a:rPr lang="en-US" dirty="0" err="1"/>
              <a:t>yopilishi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. </a:t>
            </a:r>
            <a:r>
              <a:rPr lang="en-US" dirty="0" err="1"/>
              <a:t>Gazning</a:t>
            </a:r>
            <a:r>
              <a:rPr lang="en-US" dirty="0"/>
              <a:t> </a:t>
            </a:r>
            <a:r>
              <a:rPr lang="en-US" dirty="0" err="1"/>
              <a:t>tashqariga</a:t>
            </a:r>
            <a:r>
              <a:rPr lang="en-US" dirty="0"/>
              <a:t> </a:t>
            </a:r>
            <a:r>
              <a:rPr lang="en-US" dirty="0" err="1"/>
              <a:t>chiqishini</a:t>
            </a:r>
            <a:r>
              <a:rPr lang="en-US" dirty="0"/>
              <a:t> </a:t>
            </a:r>
            <a:r>
              <a:rPr lang="en-US" dirty="0" err="1"/>
              <a:t>ishonchli</a:t>
            </a:r>
            <a:r>
              <a:rPr lang="en-US" dirty="0"/>
              <a:t> </a:t>
            </a:r>
            <a:r>
              <a:rPr lang="en-US" dirty="0" err="1"/>
              <a:t>to‘suvchi</a:t>
            </a:r>
            <a:r>
              <a:rPr lang="en-US" dirty="0"/>
              <a:t> </a:t>
            </a:r>
            <a:r>
              <a:rPr lang="en-US" dirty="0" err="1"/>
              <a:t>moyli</a:t>
            </a:r>
            <a:r>
              <a:rPr lang="en-US" dirty="0"/>
              <a:t> </a:t>
            </a:r>
            <a:r>
              <a:rPr lang="en-US" dirty="0" err="1"/>
              <a:t>zichlagich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generator </a:t>
            </a:r>
            <a:r>
              <a:rPr lang="en-US" dirty="0" err="1"/>
              <a:t>valini</a:t>
            </a:r>
            <a:r>
              <a:rPr lang="en-US" dirty="0"/>
              <a:t> </a:t>
            </a:r>
            <a:r>
              <a:rPr lang="en-US" dirty="0" err="1"/>
              <a:t>tig‘izlash</a:t>
            </a:r>
            <a:r>
              <a:rPr lang="en-US" dirty="0"/>
              <a:t> </a:t>
            </a:r>
            <a:r>
              <a:rPr lang="en-US" dirty="0" err="1"/>
              <a:t>ancha</a:t>
            </a:r>
            <a:r>
              <a:rPr lang="en-US" dirty="0"/>
              <a:t> </a:t>
            </a:r>
            <a:r>
              <a:rPr lang="en-US" dirty="0" err="1"/>
              <a:t>murakkab</a:t>
            </a:r>
            <a:r>
              <a:rPr lang="en-US" dirty="0"/>
              <a:t> </a:t>
            </a:r>
            <a:r>
              <a:rPr lang="en-US" dirty="0" err="1"/>
              <a:t>ish</a:t>
            </a:r>
            <a:r>
              <a:rPr lang="en-US" dirty="0"/>
              <a:t>. </a:t>
            </a:r>
            <a:r>
              <a:rPr lang="en-US" dirty="0" err="1"/>
              <a:t>Vodorodning</a:t>
            </a:r>
            <a:r>
              <a:rPr lang="en-US" dirty="0"/>
              <a:t> </a:t>
            </a:r>
            <a:r>
              <a:rPr lang="en-US" dirty="0" err="1"/>
              <a:t>ortiqcha</a:t>
            </a:r>
            <a:r>
              <a:rPr lang="en-US" dirty="0"/>
              <a:t> </a:t>
            </a:r>
            <a:r>
              <a:rPr lang="en-US" dirty="0" err="1"/>
              <a:t>bosimi</a:t>
            </a:r>
            <a:r>
              <a:rPr lang="en-US" dirty="0"/>
              <a:t> </a:t>
            </a:r>
            <a:r>
              <a:rPr lang="en-US" dirty="0" err="1"/>
              <a:t>ancha</a:t>
            </a:r>
            <a:r>
              <a:rPr lang="en-US" dirty="0"/>
              <a:t> 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bo‘lsa</a:t>
            </a:r>
            <a:r>
              <a:rPr lang="en-US" dirty="0"/>
              <a:t>, </a:t>
            </a:r>
            <a:r>
              <a:rPr lang="en-US" dirty="0" err="1"/>
              <a:t>generatorning</a:t>
            </a:r>
            <a:r>
              <a:rPr lang="en-US" dirty="0"/>
              <a:t> </a:t>
            </a:r>
            <a:r>
              <a:rPr lang="en-US" dirty="0" err="1"/>
              <a:t>sovishi</a:t>
            </a:r>
            <a:r>
              <a:rPr lang="en-US" dirty="0"/>
              <a:t> </a:t>
            </a:r>
            <a:r>
              <a:rPr lang="en-US" dirty="0" err="1"/>
              <a:t>shuncha</a:t>
            </a:r>
            <a:r>
              <a:rPr lang="en-US" dirty="0"/>
              <a:t> </a:t>
            </a:r>
            <a:r>
              <a:rPr lang="en-US" dirty="0" err="1"/>
              <a:t>samarali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demak</a:t>
            </a:r>
            <a:r>
              <a:rPr lang="en-US" dirty="0"/>
              <a:t> </a:t>
            </a:r>
            <a:r>
              <a:rPr lang="en-US" dirty="0" err="1"/>
              <a:t>generatorning</a:t>
            </a:r>
            <a:r>
              <a:rPr lang="en-US" dirty="0"/>
              <a:t> </a:t>
            </a:r>
            <a:r>
              <a:rPr lang="en-US" dirty="0" err="1"/>
              <a:t>aynan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xil</a:t>
            </a:r>
            <a:r>
              <a:rPr lang="en-US" dirty="0"/>
              <a:t> </a:t>
            </a:r>
            <a:r>
              <a:rPr lang="en-US" dirty="0" err="1"/>
              <a:t>o‘lchamlarida</a:t>
            </a:r>
            <a:r>
              <a:rPr lang="en-US" dirty="0"/>
              <a:t> </a:t>
            </a:r>
            <a:r>
              <a:rPr lang="en-US" dirty="0" err="1"/>
              <a:t>uning</a:t>
            </a:r>
            <a:r>
              <a:rPr lang="en-US" dirty="0"/>
              <a:t> nominal </a:t>
            </a:r>
            <a:r>
              <a:rPr lang="en-US" dirty="0" err="1"/>
              <a:t>quvvatini</a:t>
            </a:r>
            <a:r>
              <a:rPr lang="en-US" dirty="0"/>
              <a:t> </a:t>
            </a:r>
            <a:r>
              <a:rPr lang="en-US" dirty="0" err="1"/>
              <a:t>oshirish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 </a:t>
            </a:r>
            <a:r>
              <a:rPr lang="en-US" dirty="0" err="1"/>
              <a:t>Biroq</a:t>
            </a:r>
            <a:r>
              <a:rPr lang="en-US" dirty="0"/>
              <a:t> </a:t>
            </a:r>
            <a:r>
              <a:rPr lang="en-US" dirty="0" err="1"/>
              <a:t>ortiqcha</a:t>
            </a:r>
            <a:r>
              <a:rPr lang="en-US" dirty="0"/>
              <a:t> </a:t>
            </a:r>
            <a:r>
              <a:rPr lang="en-US" dirty="0" err="1"/>
              <a:t>bosim</a:t>
            </a:r>
            <a:r>
              <a:rPr lang="en-US" dirty="0"/>
              <a:t> 0,4—0,6 </a:t>
            </a:r>
            <a:r>
              <a:rPr lang="en-US" dirty="0" err="1"/>
              <a:t>MPa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ko‘p</a:t>
            </a:r>
            <a:r>
              <a:rPr lang="en-US" dirty="0"/>
              <a:t> </a:t>
            </a:r>
            <a:r>
              <a:rPr lang="en-US" dirty="0" err="1"/>
              <a:t>bo‘lsa</a:t>
            </a:r>
            <a:r>
              <a:rPr lang="en-US" dirty="0"/>
              <a:t>, </a:t>
            </a:r>
            <a:r>
              <a:rPr lang="en-US" dirty="0" err="1"/>
              <a:t>generatorning</a:t>
            </a:r>
            <a:r>
              <a:rPr lang="en-US" dirty="0"/>
              <a:t> </a:t>
            </a:r>
            <a:r>
              <a:rPr lang="en-US" dirty="0" err="1"/>
              <a:t>quvvatini</a:t>
            </a:r>
            <a:r>
              <a:rPr lang="en-US" dirty="0"/>
              <a:t> </a:t>
            </a:r>
            <a:r>
              <a:rPr lang="en-US" dirty="0" err="1"/>
              <a:t>oshirishdan</a:t>
            </a:r>
            <a:r>
              <a:rPr lang="en-US" dirty="0"/>
              <a:t> </a:t>
            </a:r>
            <a:r>
              <a:rPr lang="en-US" dirty="0" err="1"/>
              <a:t>kelib</a:t>
            </a:r>
            <a:r>
              <a:rPr lang="en-US" dirty="0"/>
              <a:t> </a:t>
            </a:r>
            <a:r>
              <a:rPr lang="en-US" dirty="0" err="1"/>
              <a:t>chiqadagan</a:t>
            </a:r>
            <a:r>
              <a:rPr lang="en-US" dirty="0"/>
              <a:t> </a:t>
            </a:r>
            <a:r>
              <a:rPr lang="en-US" dirty="0" err="1"/>
              <a:t>texnik</a:t>
            </a:r>
            <a:r>
              <a:rPr lang="en-US" dirty="0"/>
              <a:t> </a:t>
            </a:r>
            <a:r>
              <a:rPr lang="en-US" dirty="0" err="1"/>
              <a:t>qiynchiliklarni</a:t>
            </a:r>
            <a:r>
              <a:rPr lang="en-US" dirty="0"/>
              <a:t> (</a:t>
            </a:r>
            <a:r>
              <a:rPr lang="en-US" dirty="0" err="1"/>
              <a:t>tig‘izlagichlar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chulg‘am</a:t>
            </a:r>
            <a:r>
              <a:rPr lang="en-US" dirty="0"/>
              <a:t> </a:t>
            </a:r>
            <a:r>
              <a:rPr lang="en-US" dirty="0" err="1"/>
              <a:t>izolyasiyasi</a:t>
            </a:r>
            <a:r>
              <a:rPr lang="en-US" dirty="0"/>
              <a:t> </a:t>
            </a:r>
            <a:r>
              <a:rPr lang="en-US" dirty="0" err="1"/>
              <a:t>ishi</a:t>
            </a:r>
            <a:r>
              <a:rPr lang="en-US" dirty="0"/>
              <a:t> </a:t>
            </a:r>
            <a:r>
              <a:rPr lang="en-US" dirty="0" err="1"/>
              <a:t>murakkablashadi</a:t>
            </a:r>
            <a:r>
              <a:rPr lang="en-US" dirty="0"/>
              <a:t>) </a:t>
            </a:r>
            <a:r>
              <a:rPr lang="en-US" dirty="0" err="1"/>
              <a:t>engish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sarflanadigan</a:t>
            </a:r>
            <a:r>
              <a:rPr lang="en-US" dirty="0"/>
              <a:t> </a:t>
            </a:r>
            <a:r>
              <a:rPr lang="en-US" dirty="0" err="1"/>
              <a:t>mablag‘ni</a:t>
            </a:r>
            <a:r>
              <a:rPr lang="en-US" dirty="0"/>
              <a:t> </a:t>
            </a:r>
            <a:r>
              <a:rPr lang="en-US" dirty="0" err="1"/>
              <a:t>oqlamaydi</a:t>
            </a:r>
            <a:r>
              <a:rPr lang="en-US" dirty="0"/>
              <a:t>. </a:t>
            </a:r>
            <a:r>
              <a:rPr lang="en-US" dirty="0" err="1"/>
              <a:t>SHuning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hozirgi</a:t>
            </a:r>
            <a:r>
              <a:rPr lang="en-US" dirty="0"/>
              <a:t> </a:t>
            </a:r>
            <a:r>
              <a:rPr lang="en-US" dirty="0" err="1"/>
              <a:t>generatorlarda</a:t>
            </a:r>
            <a:r>
              <a:rPr lang="en-US" dirty="0"/>
              <a:t> </a:t>
            </a:r>
            <a:r>
              <a:rPr lang="en-US" dirty="0" err="1"/>
              <a:t>vodorod</a:t>
            </a:r>
            <a:r>
              <a:rPr lang="en-US" dirty="0"/>
              <a:t> </a:t>
            </a:r>
            <a:r>
              <a:rPr lang="en-US" dirty="0" err="1"/>
              <a:t>bosimi</a:t>
            </a:r>
            <a:r>
              <a:rPr lang="en-US" dirty="0"/>
              <a:t> 0,6 </a:t>
            </a:r>
            <a:r>
              <a:rPr lang="en-US" dirty="0" err="1"/>
              <a:t>MPa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bo‘lmaydi</a:t>
            </a:r>
            <a:r>
              <a:rPr lang="en-US" dirty="0"/>
              <a:t>. </a:t>
            </a:r>
            <a:endParaRPr lang="ru-RU" dirty="0"/>
          </a:p>
          <a:p>
            <a:r>
              <a:rPr lang="en-US" dirty="0" err="1"/>
              <a:t>Vodorod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bilvosita</a:t>
            </a:r>
            <a:r>
              <a:rPr lang="en-US" dirty="0"/>
              <a:t> </a:t>
            </a:r>
            <a:r>
              <a:rPr lang="en-US" dirty="0" err="1"/>
              <a:t>sovitiluvchi</a:t>
            </a:r>
            <a:r>
              <a:rPr lang="en-US" dirty="0"/>
              <a:t> </a:t>
            </a:r>
            <a:r>
              <a:rPr lang="en-US" dirty="0" err="1"/>
              <a:t>generatorlar</a:t>
            </a:r>
            <a:r>
              <a:rPr lang="en-US" dirty="0"/>
              <a:t>, </a:t>
            </a:r>
            <a:r>
              <a:rPr lang="en-US" dirty="0" err="1"/>
              <a:t>zaruriyat</a:t>
            </a:r>
            <a:r>
              <a:rPr lang="en-US" dirty="0"/>
              <a:t> </a:t>
            </a:r>
            <a:r>
              <a:rPr lang="en-US" dirty="0" err="1"/>
              <a:t>tug‘ilsa</a:t>
            </a:r>
            <a:r>
              <a:rPr lang="en-US" dirty="0"/>
              <a:t>, </a:t>
            </a:r>
            <a:r>
              <a:rPr lang="en-US" dirty="0" err="1"/>
              <a:t>havo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endParaRPr lang="ru-RU" dirty="0"/>
          </a:p>
          <a:p>
            <a:r>
              <a:rPr lang="en-US" dirty="0" err="1"/>
              <a:t>sovitilishi</a:t>
            </a:r>
            <a:r>
              <a:rPr lang="en-US" dirty="0"/>
              <a:t> ham </a:t>
            </a:r>
            <a:r>
              <a:rPr lang="en-US" dirty="0" err="1"/>
              <a:t>mumkin</a:t>
            </a:r>
            <a:r>
              <a:rPr lang="en-US" dirty="0"/>
              <a:t>, </a:t>
            </a:r>
            <a:r>
              <a:rPr lang="en-US" dirty="0" err="1"/>
              <a:t>lekin</a:t>
            </a:r>
            <a:r>
              <a:rPr lang="en-US" dirty="0"/>
              <a:t> </a:t>
            </a:r>
            <a:r>
              <a:rPr lang="en-US" dirty="0" err="1"/>
              <a:t>ularning</a:t>
            </a:r>
            <a:r>
              <a:rPr lang="en-US" dirty="0"/>
              <a:t> </a:t>
            </a:r>
            <a:r>
              <a:rPr lang="en-US" dirty="0" err="1"/>
              <a:t>quvvati</a:t>
            </a:r>
            <a:r>
              <a:rPr lang="en-US" dirty="0"/>
              <a:t> </a:t>
            </a:r>
            <a:r>
              <a:rPr lang="en-US" dirty="0" err="1"/>
              <a:t>tegishlicha</a:t>
            </a:r>
            <a:r>
              <a:rPr lang="en-US" dirty="0"/>
              <a:t> </a:t>
            </a:r>
            <a:r>
              <a:rPr lang="en-US" dirty="0" err="1"/>
              <a:t>kamayadi</a:t>
            </a:r>
            <a:r>
              <a:rPr lang="en-US" dirty="0"/>
              <a:t>. </a:t>
            </a:r>
            <a:endParaRPr lang="ru-RU" dirty="0"/>
          </a:p>
          <a:p>
            <a:r>
              <a:rPr lang="en-US" dirty="0"/>
              <a:t>Generator </a:t>
            </a:r>
            <a:r>
              <a:rPr lang="en-US" dirty="0" err="1"/>
              <a:t>korpusini</a:t>
            </a:r>
            <a:r>
              <a:rPr lang="en-US" dirty="0"/>
              <a:t> </a:t>
            </a:r>
            <a:r>
              <a:rPr lang="en-US" dirty="0" err="1"/>
              <a:t>vodorod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to‘ldirishda</a:t>
            </a:r>
            <a:r>
              <a:rPr lang="en-US" dirty="0"/>
              <a:t> </a:t>
            </a:r>
            <a:r>
              <a:rPr lang="en-US" dirty="0" err="1"/>
              <a:t>qaldiroq</a:t>
            </a:r>
            <a:r>
              <a:rPr lang="en-US" dirty="0"/>
              <a:t> </a:t>
            </a:r>
            <a:r>
              <a:rPr lang="en-US" dirty="0" err="1"/>
              <a:t>aralashma</a:t>
            </a:r>
            <a:r>
              <a:rPr lang="en-US" dirty="0"/>
              <a:t>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bo‘lishining</a:t>
            </a:r>
            <a:r>
              <a:rPr lang="en-US" dirty="0"/>
              <a:t> </a:t>
            </a:r>
            <a:r>
              <a:rPr lang="en-US" dirty="0" err="1"/>
              <a:t>oldini</a:t>
            </a:r>
            <a:r>
              <a:rPr lang="en-US" dirty="0"/>
              <a:t> </a:t>
            </a:r>
            <a:r>
              <a:rPr lang="en-US" dirty="0" err="1"/>
              <a:t>olish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havo</a:t>
            </a:r>
            <a:r>
              <a:rPr lang="en-US" dirty="0"/>
              <a:t> </a:t>
            </a:r>
            <a:r>
              <a:rPr lang="en-US" dirty="0" err="1"/>
              <a:t>avval</a:t>
            </a:r>
            <a:r>
              <a:rPr lang="en-US" dirty="0"/>
              <a:t> inert </a:t>
            </a:r>
            <a:r>
              <a:rPr lang="en-US" dirty="0" err="1"/>
              <a:t>gaz</a:t>
            </a:r>
            <a:r>
              <a:rPr lang="en-US" dirty="0"/>
              <a:t> (</a:t>
            </a:r>
            <a:r>
              <a:rPr lang="en-US" dirty="0" err="1"/>
              <a:t>odatda</a:t>
            </a:r>
            <a:r>
              <a:rPr lang="en-US" dirty="0"/>
              <a:t> </a:t>
            </a:r>
            <a:r>
              <a:rPr lang="en-US" dirty="0" err="1"/>
              <a:t>karbonat</a:t>
            </a:r>
            <a:r>
              <a:rPr lang="en-US" dirty="0"/>
              <a:t> </a:t>
            </a:r>
            <a:r>
              <a:rPr lang="en-US" dirty="0" err="1"/>
              <a:t>angidrid</a:t>
            </a:r>
            <a:r>
              <a:rPr lang="en-US" dirty="0"/>
              <a:t>)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siqib</a:t>
            </a:r>
            <a:r>
              <a:rPr lang="en-US" dirty="0"/>
              <a:t> </a:t>
            </a:r>
            <a:r>
              <a:rPr lang="en-US" dirty="0" err="1"/>
              <a:t>chiqariladi</a:t>
            </a:r>
            <a:r>
              <a:rPr lang="en-US" dirty="0"/>
              <a:t>. </a:t>
            </a:r>
            <a:endParaRPr lang="ru-RU" dirty="0"/>
          </a:p>
          <a:p>
            <a:r>
              <a:rPr lang="en-US" dirty="0" err="1"/>
              <a:t>Vodorodning</a:t>
            </a:r>
            <a:r>
              <a:rPr lang="en-US" dirty="0"/>
              <a:t> </a:t>
            </a:r>
            <a:r>
              <a:rPr lang="en-US" dirty="0" err="1"/>
              <a:t>foiz</a:t>
            </a:r>
            <a:r>
              <a:rPr lang="en-US" dirty="0"/>
              <a:t> </a:t>
            </a:r>
            <a:r>
              <a:rPr lang="en-US" dirty="0" err="1"/>
              <a:t>miqdori</a:t>
            </a:r>
            <a:r>
              <a:rPr lang="en-US" dirty="0"/>
              <a:t> </a:t>
            </a:r>
            <a:r>
              <a:rPr lang="en-US" dirty="0" err="1"/>
              <a:t>ruxsat</a:t>
            </a:r>
            <a:r>
              <a:rPr lang="en-US" dirty="0"/>
              <a:t> </a:t>
            </a:r>
            <a:r>
              <a:rPr lang="en-US" dirty="0" err="1"/>
              <a:t>etilganidan</a:t>
            </a:r>
            <a:r>
              <a:rPr lang="en-US" dirty="0"/>
              <a:t> </a:t>
            </a:r>
            <a:r>
              <a:rPr lang="en-US" dirty="0" err="1"/>
              <a:t>kamayganda</a:t>
            </a:r>
            <a:r>
              <a:rPr lang="en-US" dirty="0"/>
              <a:t> </a:t>
            </a:r>
            <a:r>
              <a:rPr lang="en-US" dirty="0" err="1"/>
              <a:t>uning</a:t>
            </a:r>
            <a:r>
              <a:rPr lang="en-US" dirty="0"/>
              <a:t> </a:t>
            </a:r>
            <a:r>
              <a:rPr lang="en-US" dirty="0" err="1"/>
              <a:t>tozaligini</a:t>
            </a:r>
            <a:r>
              <a:rPr lang="en-US" dirty="0"/>
              <a:t> </a:t>
            </a:r>
            <a:r>
              <a:rPr lang="en-US" dirty="0" err="1"/>
              <a:t>tiklash</a:t>
            </a:r>
            <a:r>
              <a:rPr lang="en-US" dirty="0"/>
              <a:t> </a:t>
            </a:r>
            <a:r>
              <a:rPr lang="en-US" dirty="0" err="1"/>
              <a:t>generatordan</a:t>
            </a:r>
            <a:r>
              <a:rPr lang="en-US" dirty="0"/>
              <a:t> </a:t>
            </a:r>
            <a:r>
              <a:rPr lang="en-US" dirty="0" err="1"/>
              <a:t>ifloslangan</a:t>
            </a:r>
            <a:r>
              <a:rPr lang="en-US" dirty="0"/>
              <a:t> </a:t>
            </a:r>
            <a:r>
              <a:rPr lang="en-US" dirty="0" err="1"/>
              <a:t>vodorod</a:t>
            </a:r>
            <a:r>
              <a:rPr lang="en-US" dirty="0"/>
              <a:t> </a:t>
            </a:r>
            <a:r>
              <a:rPr lang="en-US" dirty="0" err="1"/>
              <a:t>chiqarish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toza</a:t>
            </a:r>
            <a:r>
              <a:rPr lang="en-US" dirty="0"/>
              <a:t> </a:t>
            </a:r>
            <a:r>
              <a:rPr lang="en-US" dirty="0" err="1"/>
              <a:t>vodorod</a:t>
            </a:r>
            <a:r>
              <a:rPr lang="en-US" dirty="0"/>
              <a:t> </a:t>
            </a:r>
            <a:r>
              <a:rPr lang="en-US" dirty="0" err="1"/>
              <a:t>qo‘shish</a:t>
            </a:r>
            <a:r>
              <a:rPr lang="en-US" dirty="0"/>
              <a:t> </a:t>
            </a:r>
            <a:r>
              <a:rPr lang="en-US" dirty="0" err="1"/>
              <a:t>yo‘li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amalga</a:t>
            </a:r>
            <a:r>
              <a:rPr lang="en-US" dirty="0"/>
              <a:t> </a:t>
            </a:r>
            <a:r>
              <a:rPr lang="en-US" dirty="0" err="1"/>
              <a:t>oshiriladi</a:t>
            </a:r>
            <a:r>
              <a:rPr lang="en-US" dirty="0"/>
              <a:t>. Bu </a:t>
            </a:r>
            <a:r>
              <a:rPr lang="en-US" dirty="0" err="1"/>
              <a:t>jarayonni</a:t>
            </a:r>
            <a:r>
              <a:rPr lang="en-US" dirty="0"/>
              <a:t> </a:t>
            </a:r>
            <a:r>
              <a:rPr lang="en-US" i="1" dirty="0" err="1"/>
              <a:t>shamollatib</a:t>
            </a:r>
            <a:r>
              <a:rPr lang="en-US" i="1" dirty="0"/>
              <a:t> </a:t>
            </a:r>
            <a:r>
              <a:rPr lang="en-US" i="1" dirty="0" err="1"/>
              <a:t>tozalash</a:t>
            </a:r>
            <a:r>
              <a:rPr lang="en-US" dirty="0"/>
              <a:t> (</a:t>
            </a:r>
            <a:r>
              <a:rPr lang="en-US" dirty="0" err="1"/>
              <a:t>produvka</a:t>
            </a:r>
            <a:r>
              <a:rPr lang="en-US" dirty="0"/>
              <a:t>) deb </a:t>
            </a:r>
            <a:r>
              <a:rPr lang="en-US" dirty="0" err="1"/>
              <a:t>ataladi</a:t>
            </a:r>
            <a:r>
              <a:rPr lang="en-US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3222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u="sng" dirty="0" err="1"/>
              <a:t>Generatorlarni</a:t>
            </a:r>
            <a:r>
              <a:rPr lang="en-US" i="1" u="sng" dirty="0"/>
              <a:t> </a:t>
            </a:r>
            <a:r>
              <a:rPr lang="en-US" i="1" u="sng" dirty="0" err="1"/>
              <a:t>suyuqlik</a:t>
            </a:r>
            <a:r>
              <a:rPr lang="en-US" i="1" u="sng" dirty="0"/>
              <a:t> </a:t>
            </a:r>
            <a:r>
              <a:rPr lang="en-US" i="1" u="sng" dirty="0" err="1"/>
              <a:t>bilan</a:t>
            </a:r>
            <a:r>
              <a:rPr lang="en-US" i="1" u="sng" dirty="0"/>
              <a:t> </a:t>
            </a:r>
            <a:r>
              <a:rPr lang="en-US" i="1" u="sng" dirty="0" err="1"/>
              <a:t>bevosita</a:t>
            </a:r>
            <a:r>
              <a:rPr lang="en-US" i="1" u="sng" dirty="0"/>
              <a:t> </a:t>
            </a:r>
            <a:r>
              <a:rPr lang="en-US" i="1" u="sng" dirty="0" err="1"/>
              <a:t>sovitish</a:t>
            </a:r>
            <a:r>
              <a:rPr lang="en-US" dirty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Autofit/>
          </a:bodyPr>
          <a:lstStyle/>
          <a:p>
            <a:r>
              <a:rPr lang="en-US" sz="1500" dirty="0" err="1" smtClean="0"/>
              <a:t>Generatorlarni</a:t>
            </a:r>
            <a:r>
              <a:rPr lang="en-US" sz="1500" dirty="0" smtClean="0"/>
              <a:t> </a:t>
            </a:r>
            <a:r>
              <a:rPr lang="en-US" sz="1500" dirty="0" err="1"/>
              <a:t>suyuqlik</a:t>
            </a:r>
            <a:r>
              <a:rPr lang="en-US" sz="1500" dirty="0"/>
              <a:t> </a:t>
            </a:r>
            <a:r>
              <a:rPr lang="en-US" sz="1500" dirty="0" err="1"/>
              <a:t>bilan</a:t>
            </a:r>
            <a:r>
              <a:rPr lang="en-US" sz="1500" dirty="0"/>
              <a:t> </a:t>
            </a:r>
            <a:r>
              <a:rPr lang="en-US" sz="1500" dirty="0" err="1"/>
              <a:t>bevosita</a:t>
            </a:r>
            <a:r>
              <a:rPr lang="en-US" sz="1500" dirty="0"/>
              <a:t> </a:t>
            </a:r>
            <a:r>
              <a:rPr lang="en-US" sz="1500" dirty="0" err="1"/>
              <a:t>sovitishni</a:t>
            </a:r>
            <a:r>
              <a:rPr lang="en-US" sz="1500" dirty="0"/>
              <a:t> </a:t>
            </a:r>
            <a:r>
              <a:rPr lang="en-US" sz="1500" dirty="0" err="1"/>
              <a:t>amalga</a:t>
            </a:r>
            <a:r>
              <a:rPr lang="en-US" sz="1500" dirty="0"/>
              <a:t> </a:t>
            </a:r>
            <a:r>
              <a:rPr lang="en-US" sz="1500" dirty="0" err="1"/>
              <a:t>oshirishda</a:t>
            </a:r>
            <a:r>
              <a:rPr lang="en-US" sz="1500" dirty="0"/>
              <a:t> </a:t>
            </a:r>
            <a:r>
              <a:rPr lang="en-US" sz="1500" dirty="0" err="1"/>
              <a:t>sovituvchi</a:t>
            </a:r>
            <a:r>
              <a:rPr lang="en-US" sz="1500" dirty="0"/>
              <a:t> </a:t>
            </a:r>
            <a:r>
              <a:rPr lang="en-US" sz="1500" dirty="0" err="1"/>
              <a:t>suyuqlik</a:t>
            </a:r>
            <a:r>
              <a:rPr lang="en-US" sz="1500" dirty="0"/>
              <a:t> </a:t>
            </a:r>
            <a:r>
              <a:rPr lang="en-US" sz="1500" dirty="0" err="1"/>
              <a:t>sifatida</a:t>
            </a:r>
            <a:r>
              <a:rPr lang="en-US" sz="1500" dirty="0"/>
              <a:t>, </a:t>
            </a:r>
            <a:r>
              <a:rPr lang="en-US" sz="1500" dirty="0" err="1"/>
              <a:t>vodorodga</a:t>
            </a:r>
            <a:r>
              <a:rPr lang="en-US" sz="1500" dirty="0"/>
              <a:t> </a:t>
            </a:r>
            <a:r>
              <a:rPr lang="en-US" sz="1500" dirty="0" err="1"/>
              <a:t>nisbatan</a:t>
            </a:r>
            <a:r>
              <a:rPr lang="en-US" sz="1500" dirty="0"/>
              <a:t> </a:t>
            </a:r>
            <a:r>
              <a:rPr lang="en-US" sz="1500" dirty="0" err="1"/>
              <a:t>issiqlik</a:t>
            </a:r>
            <a:r>
              <a:rPr lang="en-US" sz="1500" dirty="0"/>
              <a:t> </a:t>
            </a:r>
            <a:r>
              <a:rPr lang="en-US" sz="1500" dirty="0" err="1"/>
              <a:t>ajratish</a:t>
            </a:r>
            <a:r>
              <a:rPr lang="en-US" sz="1500" dirty="0"/>
              <a:t> </a:t>
            </a:r>
            <a:r>
              <a:rPr lang="en-US" sz="1500" dirty="0" err="1"/>
              <a:t>qobiliyati</a:t>
            </a:r>
            <a:r>
              <a:rPr lang="en-US" sz="1500" dirty="0"/>
              <a:t> </a:t>
            </a:r>
            <a:r>
              <a:rPr lang="en-US" sz="1500" dirty="0" err="1"/>
              <a:t>ancha</a:t>
            </a:r>
            <a:r>
              <a:rPr lang="en-US" sz="1500" dirty="0"/>
              <a:t> </a:t>
            </a:r>
            <a:r>
              <a:rPr lang="en-US" sz="1500" dirty="0" err="1"/>
              <a:t>yuqori</a:t>
            </a:r>
            <a:r>
              <a:rPr lang="en-US" sz="1500" dirty="0"/>
              <a:t> </a:t>
            </a:r>
            <a:r>
              <a:rPr lang="en-US" sz="1500" dirty="0" err="1"/>
              <a:t>bo‘lgan</a:t>
            </a:r>
            <a:r>
              <a:rPr lang="en-US" sz="1500" dirty="0"/>
              <a:t>, </a:t>
            </a:r>
            <a:r>
              <a:rPr lang="en-US" sz="1500" dirty="0" err="1"/>
              <a:t>distillangan</a:t>
            </a:r>
            <a:r>
              <a:rPr lang="en-US" sz="1500" dirty="0"/>
              <a:t> </a:t>
            </a:r>
            <a:r>
              <a:rPr lang="en-US" sz="1500" dirty="0" err="1"/>
              <a:t>suv</a:t>
            </a:r>
            <a:r>
              <a:rPr lang="en-US" sz="1500" dirty="0"/>
              <a:t> </a:t>
            </a:r>
            <a:r>
              <a:rPr lang="en-US" sz="1500" dirty="0" err="1"/>
              <a:t>yoki</a:t>
            </a:r>
            <a:r>
              <a:rPr lang="en-US" sz="1500" dirty="0"/>
              <a:t> </a:t>
            </a:r>
            <a:r>
              <a:rPr lang="en-US" sz="1500" dirty="0" err="1"/>
              <a:t>moy</a:t>
            </a:r>
            <a:r>
              <a:rPr lang="en-US" sz="1500" dirty="0"/>
              <a:t> </a:t>
            </a:r>
            <a:r>
              <a:rPr lang="en-US" sz="1500" dirty="0" err="1"/>
              <a:t>qo‘llaniladi</a:t>
            </a:r>
            <a:r>
              <a:rPr lang="en-US" sz="1500" dirty="0"/>
              <a:t> </a:t>
            </a:r>
            <a:r>
              <a:rPr lang="en-US" sz="1500" dirty="0" err="1"/>
              <a:t>va</a:t>
            </a:r>
            <a:r>
              <a:rPr lang="en-US" sz="1500" dirty="0"/>
              <a:t> </a:t>
            </a:r>
            <a:r>
              <a:rPr lang="en-US" sz="1500" dirty="0" err="1"/>
              <a:t>natijada</a:t>
            </a:r>
            <a:r>
              <a:rPr lang="en-US" sz="1500" dirty="0"/>
              <a:t> </a:t>
            </a:r>
            <a:r>
              <a:rPr lang="en-US" sz="1500" dirty="0" err="1"/>
              <a:t>generatorlarning</a:t>
            </a:r>
            <a:r>
              <a:rPr lang="en-US" sz="1500" dirty="0"/>
              <a:t> </a:t>
            </a:r>
            <a:r>
              <a:rPr lang="en-US" sz="1500" dirty="0" err="1"/>
              <a:t>o‘lchamlarini</a:t>
            </a:r>
            <a:r>
              <a:rPr lang="en-US" sz="1500" dirty="0"/>
              <a:t> </a:t>
            </a:r>
            <a:r>
              <a:rPr lang="en-US" sz="1500" dirty="0" err="1"/>
              <a:t>o‘zgartirmay</a:t>
            </a:r>
            <a:r>
              <a:rPr lang="en-US" sz="1500" dirty="0"/>
              <a:t> </a:t>
            </a:r>
            <a:r>
              <a:rPr lang="en-US" sz="1500" dirty="0" err="1"/>
              <a:t>birlik</a:t>
            </a:r>
            <a:r>
              <a:rPr lang="en-US" sz="1500" dirty="0"/>
              <a:t> </a:t>
            </a:r>
            <a:r>
              <a:rPr lang="en-US" sz="1500" dirty="0" err="1"/>
              <a:t>quvvatini</a:t>
            </a:r>
            <a:r>
              <a:rPr lang="en-US" sz="1500" dirty="0"/>
              <a:t> </a:t>
            </a:r>
            <a:r>
              <a:rPr lang="en-US" sz="1500" dirty="0" err="1"/>
              <a:t>yana</a:t>
            </a:r>
            <a:r>
              <a:rPr lang="en-US" sz="1500" dirty="0"/>
              <a:t> ham </a:t>
            </a:r>
            <a:r>
              <a:rPr lang="en-US" sz="1500" dirty="0" err="1"/>
              <a:t>orttirish</a:t>
            </a:r>
            <a:r>
              <a:rPr lang="en-US" sz="1500" dirty="0"/>
              <a:t> </a:t>
            </a:r>
            <a:r>
              <a:rPr lang="en-US" sz="1500" dirty="0" err="1"/>
              <a:t>imkoniyatini</a:t>
            </a:r>
            <a:r>
              <a:rPr lang="en-US" sz="1500" dirty="0"/>
              <a:t> </a:t>
            </a:r>
            <a:r>
              <a:rPr lang="en-US" sz="1500" dirty="0" err="1"/>
              <a:t>beradi</a:t>
            </a:r>
            <a:r>
              <a:rPr lang="en-US" sz="1500" dirty="0"/>
              <a:t>. </a:t>
            </a:r>
            <a:endParaRPr lang="ru-RU" sz="1500" dirty="0"/>
          </a:p>
          <a:p>
            <a:r>
              <a:rPr lang="en-US" sz="1500" dirty="0" err="1"/>
              <a:t>Distillangan</a:t>
            </a:r>
            <a:r>
              <a:rPr lang="en-US" sz="1500" dirty="0"/>
              <a:t> </a:t>
            </a:r>
            <a:r>
              <a:rPr lang="en-US" sz="1500" dirty="0" err="1"/>
              <a:t>suv</a:t>
            </a:r>
            <a:r>
              <a:rPr lang="en-US" sz="1500" dirty="0"/>
              <a:t> </a:t>
            </a:r>
            <a:r>
              <a:rPr lang="en-US" sz="1500" dirty="0" err="1"/>
              <a:t>sovituvchi</a:t>
            </a:r>
            <a:r>
              <a:rPr lang="en-US" sz="1500" dirty="0"/>
              <a:t> </a:t>
            </a:r>
            <a:r>
              <a:rPr lang="en-US" sz="1500" dirty="0" err="1"/>
              <a:t>modda</a:t>
            </a:r>
            <a:r>
              <a:rPr lang="en-US" sz="1500" dirty="0"/>
              <a:t> </a:t>
            </a:r>
            <a:r>
              <a:rPr lang="en-US" sz="1500" dirty="0" err="1"/>
              <a:t>sifatida</a:t>
            </a:r>
            <a:r>
              <a:rPr lang="en-US" sz="1500" dirty="0"/>
              <a:t> </a:t>
            </a:r>
            <a:r>
              <a:rPr lang="en-US" sz="1500" dirty="0" err="1"/>
              <a:t>moyga</a:t>
            </a:r>
            <a:r>
              <a:rPr lang="en-US" sz="1500" dirty="0"/>
              <a:t> </a:t>
            </a:r>
            <a:r>
              <a:rPr lang="en-US" sz="1500" dirty="0" err="1"/>
              <a:t>nisbatan</a:t>
            </a:r>
            <a:r>
              <a:rPr lang="en-US" sz="1500" dirty="0"/>
              <a:t> </a:t>
            </a:r>
            <a:r>
              <a:rPr lang="en-US" sz="1500" dirty="0" err="1"/>
              <a:t>ko‘p</a:t>
            </a:r>
            <a:r>
              <a:rPr lang="en-US" sz="1500" dirty="0"/>
              <a:t> </a:t>
            </a:r>
            <a:r>
              <a:rPr lang="en-US" sz="1500" dirty="0" err="1"/>
              <a:t>muhim</a:t>
            </a:r>
            <a:r>
              <a:rPr lang="en-US" sz="1500" dirty="0"/>
              <a:t> </a:t>
            </a:r>
            <a:r>
              <a:rPr lang="en-US" sz="1500" dirty="0" err="1"/>
              <a:t>afzalliklarga</a:t>
            </a:r>
            <a:r>
              <a:rPr lang="en-US" sz="1500" dirty="0"/>
              <a:t> </a:t>
            </a:r>
            <a:r>
              <a:rPr lang="en-US" sz="1500" dirty="0" err="1"/>
              <a:t>ega</a:t>
            </a:r>
            <a:r>
              <a:rPr lang="en-US" sz="1500" dirty="0"/>
              <a:t>: </a:t>
            </a:r>
            <a:r>
              <a:rPr lang="en-US" sz="1500" dirty="0" err="1"/>
              <a:t>issiqlik</a:t>
            </a:r>
            <a:r>
              <a:rPr lang="en-US" sz="1500" dirty="0"/>
              <a:t> </a:t>
            </a:r>
            <a:r>
              <a:rPr lang="en-US" sz="1500" dirty="0" err="1"/>
              <a:t>ajratish</a:t>
            </a:r>
            <a:r>
              <a:rPr lang="en-US" sz="1500" dirty="0"/>
              <a:t> </a:t>
            </a:r>
            <a:r>
              <a:rPr lang="en-US" sz="1500" dirty="0" err="1"/>
              <a:t>xossasi</a:t>
            </a:r>
            <a:r>
              <a:rPr lang="en-US" sz="1500" dirty="0"/>
              <a:t> </a:t>
            </a:r>
            <a:r>
              <a:rPr lang="en-US" sz="1500" dirty="0" err="1"/>
              <a:t>ancha</a:t>
            </a:r>
            <a:r>
              <a:rPr lang="en-US" sz="1500" dirty="0"/>
              <a:t> </a:t>
            </a:r>
            <a:r>
              <a:rPr lang="en-US" sz="1500" dirty="0" err="1"/>
              <a:t>yuqori</a:t>
            </a:r>
            <a:r>
              <a:rPr lang="en-US" sz="1500" dirty="0"/>
              <a:t>, </a:t>
            </a:r>
            <a:r>
              <a:rPr lang="en-US" sz="1500" dirty="0" err="1"/>
              <a:t>yong‘inga</a:t>
            </a:r>
            <a:r>
              <a:rPr lang="en-US" sz="1500" dirty="0"/>
              <a:t> </a:t>
            </a:r>
            <a:r>
              <a:rPr lang="en-US" sz="1500" dirty="0" err="1"/>
              <a:t>xavfsiz</a:t>
            </a:r>
            <a:r>
              <a:rPr lang="en-US" sz="1500" dirty="0"/>
              <a:t>. </a:t>
            </a:r>
            <a:r>
              <a:rPr lang="en-US" sz="1500" dirty="0" err="1"/>
              <a:t>SHuning</a:t>
            </a:r>
            <a:r>
              <a:rPr lang="en-US" sz="1500" dirty="0"/>
              <a:t> </a:t>
            </a:r>
            <a:r>
              <a:rPr lang="en-US" sz="1500" dirty="0" err="1"/>
              <a:t>uchun</a:t>
            </a:r>
            <a:r>
              <a:rPr lang="en-US" sz="1500" dirty="0"/>
              <a:t> </a:t>
            </a:r>
            <a:r>
              <a:rPr lang="en-US" sz="1500" dirty="0" err="1"/>
              <a:t>ishlab</a:t>
            </a:r>
            <a:r>
              <a:rPr lang="en-US" sz="1500" dirty="0"/>
              <a:t> </a:t>
            </a:r>
            <a:r>
              <a:rPr lang="en-US" sz="1500" dirty="0" err="1"/>
              <a:t>chiqariladigan</a:t>
            </a:r>
            <a:r>
              <a:rPr lang="en-US" sz="1500" dirty="0"/>
              <a:t> </a:t>
            </a:r>
            <a:r>
              <a:rPr lang="en-US" sz="1500" dirty="0" err="1"/>
              <a:t>kuchli</a:t>
            </a:r>
            <a:r>
              <a:rPr lang="en-US" sz="1500" dirty="0"/>
              <a:t> </a:t>
            </a:r>
            <a:r>
              <a:rPr lang="en-US" sz="1500" dirty="0" err="1"/>
              <a:t>generatorlar</a:t>
            </a:r>
            <a:r>
              <a:rPr lang="en-US" sz="1500" dirty="0"/>
              <a:t> </a:t>
            </a:r>
            <a:r>
              <a:rPr lang="en-US" sz="1500" dirty="0" err="1"/>
              <a:t>ko‘pchilik</a:t>
            </a:r>
            <a:r>
              <a:rPr lang="en-US" sz="1500" dirty="0"/>
              <a:t> </a:t>
            </a:r>
            <a:r>
              <a:rPr lang="en-US" sz="1500" dirty="0" err="1"/>
              <a:t>hollarda</a:t>
            </a:r>
            <a:r>
              <a:rPr lang="en-US" sz="1500" dirty="0"/>
              <a:t> </a:t>
            </a:r>
            <a:r>
              <a:rPr lang="en-US" sz="1500" dirty="0" err="1"/>
              <a:t>suv</a:t>
            </a:r>
            <a:r>
              <a:rPr lang="en-US" sz="1500" dirty="0"/>
              <a:t> </a:t>
            </a:r>
            <a:r>
              <a:rPr lang="en-US" sz="1500" dirty="0" err="1"/>
              <a:t>bilan</a:t>
            </a:r>
            <a:r>
              <a:rPr lang="en-US" sz="1500" dirty="0"/>
              <a:t> </a:t>
            </a:r>
            <a:r>
              <a:rPr lang="en-US" sz="1500" dirty="0" err="1"/>
              <a:t>sovitiladigan</a:t>
            </a:r>
            <a:r>
              <a:rPr lang="en-US" sz="1500" dirty="0"/>
              <a:t> </a:t>
            </a:r>
            <a:r>
              <a:rPr lang="en-US" sz="1500" dirty="0" err="1"/>
              <a:t>qilib</a:t>
            </a:r>
            <a:r>
              <a:rPr lang="en-US" sz="1500" dirty="0"/>
              <a:t> </a:t>
            </a:r>
            <a:r>
              <a:rPr lang="en-US" sz="1500" dirty="0" err="1"/>
              <a:t>yasaladi</a:t>
            </a:r>
            <a:r>
              <a:rPr lang="en-US" sz="1500" dirty="0"/>
              <a:t>. </a:t>
            </a:r>
            <a:endParaRPr lang="ru-RU" sz="1500" dirty="0"/>
          </a:p>
          <a:p>
            <a:r>
              <a:rPr lang="en-US" sz="1500" dirty="0"/>
              <a:t>Rotor </a:t>
            </a:r>
            <a:r>
              <a:rPr lang="en-US" sz="1500" dirty="0" err="1"/>
              <a:t>va</a:t>
            </a:r>
            <a:r>
              <a:rPr lang="en-US" sz="1500" dirty="0"/>
              <a:t> </a:t>
            </a:r>
            <a:r>
              <a:rPr lang="en-US" sz="1500" dirty="0" err="1"/>
              <a:t>statorning</a:t>
            </a:r>
            <a:r>
              <a:rPr lang="en-US" sz="1500" dirty="0"/>
              <a:t> </a:t>
            </a:r>
            <a:r>
              <a:rPr lang="en-US" sz="1500" dirty="0" err="1"/>
              <a:t>chulg‘amlarini</a:t>
            </a:r>
            <a:r>
              <a:rPr lang="en-US" sz="1500" dirty="0"/>
              <a:t> </a:t>
            </a:r>
            <a:r>
              <a:rPr lang="en-US" sz="1500" dirty="0" err="1"/>
              <a:t>suv</a:t>
            </a:r>
            <a:r>
              <a:rPr lang="en-US" sz="1500" dirty="0"/>
              <a:t> </a:t>
            </a:r>
            <a:r>
              <a:rPr lang="en-US" sz="1500" dirty="0" err="1"/>
              <a:t>bilan</a:t>
            </a:r>
            <a:r>
              <a:rPr lang="en-US" sz="1500" dirty="0"/>
              <a:t> </a:t>
            </a:r>
            <a:r>
              <a:rPr lang="en-US" sz="1500" dirty="0" err="1"/>
              <a:t>sovitish</a:t>
            </a:r>
            <a:r>
              <a:rPr lang="en-US" sz="1500" dirty="0"/>
              <a:t> </a:t>
            </a:r>
            <a:r>
              <a:rPr lang="en-US" sz="1500" dirty="0" err="1"/>
              <a:t>kapsulali</a:t>
            </a:r>
            <a:r>
              <a:rPr lang="en-US" sz="1500" dirty="0"/>
              <a:t> </a:t>
            </a:r>
            <a:r>
              <a:rPr lang="en-US" sz="1500" dirty="0" err="1"/>
              <a:t>gidrogeneratorlarda</a:t>
            </a:r>
            <a:endParaRPr lang="ru-RU" sz="1500" dirty="0"/>
          </a:p>
          <a:p>
            <a:r>
              <a:rPr lang="en-US" sz="1500" dirty="0"/>
              <a:t> ham </a:t>
            </a:r>
            <a:r>
              <a:rPr lang="en-US" sz="1500" dirty="0" err="1"/>
              <a:t>qo‘lanilmokda</a:t>
            </a:r>
            <a:r>
              <a:rPr lang="en-US" sz="1500" dirty="0"/>
              <a:t>. </a:t>
            </a:r>
            <a:endParaRPr lang="ru-RU" sz="1500" dirty="0"/>
          </a:p>
          <a:p>
            <a:r>
              <a:rPr lang="en-US" sz="1500" dirty="0" err="1"/>
              <a:t>Generatorning</a:t>
            </a:r>
            <a:r>
              <a:rPr lang="en-US" sz="1500" dirty="0"/>
              <a:t> </a:t>
            </a:r>
            <a:r>
              <a:rPr lang="en-US" sz="1500" dirty="0" err="1"/>
              <a:t>rotorini</a:t>
            </a:r>
            <a:r>
              <a:rPr lang="en-US" sz="1500" dirty="0"/>
              <a:t> </a:t>
            </a:r>
            <a:r>
              <a:rPr lang="en-US" sz="1500" dirty="0" err="1"/>
              <a:t>suv</a:t>
            </a:r>
            <a:r>
              <a:rPr lang="en-US" sz="1500" dirty="0"/>
              <a:t> </a:t>
            </a:r>
            <a:r>
              <a:rPr lang="en-US" sz="1500" dirty="0" err="1"/>
              <a:t>bilan</a:t>
            </a:r>
            <a:r>
              <a:rPr lang="en-US" sz="1500" dirty="0"/>
              <a:t> </a:t>
            </a:r>
            <a:r>
              <a:rPr lang="en-US" sz="1500" dirty="0" err="1"/>
              <a:t>bevosita</a:t>
            </a:r>
            <a:r>
              <a:rPr lang="en-US" sz="1500" dirty="0"/>
              <a:t> </a:t>
            </a:r>
            <a:r>
              <a:rPr lang="en-US" sz="1500" dirty="0" err="1"/>
              <a:t>sovitishni</a:t>
            </a:r>
            <a:r>
              <a:rPr lang="en-US" sz="1500" dirty="0"/>
              <a:t> </a:t>
            </a:r>
            <a:r>
              <a:rPr lang="en-US" sz="1500" dirty="0" err="1"/>
              <a:t>amalga</a:t>
            </a:r>
            <a:r>
              <a:rPr lang="en-US" sz="1500" dirty="0"/>
              <a:t> </a:t>
            </a:r>
            <a:r>
              <a:rPr lang="en-US" sz="1500" dirty="0" err="1"/>
              <a:t>oshirish</a:t>
            </a:r>
            <a:r>
              <a:rPr lang="en-US" sz="1500" dirty="0"/>
              <a:t> </a:t>
            </a:r>
            <a:r>
              <a:rPr lang="en-US" sz="1500" dirty="0" err="1"/>
              <a:t>katta</a:t>
            </a:r>
            <a:r>
              <a:rPr lang="en-US" sz="1500" dirty="0"/>
              <a:t> </a:t>
            </a:r>
            <a:r>
              <a:rPr lang="en-US" sz="1500" dirty="0" err="1"/>
              <a:t>qiyinchiliklar</a:t>
            </a:r>
            <a:r>
              <a:rPr lang="en-US" sz="1500" dirty="0"/>
              <a:t> </a:t>
            </a:r>
            <a:r>
              <a:rPr lang="en-US" sz="1500" dirty="0" err="1"/>
              <a:t>bilan</a:t>
            </a:r>
            <a:r>
              <a:rPr lang="en-US" sz="1500" dirty="0"/>
              <a:t> </a:t>
            </a:r>
            <a:r>
              <a:rPr lang="en-US" sz="1500" dirty="0" err="1"/>
              <a:t>bog‘liq</a:t>
            </a:r>
            <a:r>
              <a:rPr lang="en-US" sz="1500" dirty="0"/>
              <a:t>, </a:t>
            </a:r>
            <a:r>
              <a:rPr lang="en-US" sz="1500" dirty="0" err="1"/>
              <a:t>aylanayotgan</a:t>
            </a:r>
            <a:r>
              <a:rPr lang="en-US" sz="1500" dirty="0"/>
              <a:t> </a:t>
            </a:r>
            <a:r>
              <a:rPr lang="en-US" sz="1500" dirty="0" err="1"/>
              <a:t>rotorga</a:t>
            </a:r>
            <a:r>
              <a:rPr lang="en-US" sz="1500" dirty="0"/>
              <a:t> </a:t>
            </a:r>
            <a:r>
              <a:rPr lang="en-US" sz="1500" dirty="0" err="1"/>
              <a:t>suv</a:t>
            </a:r>
            <a:r>
              <a:rPr lang="en-US" sz="1500" dirty="0"/>
              <a:t> </a:t>
            </a:r>
            <a:r>
              <a:rPr lang="en-US" sz="1500" dirty="0" err="1"/>
              <a:t>keltirish</a:t>
            </a:r>
            <a:r>
              <a:rPr lang="en-US" sz="1500" dirty="0"/>
              <a:t> </a:t>
            </a:r>
            <a:r>
              <a:rPr lang="en-US" sz="1500" dirty="0" err="1"/>
              <a:t>ayniqsa</a:t>
            </a:r>
            <a:r>
              <a:rPr lang="en-US" sz="1500" dirty="0"/>
              <a:t> </a:t>
            </a:r>
            <a:r>
              <a:rPr lang="en-US" sz="1500" dirty="0" err="1"/>
              <a:t>qiyinchilik</a:t>
            </a:r>
            <a:r>
              <a:rPr lang="en-US" sz="1500" dirty="0"/>
              <a:t> </a:t>
            </a:r>
            <a:r>
              <a:rPr lang="en-US" sz="1500" dirty="0" err="1"/>
              <a:t>tug‘diradi</a:t>
            </a:r>
            <a:r>
              <a:rPr lang="en-US" sz="1500" dirty="0"/>
              <a:t>. </a:t>
            </a:r>
            <a:endParaRPr lang="ru-RU" sz="1500" dirty="0"/>
          </a:p>
          <a:p>
            <a:r>
              <a:rPr lang="en-US" sz="1500" dirty="0" err="1"/>
              <a:t>Suv</a:t>
            </a:r>
            <a:r>
              <a:rPr lang="en-US" sz="1500" dirty="0"/>
              <a:t> </a:t>
            </a:r>
            <a:r>
              <a:rPr lang="en-US" sz="1500" dirty="0" err="1"/>
              <a:t>bilan</a:t>
            </a:r>
            <a:r>
              <a:rPr lang="en-US" sz="1500" dirty="0"/>
              <a:t> stator </a:t>
            </a:r>
            <a:r>
              <a:rPr lang="en-US" sz="1500" dirty="0" err="1"/>
              <a:t>chulg‘amini</a:t>
            </a:r>
            <a:r>
              <a:rPr lang="en-US" sz="1500" dirty="0"/>
              <a:t> </a:t>
            </a:r>
            <a:r>
              <a:rPr lang="en-US" sz="1500" dirty="0" err="1"/>
              <a:t>hamda</a:t>
            </a:r>
            <a:r>
              <a:rPr lang="en-US" sz="1500" dirty="0"/>
              <a:t> </a:t>
            </a:r>
            <a:r>
              <a:rPr lang="en-US" sz="1500" dirty="0" err="1"/>
              <a:t>vodorod</a:t>
            </a:r>
            <a:r>
              <a:rPr lang="en-US" sz="1500" dirty="0"/>
              <a:t> </a:t>
            </a:r>
            <a:r>
              <a:rPr lang="en-US" sz="1500" dirty="0" err="1"/>
              <a:t>bilan</a:t>
            </a:r>
            <a:r>
              <a:rPr lang="en-US" sz="1500" dirty="0"/>
              <a:t> </a:t>
            </a:r>
            <a:r>
              <a:rPr lang="en-US" sz="1500" dirty="0" err="1"/>
              <a:t>bevosita</a:t>
            </a:r>
            <a:r>
              <a:rPr lang="en-US" sz="1500" dirty="0"/>
              <a:t> rotor </a:t>
            </a:r>
            <a:r>
              <a:rPr lang="en-US" sz="1500" dirty="0" err="1"/>
              <a:t>chulg‘amini</a:t>
            </a:r>
            <a:r>
              <a:rPr lang="en-US" sz="1500" dirty="0"/>
              <a:t> </a:t>
            </a:r>
            <a:r>
              <a:rPr lang="en-US" sz="1500" dirty="0" err="1"/>
              <a:t>va</a:t>
            </a:r>
            <a:r>
              <a:rPr lang="en-US" sz="1500" dirty="0"/>
              <a:t> </a:t>
            </a:r>
            <a:r>
              <a:rPr lang="en-US" sz="1500" dirty="0" err="1"/>
              <a:t>aktiv</a:t>
            </a:r>
            <a:r>
              <a:rPr lang="en-US" sz="1500" dirty="0"/>
              <a:t> </a:t>
            </a:r>
            <a:r>
              <a:rPr lang="en-US" sz="1500" dirty="0" err="1"/>
              <a:t>po‘latni</a:t>
            </a:r>
            <a:r>
              <a:rPr lang="en-US" sz="1500" dirty="0"/>
              <a:t> </a:t>
            </a:r>
            <a:r>
              <a:rPr lang="en-US" sz="1500" dirty="0" err="1"/>
              <a:t>birgalikda</a:t>
            </a:r>
            <a:r>
              <a:rPr lang="en-US" sz="1500" dirty="0"/>
              <a:t> </a:t>
            </a:r>
            <a:r>
              <a:rPr lang="en-US" sz="1500" dirty="0" err="1"/>
              <a:t>sovitish</a:t>
            </a:r>
            <a:r>
              <a:rPr lang="en-US" sz="1500" dirty="0"/>
              <a:t> </a:t>
            </a:r>
            <a:r>
              <a:rPr lang="en-US" sz="1500" dirty="0" err="1"/>
              <a:t>bo‘lgan</a:t>
            </a:r>
            <a:r>
              <a:rPr lang="en-US" sz="1500" dirty="0"/>
              <a:t> </a:t>
            </a:r>
            <a:r>
              <a:rPr lang="en-US" sz="1500" dirty="0" err="1"/>
              <a:t>turbogeneratorlar</a:t>
            </a:r>
            <a:r>
              <a:rPr lang="en-US" sz="1500" dirty="0"/>
              <a:t> </a:t>
            </a:r>
            <a:r>
              <a:rPr lang="en-US" sz="1500" dirty="0" err="1"/>
              <a:t>xam</a:t>
            </a:r>
            <a:r>
              <a:rPr lang="en-US" sz="1500" dirty="0"/>
              <a:t> </a:t>
            </a:r>
            <a:r>
              <a:rPr lang="en-US" sz="1500" dirty="0" err="1"/>
              <a:t>qo‘llaniladi</a:t>
            </a:r>
            <a:r>
              <a:rPr lang="en-US" sz="1500" dirty="0"/>
              <a:t>. </a:t>
            </a:r>
            <a:r>
              <a:rPr lang="en-US" sz="1500" dirty="0" err="1"/>
              <a:t>Kombinatsiyalalangan</a:t>
            </a:r>
            <a:r>
              <a:rPr lang="en-US" sz="1500" dirty="0"/>
              <a:t> </a:t>
            </a:r>
            <a:r>
              <a:rPr lang="en-US" sz="1500" dirty="0" err="1"/>
              <a:t>sovitish</a:t>
            </a:r>
            <a:r>
              <a:rPr lang="en-US" sz="1500" dirty="0"/>
              <a:t> </a:t>
            </a:r>
            <a:r>
              <a:rPr lang="en-US" sz="1500" dirty="0" err="1"/>
              <a:t>tizimiga</a:t>
            </a:r>
            <a:r>
              <a:rPr lang="en-US" sz="1500" dirty="0"/>
              <a:t> </a:t>
            </a:r>
            <a:r>
              <a:rPr lang="en-US" sz="1500" dirty="0" err="1"/>
              <a:t>ega</a:t>
            </a:r>
            <a:r>
              <a:rPr lang="en-US" sz="1500" dirty="0"/>
              <a:t> </a:t>
            </a:r>
            <a:r>
              <a:rPr lang="en-US" sz="1500" dirty="0" err="1"/>
              <a:t>generatorlar</a:t>
            </a:r>
            <a:r>
              <a:rPr lang="en-US" sz="1500" dirty="0"/>
              <a:t>: rotor </a:t>
            </a:r>
            <a:r>
              <a:rPr lang="en-US" sz="1500" dirty="0" err="1"/>
              <a:t>suv</a:t>
            </a:r>
            <a:r>
              <a:rPr lang="en-US" sz="1500" dirty="0"/>
              <a:t> </a:t>
            </a:r>
            <a:r>
              <a:rPr lang="en-US" sz="1500" dirty="0" err="1"/>
              <a:t>bilan</a:t>
            </a:r>
            <a:r>
              <a:rPr lang="en-US" sz="1500" dirty="0"/>
              <a:t> </a:t>
            </a:r>
            <a:r>
              <a:rPr lang="en-US" sz="1500" dirty="0" err="1"/>
              <a:t>sovitiladi</a:t>
            </a:r>
            <a:r>
              <a:rPr lang="en-US" sz="1500" dirty="0"/>
              <a:t>, stator (</a:t>
            </a:r>
            <a:r>
              <a:rPr lang="en-US" sz="1500" dirty="0" err="1"/>
              <a:t>chulg‘am</a:t>
            </a:r>
            <a:r>
              <a:rPr lang="en-US" sz="1500" dirty="0"/>
              <a:t>, </a:t>
            </a:r>
            <a:r>
              <a:rPr lang="en-US" sz="1500" dirty="0" err="1"/>
              <a:t>aktiv</a:t>
            </a:r>
            <a:r>
              <a:rPr lang="en-US" sz="1500" dirty="0"/>
              <a:t> </a:t>
            </a:r>
            <a:r>
              <a:rPr lang="en-US" sz="1500" dirty="0" err="1"/>
              <a:t>po‘lat</a:t>
            </a:r>
            <a:r>
              <a:rPr lang="en-US" sz="1500" dirty="0"/>
              <a:t> </a:t>
            </a:r>
            <a:r>
              <a:rPr lang="en-US" sz="1500" dirty="0" err="1"/>
              <a:t>va</a:t>
            </a:r>
            <a:r>
              <a:rPr lang="en-US" sz="1500" dirty="0"/>
              <a:t> </a:t>
            </a:r>
            <a:r>
              <a:rPr lang="en-US" sz="1500" dirty="0" err="1"/>
              <a:t>konstruktiv</a:t>
            </a:r>
            <a:r>
              <a:rPr lang="en-US" sz="1500" dirty="0"/>
              <a:t> </a:t>
            </a:r>
            <a:r>
              <a:rPr lang="en-US" sz="1500" dirty="0" err="1"/>
              <a:t>elementlar</a:t>
            </a:r>
            <a:r>
              <a:rPr lang="en-US" sz="1500" dirty="0"/>
              <a:t>) </a:t>
            </a:r>
            <a:r>
              <a:rPr lang="en-US" sz="1500" dirty="0" err="1"/>
              <a:t>esa</a:t>
            </a:r>
            <a:r>
              <a:rPr lang="en-US" sz="1500" dirty="0"/>
              <a:t> </a:t>
            </a:r>
            <a:r>
              <a:rPr lang="en-US" sz="1500" dirty="0" err="1"/>
              <a:t>kabel</a:t>
            </a:r>
            <a:r>
              <a:rPr lang="en-US" sz="1500" dirty="0"/>
              <a:t> </a:t>
            </a:r>
            <a:r>
              <a:rPr lang="en-US" sz="1500" dirty="0" err="1"/>
              <a:t>moyi</a:t>
            </a:r>
            <a:r>
              <a:rPr lang="en-US" sz="1500" dirty="0"/>
              <a:t> </a:t>
            </a:r>
            <a:r>
              <a:rPr lang="en-US" sz="1500" dirty="0" err="1"/>
              <a:t>bilan</a:t>
            </a:r>
            <a:r>
              <a:rPr lang="en-US" sz="1500" dirty="0"/>
              <a:t> </a:t>
            </a:r>
            <a:r>
              <a:rPr lang="en-US" sz="1500" dirty="0" err="1"/>
              <a:t>sovitiladi</a:t>
            </a:r>
            <a:r>
              <a:rPr lang="en-US" sz="1500" dirty="0"/>
              <a:t>. </a:t>
            </a:r>
            <a:endParaRPr lang="ru-RU" sz="1500" dirty="0"/>
          </a:p>
          <a:p>
            <a:r>
              <a:rPr lang="en-US" sz="1500" dirty="0" err="1"/>
              <a:t>Turbogeneratorlarning</a:t>
            </a:r>
            <a:r>
              <a:rPr lang="en-US" sz="1500" dirty="0"/>
              <a:t> </a:t>
            </a:r>
            <a:r>
              <a:rPr lang="en-US" sz="1500" dirty="0" err="1"/>
              <a:t>statorlarini</a:t>
            </a:r>
            <a:r>
              <a:rPr lang="en-US" sz="1500" dirty="0"/>
              <a:t> </a:t>
            </a:r>
            <a:r>
              <a:rPr lang="en-US" sz="1500" dirty="0" err="1"/>
              <a:t>moy</a:t>
            </a:r>
            <a:r>
              <a:rPr lang="en-US" sz="1500" dirty="0"/>
              <a:t> </a:t>
            </a:r>
            <a:r>
              <a:rPr lang="en-US" sz="1500" dirty="0" err="1"/>
              <a:t>bilan</a:t>
            </a:r>
            <a:r>
              <a:rPr lang="en-US" sz="1500" dirty="0"/>
              <a:t> </a:t>
            </a:r>
            <a:r>
              <a:rPr lang="en-US" sz="1500" dirty="0" err="1"/>
              <a:t>sovitishni</a:t>
            </a:r>
            <a:r>
              <a:rPr lang="en-US" sz="1500" dirty="0"/>
              <a:t> </a:t>
            </a:r>
            <a:r>
              <a:rPr lang="en-US" sz="1500" dirty="0" err="1"/>
              <a:t>qo‘llash</a:t>
            </a:r>
            <a:r>
              <a:rPr lang="en-US" sz="1500" dirty="0"/>
              <a:t> </a:t>
            </a:r>
            <a:r>
              <a:rPr lang="en-US" sz="1500" dirty="0" err="1"/>
              <a:t>chulg‘am</a:t>
            </a:r>
            <a:r>
              <a:rPr lang="en-US" sz="1500" dirty="0"/>
              <a:t> </a:t>
            </a:r>
            <a:r>
              <a:rPr lang="en-US" sz="1500" dirty="0" err="1"/>
              <a:t>kuchlanishini</a:t>
            </a:r>
            <a:r>
              <a:rPr lang="en-US" sz="1500" dirty="0"/>
              <a:t> 110 kV </a:t>
            </a:r>
            <a:r>
              <a:rPr lang="en-US" sz="1500" dirty="0" err="1"/>
              <a:t>gacha</a:t>
            </a:r>
            <a:r>
              <a:rPr lang="en-US" sz="1500" dirty="0"/>
              <a:t> </a:t>
            </a:r>
            <a:r>
              <a:rPr lang="en-US" sz="1500" dirty="0" err="1"/>
              <a:t>orttirish</a:t>
            </a:r>
            <a:r>
              <a:rPr lang="en-US" sz="1500" dirty="0"/>
              <a:t> </a:t>
            </a:r>
            <a:r>
              <a:rPr lang="en-US" sz="1500" dirty="0" err="1"/>
              <a:t>imkoniyatini</a:t>
            </a:r>
            <a:r>
              <a:rPr lang="en-US" sz="1500" dirty="0"/>
              <a:t> </a:t>
            </a:r>
            <a:r>
              <a:rPr lang="en-US" sz="1500" dirty="0" err="1"/>
              <a:t>berdi</a:t>
            </a:r>
            <a:r>
              <a:rPr lang="en-US" sz="1500" dirty="0"/>
              <a:t>, </a:t>
            </a:r>
            <a:r>
              <a:rPr lang="en-US" sz="1500" dirty="0" err="1"/>
              <a:t>bu</a:t>
            </a:r>
            <a:r>
              <a:rPr lang="en-US" sz="1500" dirty="0"/>
              <a:t> </a:t>
            </a:r>
            <a:r>
              <a:rPr lang="en-US" sz="1500" dirty="0" err="1"/>
              <a:t>esa</a:t>
            </a:r>
            <a:r>
              <a:rPr lang="en-US" sz="1500" dirty="0"/>
              <a:t> </a:t>
            </a:r>
            <a:r>
              <a:rPr lang="en-US" sz="1500" dirty="0" err="1"/>
              <a:t>generatorni</a:t>
            </a:r>
            <a:r>
              <a:rPr lang="en-US" sz="1500" dirty="0"/>
              <a:t> </a:t>
            </a:r>
            <a:r>
              <a:rPr lang="en-US" sz="1500" dirty="0" err="1"/>
              <a:t>tarmoqqa</a:t>
            </a:r>
            <a:r>
              <a:rPr lang="en-US" sz="1500" dirty="0"/>
              <a:t> </a:t>
            </a:r>
            <a:r>
              <a:rPr lang="en-US" sz="1500" dirty="0" err="1"/>
              <a:t>oraliq</a:t>
            </a:r>
            <a:r>
              <a:rPr lang="en-US" sz="1500" dirty="0"/>
              <a:t> </a:t>
            </a:r>
            <a:r>
              <a:rPr lang="en-US" sz="1500" dirty="0" err="1"/>
              <a:t>transformatorisiz</a:t>
            </a:r>
            <a:r>
              <a:rPr lang="en-US" sz="1500" dirty="0"/>
              <a:t> </a:t>
            </a:r>
            <a:r>
              <a:rPr lang="en-US" sz="1500" dirty="0" err="1"/>
              <a:t>ulash</a:t>
            </a:r>
            <a:r>
              <a:rPr lang="en-US" sz="1500" dirty="0"/>
              <a:t> </a:t>
            </a:r>
            <a:r>
              <a:rPr lang="en-US" sz="1500" dirty="0" err="1"/>
              <a:t>imkoniyatini</a:t>
            </a:r>
            <a:r>
              <a:rPr lang="en-US" sz="1500" dirty="0"/>
              <a:t> </a:t>
            </a:r>
            <a:r>
              <a:rPr lang="en-US" sz="1500" dirty="0" err="1"/>
              <a:t>beradi</a:t>
            </a:r>
            <a:r>
              <a:rPr lang="en-US" sz="1500" dirty="0"/>
              <a:t>. </a:t>
            </a:r>
            <a:endParaRPr lang="ru-RU" sz="1500" dirty="0"/>
          </a:p>
        </p:txBody>
      </p:sp>
    </p:spTree>
    <p:extLst>
      <p:ext uri="{BB962C8B-B14F-4D97-AF65-F5344CB8AC3E}">
        <p14:creationId xmlns:p14="http://schemas.microsoft.com/office/powerpoint/2010/main" val="3660899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>
                <a:effectLst/>
              </a:rPr>
              <a:t>Turli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tizimlarda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sovitish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samaradorligi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2052955" y="1981136"/>
          <a:ext cx="5038090" cy="39119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2174"/>
                <a:gridCol w="1435916"/>
              </a:tblGrid>
              <a:tr h="711835">
                <a:tc>
                  <a:txBody>
                    <a:bodyPr/>
                    <a:lstStyle/>
                    <a:p>
                      <a:pPr marL="449580" marR="7620" indent="-63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Turbogeneratorlarni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sovitish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850" marR="24130" marT="0" marB="0" anchor="ctr"/>
                </a:tc>
                <a:tc>
                  <a:txBody>
                    <a:bodyPr/>
                    <a:lstStyle/>
                    <a:p>
                      <a:pPr marL="6350" marR="7620" indent="-6350" algn="ctr">
                        <a:lnSpc>
                          <a:spcPct val="114000"/>
                        </a:lnSpc>
                        <a:spcAft>
                          <a:spcPts val="235"/>
                        </a:spcAft>
                      </a:pPr>
                      <a:r>
                        <a:rPr lang="ru-RU" sz="1400">
                          <a:effectLst/>
                        </a:rPr>
                        <a:t>Quvvatining </a:t>
                      </a:r>
                    </a:p>
                    <a:p>
                      <a:pPr marL="6350" marR="7620" indent="-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ortishi, nisbiy birlikda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850" marR="24130" marT="0" marB="0"/>
                </a:tc>
              </a:tr>
              <a:tr h="2593975">
                <a:tc>
                  <a:txBody>
                    <a:bodyPr/>
                    <a:lstStyle/>
                    <a:p>
                      <a:pPr marL="6350" marR="7620" indent="-6350" algn="l">
                        <a:lnSpc>
                          <a:spcPct val="114000"/>
                        </a:lnSpc>
                        <a:spcAft>
                          <a:spcPts val="510"/>
                        </a:spcAft>
                      </a:pPr>
                      <a:r>
                        <a:rPr lang="en-US" sz="1400" dirty="0" err="1">
                          <a:effectLst/>
                        </a:rPr>
                        <a:t>Havo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bilan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endParaRPr lang="ru-RU" sz="1400" dirty="0">
                        <a:effectLst/>
                      </a:endParaRPr>
                    </a:p>
                    <a:p>
                      <a:pPr marL="6350" marR="7620" indent="-6350" algn="just">
                        <a:lnSpc>
                          <a:spcPct val="114000"/>
                        </a:lnSpc>
                        <a:spcAft>
                          <a:spcPts val="235"/>
                        </a:spcAft>
                      </a:pPr>
                      <a:r>
                        <a:rPr lang="en-US" sz="1400" dirty="0" err="1">
                          <a:effectLst/>
                        </a:rPr>
                        <a:t>Ortiqcha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bosimi</a:t>
                      </a:r>
                      <a:r>
                        <a:rPr lang="en-US" sz="1400" dirty="0">
                          <a:effectLst/>
                        </a:rPr>
                        <a:t> 0,005 </a:t>
                      </a:r>
                      <a:r>
                        <a:rPr lang="en-US" sz="1400" dirty="0" err="1">
                          <a:effectLst/>
                        </a:rPr>
                        <a:t>MPa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bo‘lgandagi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endParaRPr lang="ru-RU" sz="1400" dirty="0">
                        <a:effectLst/>
                      </a:endParaRPr>
                    </a:p>
                    <a:p>
                      <a:pPr marL="6350" marR="7620" indent="-6350" algn="l">
                        <a:lnSpc>
                          <a:spcPct val="114000"/>
                        </a:lnSpc>
                        <a:spcAft>
                          <a:spcPts val="495"/>
                        </a:spcAft>
                      </a:pPr>
                      <a:r>
                        <a:rPr lang="en-US" sz="1400" dirty="0" err="1">
                          <a:effectLst/>
                        </a:rPr>
                        <a:t>vodorod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bilan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bilvosita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endParaRPr lang="ru-RU" sz="1400" dirty="0">
                        <a:effectLst/>
                      </a:endParaRPr>
                    </a:p>
                    <a:p>
                      <a:pPr marL="6350" marR="7620" indent="-6350" algn="just">
                        <a:lnSpc>
                          <a:spcPct val="112000"/>
                        </a:lnSpc>
                        <a:spcAft>
                          <a:spcPts val="225"/>
                        </a:spcAft>
                      </a:pPr>
                      <a:r>
                        <a:rPr lang="en-US" sz="1400" dirty="0" err="1">
                          <a:effectLst/>
                        </a:rPr>
                        <a:t>Ortiqcha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bosimi</a:t>
                      </a:r>
                      <a:r>
                        <a:rPr lang="en-US" sz="1400" dirty="0">
                          <a:effectLst/>
                        </a:rPr>
                        <a:t> 0,2 </a:t>
                      </a:r>
                      <a:r>
                        <a:rPr lang="en-US" sz="1400" dirty="0" err="1">
                          <a:effectLst/>
                        </a:rPr>
                        <a:t>MPa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bo‘lgandagi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vodorod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bilan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bilvosita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endParaRPr lang="ru-RU" sz="1400" dirty="0">
                        <a:effectLst/>
                      </a:endParaRPr>
                    </a:p>
                    <a:p>
                      <a:pPr marL="6350" marR="7620" indent="-6350" algn="l">
                        <a:lnSpc>
                          <a:spcPct val="111000"/>
                        </a:lnSpc>
                        <a:spcAft>
                          <a:spcPts val="515"/>
                        </a:spcAft>
                      </a:pPr>
                      <a:r>
                        <a:rPr lang="en-US" sz="1400" dirty="0">
                          <a:effectLst/>
                        </a:rPr>
                        <a:t>Stator </a:t>
                      </a:r>
                      <a:r>
                        <a:rPr lang="en-US" sz="1400" dirty="0" err="1">
                          <a:effectLst/>
                        </a:rPr>
                        <a:t>va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rotorni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vodorod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bilan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bevosita</a:t>
                      </a:r>
                      <a:r>
                        <a:rPr lang="en-US" sz="1400" dirty="0">
                          <a:effectLst/>
                        </a:rPr>
                        <a:t> (</a:t>
                      </a:r>
                      <a:r>
                        <a:rPr lang="en-US" sz="1400" dirty="0" err="1">
                          <a:effectLst/>
                        </a:rPr>
                        <a:t>ichki</a:t>
                      </a:r>
                      <a:r>
                        <a:rPr lang="en-US" sz="1400" dirty="0">
                          <a:effectLst/>
                        </a:rPr>
                        <a:t>) </a:t>
                      </a:r>
                      <a:r>
                        <a:rPr lang="en-US" sz="1400" dirty="0" err="1">
                          <a:effectLst/>
                        </a:rPr>
                        <a:t>sovitish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endParaRPr lang="ru-RU" sz="1400" dirty="0">
                        <a:effectLst/>
                      </a:endParaRPr>
                    </a:p>
                    <a:p>
                      <a:pPr marL="6350" marR="7620" indent="-6350" algn="l">
                        <a:lnSpc>
                          <a:spcPct val="111000"/>
                        </a:lnSpc>
                        <a:spcAft>
                          <a:spcPts val="505"/>
                        </a:spcAft>
                      </a:pPr>
                      <a:r>
                        <a:rPr lang="en-US" sz="1400" dirty="0">
                          <a:effectLst/>
                        </a:rPr>
                        <a:t>Stator 	</a:t>
                      </a:r>
                      <a:r>
                        <a:rPr lang="en-US" sz="1400" dirty="0" err="1">
                          <a:effectLst/>
                        </a:rPr>
                        <a:t>chulg‘amini</a:t>
                      </a:r>
                      <a:r>
                        <a:rPr lang="en-US" sz="1400" dirty="0">
                          <a:effectLst/>
                        </a:rPr>
                        <a:t> 	</a:t>
                      </a:r>
                      <a:r>
                        <a:rPr lang="en-US" sz="1400" dirty="0" err="1">
                          <a:effectLst/>
                        </a:rPr>
                        <a:t>moy</a:t>
                      </a:r>
                      <a:r>
                        <a:rPr lang="en-US" sz="1400" dirty="0">
                          <a:effectLst/>
                        </a:rPr>
                        <a:t> 	</a:t>
                      </a:r>
                      <a:r>
                        <a:rPr lang="en-US" sz="1400" dirty="0" err="1">
                          <a:effectLst/>
                        </a:rPr>
                        <a:t>bilan</a:t>
                      </a:r>
                      <a:r>
                        <a:rPr lang="en-US" sz="1400" dirty="0">
                          <a:effectLst/>
                        </a:rPr>
                        <a:t> 	</a:t>
                      </a:r>
                      <a:r>
                        <a:rPr lang="en-US" sz="1400" dirty="0" err="1">
                          <a:effectLst/>
                        </a:rPr>
                        <a:t>va</a:t>
                      </a:r>
                      <a:r>
                        <a:rPr lang="en-US" sz="1400" dirty="0">
                          <a:effectLst/>
                        </a:rPr>
                        <a:t> 	rotor </a:t>
                      </a:r>
                      <a:r>
                        <a:rPr lang="en-US" sz="1400" dirty="0" err="1">
                          <a:effectLst/>
                        </a:rPr>
                        <a:t>chug‘lamini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suv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bilan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bevosita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sovitish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endParaRPr lang="ru-RU" sz="1400" dirty="0">
                        <a:effectLst/>
                      </a:endParaRPr>
                    </a:p>
                    <a:p>
                      <a:pPr marL="6350" marR="7620" indent="-63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Stator </a:t>
                      </a:r>
                      <a:r>
                        <a:rPr lang="en-US" sz="1400" dirty="0" err="1">
                          <a:effectLst/>
                        </a:rPr>
                        <a:t>va</a:t>
                      </a:r>
                      <a:r>
                        <a:rPr lang="en-US" sz="1400" dirty="0">
                          <a:effectLst/>
                        </a:rPr>
                        <a:t> rotor </a:t>
                      </a:r>
                      <a:r>
                        <a:rPr lang="en-US" sz="1400" dirty="0" err="1">
                          <a:effectLst/>
                        </a:rPr>
                        <a:t>chulg‘amini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suv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bilan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bevosita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sovitish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850" marR="24130" marT="0" marB="0"/>
                </a:tc>
                <a:tc>
                  <a:txBody>
                    <a:bodyPr/>
                    <a:lstStyle/>
                    <a:p>
                      <a:pPr marL="6350" marR="7620" indent="-6350" algn="ctr">
                        <a:lnSpc>
                          <a:spcPct val="114000"/>
                        </a:lnSpc>
                        <a:spcAft>
                          <a:spcPts val="235"/>
                        </a:spcAft>
                      </a:pPr>
                      <a:r>
                        <a:rPr lang="ru-RU" sz="1400" dirty="0">
                          <a:effectLst/>
                        </a:rPr>
                        <a:t>1,0 </a:t>
                      </a:r>
                    </a:p>
                    <a:p>
                      <a:pPr marL="448310" marR="7620" indent="-6350" algn="l">
                        <a:lnSpc>
                          <a:spcPct val="114000"/>
                        </a:lnSpc>
                        <a:spcAft>
                          <a:spcPts val="235"/>
                        </a:spcAft>
                      </a:pPr>
                      <a:r>
                        <a:rPr lang="ru-RU" sz="1400" dirty="0">
                          <a:effectLst/>
                        </a:rPr>
                        <a:t> </a:t>
                      </a:r>
                    </a:p>
                    <a:p>
                      <a:pPr marL="6350" marR="7620" indent="-6350" algn="ctr">
                        <a:lnSpc>
                          <a:spcPct val="114000"/>
                        </a:lnSpc>
                        <a:spcAft>
                          <a:spcPts val="235"/>
                        </a:spcAft>
                      </a:pPr>
                      <a:r>
                        <a:rPr lang="ru-RU" sz="1400" dirty="0">
                          <a:effectLst/>
                        </a:rPr>
                        <a:t>1,25 </a:t>
                      </a:r>
                    </a:p>
                    <a:p>
                      <a:pPr marL="448310" marR="7620" indent="-6350" algn="l">
                        <a:lnSpc>
                          <a:spcPct val="114000"/>
                        </a:lnSpc>
                        <a:spcAft>
                          <a:spcPts val="245"/>
                        </a:spcAft>
                      </a:pPr>
                      <a:r>
                        <a:rPr lang="ru-RU" sz="1400" dirty="0">
                          <a:effectLst/>
                        </a:rPr>
                        <a:t> </a:t>
                      </a:r>
                    </a:p>
                    <a:p>
                      <a:pPr marL="6350" marR="7620" indent="-6350" algn="ctr">
                        <a:lnSpc>
                          <a:spcPct val="114000"/>
                        </a:lnSpc>
                        <a:spcAft>
                          <a:spcPts val="235"/>
                        </a:spcAft>
                      </a:pPr>
                      <a:r>
                        <a:rPr lang="ru-RU" sz="1400" dirty="0">
                          <a:effectLst/>
                        </a:rPr>
                        <a:t>1,7 </a:t>
                      </a:r>
                    </a:p>
                    <a:p>
                      <a:pPr marL="448310" marR="7620" indent="-6350" algn="l">
                        <a:lnSpc>
                          <a:spcPct val="114000"/>
                        </a:lnSpc>
                        <a:spcAft>
                          <a:spcPts val="235"/>
                        </a:spcAft>
                      </a:pPr>
                      <a:r>
                        <a:rPr lang="ru-RU" sz="1400" dirty="0">
                          <a:effectLst/>
                        </a:rPr>
                        <a:t> </a:t>
                      </a:r>
                    </a:p>
                    <a:p>
                      <a:pPr marL="6350" marR="7620" indent="-6350" algn="ctr">
                        <a:lnSpc>
                          <a:spcPct val="114000"/>
                        </a:lnSpc>
                        <a:spcAft>
                          <a:spcPts val="245"/>
                        </a:spcAft>
                      </a:pPr>
                      <a:r>
                        <a:rPr lang="ru-RU" sz="1400" dirty="0">
                          <a:effectLst/>
                        </a:rPr>
                        <a:t>2,7 </a:t>
                      </a:r>
                    </a:p>
                    <a:p>
                      <a:pPr marL="448310" marR="7620" indent="-6350" algn="l">
                        <a:lnSpc>
                          <a:spcPct val="114000"/>
                        </a:lnSpc>
                        <a:spcAft>
                          <a:spcPts val="235"/>
                        </a:spcAft>
                      </a:pPr>
                      <a:r>
                        <a:rPr lang="ru-RU" sz="1400" dirty="0">
                          <a:effectLst/>
                        </a:rPr>
                        <a:t> </a:t>
                      </a:r>
                    </a:p>
                    <a:p>
                      <a:pPr marL="6350" marR="7620" indent="-6350" algn="ctr">
                        <a:lnSpc>
                          <a:spcPct val="114000"/>
                        </a:lnSpc>
                        <a:spcAft>
                          <a:spcPts val="235"/>
                        </a:spcAft>
                      </a:pPr>
                      <a:r>
                        <a:rPr lang="ru-RU" sz="1400" dirty="0">
                          <a:effectLst/>
                        </a:rPr>
                        <a:t>3,6 </a:t>
                      </a:r>
                    </a:p>
                    <a:p>
                      <a:pPr marL="448310" marR="7620" indent="-6350" algn="l">
                        <a:lnSpc>
                          <a:spcPct val="114000"/>
                        </a:lnSpc>
                        <a:spcAft>
                          <a:spcPts val="235"/>
                        </a:spcAft>
                      </a:pPr>
                      <a:r>
                        <a:rPr lang="ru-RU" sz="1400" dirty="0">
                          <a:effectLst/>
                        </a:rPr>
                        <a:t> </a:t>
                      </a:r>
                    </a:p>
                    <a:p>
                      <a:pPr marL="6350" marR="7620" indent="-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4,0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850" marR="2413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16942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</TotalTime>
  <Words>1401</Words>
  <Application>Microsoft Office PowerPoint</Application>
  <PresentationFormat>Экран (4:3)</PresentationFormat>
  <Paragraphs>70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Апекс</vt:lpstr>
      <vt:lpstr>Generatorlarning sovitish tizimi.</vt:lpstr>
      <vt:lpstr>Презентация PowerPoint</vt:lpstr>
      <vt:lpstr>Turbogeneratorning sovitishning havo bilan yopiq tizimi. </vt:lpstr>
      <vt:lpstr>Презентация PowerPoint</vt:lpstr>
      <vt:lpstr>Презентация PowerPoint</vt:lpstr>
      <vt:lpstr>Презентация PowerPoint</vt:lpstr>
      <vt:lpstr>Презентация PowerPoint</vt:lpstr>
      <vt:lpstr>Generatorlarni suyuqlik bilan bevosita sovitish.</vt:lpstr>
      <vt:lpstr>Turli tizimlarda sovitish samaradorligi</vt:lpstr>
      <vt:lpstr>Generatorlarni uyg‘otish tizimlari </vt:lpstr>
      <vt:lpstr>Elektromashinali mustqil uyg‘otishning prinsipial sxemasi</vt:lpstr>
      <vt:lpstr>Yarim o‘tkazgichli o‘zo‘zidan uyg‘otishning prinsipial sxemasi.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Generatorlarning sovitish tizimi.</dc:title>
  <dc:creator>Elektrik</dc:creator>
  <cp:lastModifiedBy>Elektrik</cp:lastModifiedBy>
  <cp:revision>2</cp:revision>
  <dcterms:created xsi:type="dcterms:W3CDTF">2023-07-24T06:54:11Z</dcterms:created>
  <dcterms:modified xsi:type="dcterms:W3CDTF">2023-07-24T07:21:35Z</dcterms:modified>
</cp:coreProperties>
</file>