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29600" cy="1499592"/>
          </a:xfrm>
        </p:spPr>
        <p:txBody>
          <a:bodyPr/>
          <a:lstStyle/>
          <a:p>
            <a:r>
              <a:rPr lang="en-US" dirty="0" err="1"/>
              <a:t>Generatorlarning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84976" cy="4752528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generatorniig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po‘lati</a:t>
            </a:r>
            <a:r>
              <a:rPr lang="en-US" dirty="0"/>
              <a:t> </a:t>
            </a:r>
            <a:r>
              <a:rPr lang="en-US" dirty="0" err="1"/>
              <a:t>qiziydi</a:t>
            </a:r>
            <a:r>
              <a:rPr lang="en-US" dirty="0"/>
              <a:t>. Stator </a:t>
            </a:r>
            <a:r>
              <a:rPr lang="en-US" dirty="0" err="1"/>
              <a:t>va</a:t>
            </a:r>
            <a:r>
              <a:rPr lang="en-US" dirty="0"/>
              <a:t> rotor </a:t>
            </a:r>
            <a:r>
              <a:rPr lang="en-US" dirty="0" err="1"/>
              <a:t>chulg‘amlarining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navbatda</a:t>
            </a:r>
            <a:r>
              <a:rPr lang="en-US" dirty="0"/>
              <a:t>, </a:t>
            </a:r>
            <a:r>
              <a:rPr lang="en-US" dirty="0" err="1"/>
              <a:t>foydalaniladigan</a:t>
            </a:r>
            <a:r>
              <a:rPr lang="en-US" dirty="0"/>
              <a:t> </a:t>
            </a:r>
            <a:r>
              <a:rPr lang="en-US" dirty="0" err="1"/>
              <a:t>izolyasiya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muhit</a:t>
            </a:r>
            <a:r>
              <a:rPr lang="en-US" dirty="0"/>
              <a:t> </a:t>
            </a:r>
            <a:r>
              <a:rPr lang="en-US" dirty="0" err="1"/>
              <a:t>temperaturasiga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standartlarga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V </a:t>
            </a:r>
            <a:r>
              <a:rPr lang="en-US" dirty="0" err="1"/>
              <a:t>sinfidagi</a:t>
            </a:r>
            <a:r>
              <a:rPr lang="en-US" dirty="0"/>
              <a:t> </a:t>
            </a:r>
            <a:r>
              <a:rPr lang="en-US" dirty="0" err="1"/>
              <a:t>izolyasiya</a:t>
            </a:r>
            <a:r>
              <a:rPr lang="en-US" dirty="0"/>
              <a:t> </a:t>
            </a:r>
            <a:r>
              <a:rPr lang="en-US" dirty="0" err="1"/>
              <a:t>materiallari</a:t>
            </a:r>
            <a:r>
              <a:rPr lang="en-US" dirty="0"/>
              <a:t> (</a:t>
            </a:r>
            <a:r>
              <a:rPr lang="en-US" dirty="0" err="1"/>
              <a:t>asfalt</a:t>
            </a:r>
            <a:r>
              <a:rPr lang="en-US" dirty="0"/>
              <a:t> - </a:t>
            </a:r>
            <a:r>
              <a:rPr lang="en-US" dirty="0" err="1"/>
              <a:t>bitum</a:t>
            </a:r>
            <a:r>
              <a:rPr lang="en-US" dirty="0"/>
              <a:t> </a:t>
            </a:r>
            <a:r>
              <a:rPr lang="en-US" dirty="0" err="1"/>
              <a:t>asosidagi</a:t>
            </a:r>
            <a:r>
              <a:rPr lang="en-US" dirty="0"/>
              <a:t> </a:t>
            </a:r>
            <a:r>
              <a:rPr lang="en-US" dirty="0" err="1"/>
              <a:t>lok</a:t>
            </a:r>
            <a:r>
              <a:rPr lang="en-US" dirty="0"/>
              <a:t>) </a:t>
            </a:r>
            <a:r>
              <a:rPr lang="en-US" dirty="0" err="1"/>
              <a:t>uchun</a:t>
            </a:r>
            <a:r>
              <a:rPr lang="en-US" dirty="0"/>
              <a:t> stator </a:t>
            </a:r>
            <a:r>
              <a:rPr lang="en-US" dirty="0" err="1"/>
              <a:t>chulg‘amining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105</a:t>
            </a:r>
            <a:r>
              <a:rPr lang="en-US" baseline="30000" dirty="0"/>
              <a:t>0</a:t>
            </a:r>
            <a:r>
              <a:rPr lang="en-US" dirty="0"/>
              <a:t>C, rotor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130</a:t>
            </a:r>
            <a:r>
              <a:rPr lang="en-US" baseline="30000" dirty="0"/>
              <a:t>0</a:t>
            </a:r>
            <a:r>
              <a:rPr lang="en-US" dirty="0"/>
              <a:t>C </a:t>
            </a:r>
            <a:r>
              <a:rPr lang="en-US" dirty="0" err="1"/>
              <a:t>chegarasida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Stator </a:t>
            </a:r>
            <a:r>
              <a:rPr lang="en-US" dirty="0" err="1"/>
              <a:t>va</a:t>
            </a:r>
            <a:r>
              <a:rPr lang="en-US" dirty="0"/>
              <a:t> rotor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izolyasiyasining</a:t>
            </a:r>
            <a:r>
              <a:rPr lang="en-US" dirty="0"/>
              <a:t> </a:t>
            </a:r>
            <a:r>
              <a:rPr lang="en-US" dirty="0" err="1"/>
              <a:t>issiqqa</a:t>
            </a:r>
            <a:r>
              <a:rPr lang="en-US" dirty="0"/>
              <a:t> </a:t>
            </a:r>
            <a:r>
              <a:rPr lang="en-US" dirty="0" err="1"/>
              <a:t>chidamliligi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F </a:t>
            </a:r>
            <a:r>
              <a:rPr lang="en-US" dirty="0" err="1"/>
              <a:t>va</a:t>
            </a:r>
            <a:r>
              <a:rPr lang="en-US" dirty="0"/>
              <a:t> N </a:t>
            </a:r>
            <a:r>
              <a:rPr lang="en-US" dirty="0" err="1"/>
              <a:t>sinfida</a:t>
            </a:r>
            <a:r>
              <a:rPr lang="en-US" dirty="0"/>
              <a:t> </a:t>
            </a:r>
            <a:r>
              <a:rPr lang="en-US" dirty="0" err="1"/>
              <a:t>bo‘lganida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qo‘yiladigan</a:t>
            </a:r>
            <a:r>
              <a:rPr lang="en-US" dirty="0"/>
              <a:t>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temperaturasining</a:t>
            </a:r>
            <a:r>
              <a:rPr lang="en-US" dirty="0"/>
              <a:t> </a:t>
            </a:r>
            <a:r>
              <a:rPr lang="en-US" dirty="0" err="1"/>
              <a:t>chegarasi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Generatorlarni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protsessida</a:t>
            </a:r>
            <a:r>
              <a:rPr lang="en-US" dirty="0"/>
              <a:t> </a:t>
            </a:r>
            <a:r>
              <a:rPr lang="en-US" dirty="0" err="1"/>
              <a:t>chulg‘amlarning</a:t>
            </a:r>
            <a:r>
              <a:rPr lang="en-US" dirty="0"/>
              <a:t> </a:t>
            </a:r>
            <a:r>
              <a:rPr lang="en-US" dirty="0" err="1"/>
              <a:t>izolyasiyasi</a:t>
            </a:r>
            <a:r>
              <a:rPr lang="en-US" dirty="0"/>
              <a:t> </a:t>
            </a:r>
            <a:r>
              <a:rPr lang="en-US" dirty="0" err="1"/>
              <a:t>asta-sekin</a:t>
            </a:r>
            <a:r>
              <a:rPr lang="en-US" dirty="0"/>
              <a:t> </a:t>
            </a:r>
            <a:r>
              <a:rPr lang="en-US" dirty="0" err="1"/>
              <a:t>eskiradi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sababi</a:t>
            </a:r>
            <a:r>
              <a:rPr lang="en-US" dirty="0"/>
              <a:t> </a:t>
            </a:r>
            <a:r>
              <a:rPr lang="en-US" dirty="0" err="1"/>
              <a:t>izolyasiyaga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faktorlarning</a:t>
            </a:r>
            <a:r>
              <a:rPr lang="en-US" dirty="0"/>
              <a:t>: </a:t>
            </a:r>
            <a:r>
              <a:rPr lang="en-US" dirty="0" err="1"/>
              <a:t>kirlanish</a:t>
            </a:r>
            <a:r>
              <a:rPr lang="en-US" dirty="0"/>
              <a:t>, </a:t>
            </a:r>
            <a:r>
              <a:rPr lang="en-US" dirty="0" err="1"/>
              <a:t>namlanish</a:t>
            </a:r>
            <a:r>
              <a:rPr lang="en-US" dirty="0"/>
              <a:t>,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kislorodi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oksidlanish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yuklamaniig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boshqalarning</a:t>
            </a:r>
            <a:r>
              <a:rPr lang="en-US" dirty="0"/>
              <a:t> </a:t>
            </a:r>
            <a:r>
              <a:rPr lang="en-US" dirty="0" err="1"/>
              <a:t>ta’sir</a:t>
            </a:r>
            <a:r>
              <a:rPr lang="en-US" dirty="0"/>
              <a:t> </a:t>
            </a:r>
            <a:r>
              <a:rPr lang="en-US" dirty="0" err="1"/>
              <a:t>etishidadir</a:t>
            </a:r>
            <a:r>
              <a:rPr lang="en-US" dirty="0"/>
              <a:t>. </a:t>
            </a:r>
            <a:r>
              <a:rPr lang="en-US" dirty="0" err="1"/>
              <a:t>Biroq</a:t>
            </a:r>
            <a:r>
              <a:rPr lang="en-US" dirty="0"/>
              <a:t> </a:t>
            </a:r>
            <a:r>
              <a:rPr lang="en-US" dirty="0" err="1"/>
              <a:t>izolyasiyaning</a:t>
            </a:r>
            <a:r>
              <a:rPr lang="en-US" dirty="0"/>
              <a:t> </a:t>
            </a:r>
            <a:r>
              <a:rPr lang="en-US" dirty="0" err="1"/>
              <a:t>eskirishiga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qizishidir</a:t>
            </a:r>
            <a:r>
              <a:rPr lang="en-US" dirty="0"/>
              <a:t>. </a:t>
            </a:r>
            <a:r>
              <a:rPr lang="en-US" dirty="0" err="1"/>
              <a:t>Izolyasiyaning</a:t>
            </a:r>
            <a:r>
              <a:rPr lang="en-US" dirty="0"/>
              <a:t>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u </a:t>
            </a:r>
            <a:r>
              <a:rPr lang="en-US" dirty="0" err="1"/>
              <a:t>shuncha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eskiradi</a:t>
            </a:r>
            <a:r>
              <a:rPr lang="en-US" dirty="0"/>
              <a:t>,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vaqti</a:t>
            </a:r>
            <a:r>
              <a:rPr lang="en-US" dirty="0"/>
              <a:t> </a:t>
            </a:r>
            <a:r>
              <a:rPr lang="en-US" dirty="0" err="1"/>
              <a:t>shuncha</a:t>
            </a:r>
            <a:r>
              <a:rPr lang="en-US" dirty="0"/>
              <a:t> </a:t>
            </a:r>
            <a:r>
              <a:rPr lang="en-US" dirty="0" err="1"/>
              <a:t>qisqaradi</a:t>
            </a:r>
            <a:r>
              <a:rPr lang="en-US" dirty="0"/>
              <a:t>. V </a:t>
            </a:r>
            <a:r>
              <a:rPr lang="en-US" dirty="0" err="1"/>
              <a:t>sinfidagi</a:t>
            </a:r>
            <a:r>
              <a:rPr lang="en-US" dirty="0"/>
              <a:t> </a:t>
            </a:r>
            <a:r>
              <a:rPr lang="en-US" dirty="0" err="1"/>
              <a:t>izolyasiyalarning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120°C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bo‘lganida</a:t>
            </a:r>
            <a:r>
              <a:rPr lang="en-US" dirty="0"/>
              <a:t> 15 </a:t>
            </a:r>
            <a:r>
              <a:rPr lang="en-US" dirty="0" err="1"/>
              <a:t>yilga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, 140°C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qiziganida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yilgacha</a:t>
            </a:r>
            <a:r>
              <a:rPr lang="en-US" dirty="0"/>
              <a:t> </a:t>
            </a:r>
            <a:r>
              <a:rPr lang="en-US" dirty="0" err="1"/>
              <a:t>qisqaradi</a:t>
            </a:r>
            <a:r>
              <a:rPr lang="en-US" dirty="0"/>
              <a:t>.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105</a:t>
            </a:r>
            <a:r>
              <a:rPr lang="en-US" baseline="30000" dirty="0"/>
              <a:t>0</a:t>
            </a:r>
            <a:r>
              <a:rPr lang="en-US" dirty="0"/>
              <a:t>C </a:t>
            </a:r>
            <a:r>
              <a:rPr lang="en-US" dirty="0" err="1"/>
              <a:t>gacha</a:t>
            </a:r>
            <a:r>
              <a:rPr lang="en-US" dirty="0"/>
              <a:t> (</a:t>
            </a:r>
            <a:r>
              <a:rPr lang="en-US" dirty="0" err="1"/>
              <a:t>ya’ni</a:t>
            </a:r>
            <a:r>
              <a:rPr lang="en-US" dirty="0"/>
              <a:t> </a:t>
            </a:r>
            <a:r>
              <a:rPr lang="en-US" dirty="0" err="1"/>
              <a:t>standartlarda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 </a:t>
            </a:r>
            <a:r>
              <a:rPr lang="en-US" dirty="0" err="1"/>
              <a:t>chegarasida</a:t>
            </a:r>
            <a:r>
              <a:rPr lang="en-US" dirty="0"/>
              <a:t>)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o‘sha</a:t>
            </a:r>
            <a:r>
              <a:rPr lang="en-US" dirty="0"/>
              <a:t> </a:t>
            </a:r>
            <a:r>
              <a:rPr lang="en-US" dirty="0" err="1"/>
              <a:t>izolyasiya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sekin</a:t>
            </a:r>
            <a:r>
              <a:rPr lang="en-US" dirty="0"/>
              <a:t> </a:t>
            </a:r>
            <a:r>
              <a:rPr lang="en-US" dirty="0" err="1"/>
              <a:t>eskiradi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muddati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, 30 </a:t>
            </a:r>
            <a:r>
              <a:rPr lang="en-US" dirty="0" err="1"/>
              <a:t>yilgacha</a:t>
            </a:r>
            <a:r>
              <a:rPr lang="en-US" dirty="0"/>
              <a:t> </a:t>
            </a:r>
            <a:r>
              <a:rPr lang="en-US" dirty="0" err="1"/>
              <a:t>boradi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vaqtida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rejimini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bo‘lishidan</a:t>
            </a:r>
            <a:r>
              <a:rPr lang="en-US" dirty="0"/>
              <a:t> </a:t>
            </a:r>
            <a:r>
              <a:rPr lang="en-US" dirty="0" err="1"/>
              <a:t>kat’i</a:t>
            </a:r>
            <a:r>
              <a:rPr lang="en-US" dirty="0"/>
              <a:t> </a:t>
            </a:r>
            <a:r>
              <a:rPr lang="en-US" dirty="0" err="1"/>
              <a:t>nazar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temperaturasining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qiymatlardan</a:t>
            </a:r>
            <a:r>
              <a:rPr lang="en-US" dirty="0"/>
              <a:t> </a:t>
            </a:r>
            <a:r>
              <a:rPr lang="en-US" dirty="0" err="1"/>
              <a:t>ortishiga</a:t>
            </a:r>
            <a:r>
              <a:rPr lang="en-US" dirty="0"/>
              <a:t> </a:t>
            </a:r>
            <a:r>
              <a:rPr lang="en-US" dirty="0" err="1"/>
              <a:t>yo‘l</a:t>
            </a:r>
            <a:r>
              <a:rPr lang="en-US" dirty="0"/>
              <a:t> </a:t>
            </a:r>
            <a:r>
              <a:rPr lang="en-US" dirty="0" err="1"/>
              <a:t>ko‘ymaslik</a:t>
            </a:r>
            <a:r>
              <a:rPr lang="en-US" dirty="0"/>
              <a:t> </a:t>
            </a:r>
            <a:r>
              <a:rPr lang="en-US" dirty="0" err="1"/>
              <a:t>shart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Qizish</a:t>
            </a:r>
            <a:r>
              <a:rPr lang="en-US" dirty="0"/>
              <a:t> </a:t>
            </a:r>
            <a:r>
              <a:rPr lang="en-US" dirty="0" err="1"/>
              <a:t>temperaturasi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etilgan</a:t>
            </a:r>
            <a:r>
              <a:rPr lang="en-US" dirty="0"/>
              <a:t> </a:t>
            </a:r>
            <a:r>
              <a:rPr lang="en-US" dirty="0" err="1"/>
              <a:t>qiymatlardan</a:t>
            </a:r>
            <a:r>
              <a:rPr lang="en-US" dirty="0"/>
              <a:t> </a:t>
            </a:r>
            <a:r>
              <a:rPr lang="en-US" dirty="0" err="1"/>
              <a:t>ortmasligi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stansiyalaraing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generatorlari</a:t>
            </a:r>
            <a:r>
              <a:rPr lang="en-US" dirty="0"/>
              <a:t> </a:t>
            </a:r>
            <a:r>
              <a:rPr lang="en-US" dirty="0" err="1"/>
              <a:t>sun’iy</a:t>
            </a:r>
            <a:r>
              <a:rPr lang="en-US" dirty="0"/>
              <a:t> </a:t>
            </a:r>
            <a:r>
              <a:rPr lang="en-US" dirty="0" err="1"/>
              <a:t>sovitiladigan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tayyorlanadi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Stator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rotorning</a:t>
            </a:r>
            <a:r>
              <a:rPr lang="en-US" dirty="0"/>
              <a:t> </a:t>
            </a:r>
            <a:r>
              <a:rPr lang="en-US" dirty="0" err="1"/>
              <a:t>qizigan</a:t>
            </a:r>
            <a:r>
              <a:rPr lang="en-US" dirty="0"/>
              <a:t> </a:t>
            </a:r>
            <a:r>
              <a:rPr lang="en-US" dirty="0" err="1"/>
              <a:t>chulg‘amlaridan</a:t>
            </a:r>
            <a:r>
              <a:rPr lang="en-US" dirty="0"/>
              <a:t> </a:t>
            </a:r>
            <a:r>
              <a:rPr lang="en-US" dirty="0" err="1"/>
              <a:t>issiqlikni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ketish</a:t>
            </a:r>
            <a:r>
              <a:rPr lang="en-US" dirty="0"/>
              <a:t> </a:t>
            </a:r>
            <a:r>
              <a:rPr lang="en-US" dirty="0" err="1"/>
              <a:t>usuliga</a:t>
            </a:r>
            <a:r>
              <a:rPr lang="en-US" dirty="0"/>
              <a:t> </a:t>
            </a:r>
            <a:r>
              <a:rPr lang="en-US" dirty="0" err="1"/>
              <a:t>karab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4413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effectLst/>
              </a:rPr>
              <a:t>Generatorlarni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uyg‘otish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tizimlari</a:t>
            </a:r>
            <a:r>
              <a:rPr lang="en-US" dirty="0">
                <a:effectLst/>
              </a:rPr>
              <a:t> 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err="1"/>
              <a:t>O‘z-o‘zidan</a:t>
            </a:r>
            <a:r>
              <a:rPr lang="en-US" i="1" dirty="0"/>
              <a:t> </a:t>
            </a:r>
            <a:r>
              <a:rPr lang="en-US" i="1" dirty="0" err="1"/>
              <a:t>uyg‘otish</a:t>
            </a:r>
            <a:r>
              <a:rPr lang="en-US" i="1" dirty="0"/>
              <a:t> </a:t>
            </a:r>
            <a:r>
              <a:rPr lang="en-US" i="1" dirty="0" err="1"/>
              <a:t>tizimi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dirty="0" err="1"/>
              <a:t>umuman</a:t>
            </a:r>
            <a:r>
              <a:rPr lang="en-US" dirty="0"/>
              <a:t>, </a:t>
            </a:r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tizimiga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, </a:t>
            </a: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uyg‘otgichning</a:t>
            </a:r>
            <a:r>
              <a:rPr lang="en-US" dirty="0"/>
              <a:t> </a:t>
            </a:r>
            <a:r>
              <a:rPr lang="en-US" dirty="0" err="1"/>
              <a:t>ishi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tarmog‘i</a:t>
            </a:r>
            <a:r>
              <a:rPr lang="en-US" dirty="0"/>
              <a:t> </a:t>
            </a:r>
            <a:r>
              <a:rPr lang="en-US" dirty="0" err="1"/>
              <a:t>rejimiga</a:t>
            </a:r>
            <a:r>
              <a:rPr lang="en-US" dirty="0"/>
              <a:t> </a:t>
            </a:r>
            <a:r>
              <a:rPr lang="en-US" dirty="0" err="1"/>
              <a:t>bog‘liq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kamayishiga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tutashuv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tizimining</a:t>
            </a:r>
            <a:r>
              <a:rPr lang="en-US" dirty="0"/>
              <a:t> normal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buzadi</a:t>
            </a:r>
            <a:r>
              <a:rPr lang="en-US" dirty="0"/>
              <a:t>, </a:t>
            </a:r>
            <a:r>
              <a:rPr lang="en-US" dirty="0" err="1"/>
              <a:t>vaholanki</a:t>
            </a:r>
            <a:r>
              <a:rPr lang="en-US" dirty="0"/>
              <a:t>,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hollarda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generator </a:t>
            </a:r>
            <a:endParaRPr lang="ru-RU" dirty="0"/>
          </a:p>
          <a:p>
            <a:r>
              <a:rPr lang="en-US" dirty="0" err="1"/>
              <a:t>rotorining</a:t>
            </a:r>
            <a:r>
              <a:rPr lang="en-US" dirty="0"/>
              <a:t> </a:t>
            </a:r>
            <a:r>
              <a:rPr lang="en-US" dirty="0" err="1"/>
              <a:t>chulg‘amida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jadallashtir</a:t>
            </a:r>
            <a:r>
              <a:rPr lang="en-US" dirty="0"/>
              <a:t> </a:t>
            </a:r>
            <a:r>
              <a:rPr lang="en-US" dirty="0" err="1"/>
              <a:t>lishini</a:t>
            </a:r>
            <a:r>
              <a:rPr lang="en-US" dirty="0"/>
              <a:t> </a:t>
            </a:r>
            <a:r>
              <a:rPr lang="en-US" dirty="0" err="1"/>
              <a:t>ta’minlashi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mashinali</a:t>
            </a:r>
            <a:r>
              <a:rPr lang="en-US" dirty="0"/>
              <a:t> </a:t>
            </a:r>
            <a:r>
              <a:rPr lang="en-US" dirty="0" err="1"/>
              <a:t>uyg‘otgichi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agregatli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generatorni</a:t>
            </a:r>
            <a:r>
              <a:rPr lang="en-US" dirty="0"/>
              <a:t> </a:t>
            </a:r>
            <a:r>
              <a:rPr lang="en-US" dirty="0" err="1"/>
              <a:t>uyg‘otishning</a:t>
            </a:r>
            <a:r>
              <a:rPr lang="en-US" dirty="0"/>
              <a:t>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2.5-rasmda </a:t>
            </a:r>
            <a:r>
              <a:rPr lang="en-US" dirty="0" err="1"/>
              <a:t>ko‘rsatilgan</a:t>
            </a:r>
            <a:r>
              <a:rPr lang="en-US" dirty="0"/>
              <a:t>. </a:t>
            </a:r>
            <a:r>
              <a:rPr lang="en-US" dirty="0" err="1"/>
              <a:t>Uyg‘otgich</a:t>
            </a:r>
            <a:r>
              <a:rPr lang="en-US" dirty="0"/>
              <a:t> </a:t>
            </a:r>
            <a:r>
              <a:rPr lang="en-US" dirty="0" err="1"/>
              <a:t>agregat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stansiyaning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ehtiyojini</a:t>
            </a:r>
            <a:r>
              <a:rPr lang="en-US" dirty="0"/>
              <a:t> </a:t>
            </a:r>
            <a:r>
              <a:rPr lang="en-US" dirty="0" err="1"/>
              <a:t>qondirish</a:t>
            </a:r>
            <a:r>
              <a:rPr lang="en-US" dirty="0"/>
              <a:t> </a:t>
            </a:r>
            <a:r>
              <a:rPr lang="en-US" dirty="0" err="1"/>
              <a:t>shinasidan</a:t>
            </a:r>
            <a:r>
              <a:rPr lang="en-US" dirty="0"/>
              <a:t> </a:t>
            </a:r>
            <a:r>
              <a:rPr lang="en-US" dirty="0" err="1"/>
              <a:t>ta’minlanuvchi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ru-RU" dirty="0"/>
              <a:t>АД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generatori</a:t>
            </a:r>
            <a:r>
              <a:rPr lang="en-US" dirty="0"/>
              <a:t> </a:t>
            </a:r>
            <a:r>
              <a:rPr lang="ru-RU" dirty="0"/>
              <a:t>В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 </a:t>
            </a:r>
            <a:r>
              <a:rPr lang="en-US" dirty="0" err="1"/>
              <a:t>Uyg‘otishni</a:t>
            </a:r>
            <a:r>
              <a:rPr lang="en-US" dirty="0"/>
              <a:t> </a:t>
            </a:r>
            <a:r>
              <a:rPr lang="en-US" dirty="0" err="1"/>
              <a:t>jadallashtirishda</a:t>
            </a:r>
            <a:r>
              <a:rPr lang="en-US" dirty="0"/>
              <a:t> </a:t>
            </a:r>
            <a:r>
              <a:rPr lang="en-US" dirty="0" err="1"/>
              <a:t>uyg‘otgich</a:t>
            </a:r>
            <a:r>
              <a:rPr lang="en-US" dirty="0"/>
              <a:t> </a:t>
            </a:r>
            <a:r>
              <a:rPr lang="en-US" dirty="0" err="1"/>
              <a:t>agregatning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uyg‘otgich</a:t>
            </a:r>
            <a:r>
              <a:rPr lang="en-US" dirty="0"/>
              <a:t> V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aylantiruvchi</a:t>
            </a:r>
            <a:r>
              <a:rPr lang="en-US" dirty="0"/>
              <a:t> </a:t>
            </a:r>
            <a:r>
              <a:rPr lang="en-US" dirty="0" err="1"/>
              <a:t>asinxron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/>
              <a:t>o‘tayuklanish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tanlanadi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agregatlari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stansiyalarida</a:t>
            </a:r>
            <a:r>
              <a:rPr lang="en-US" dirty="0"/>
              <a:t> </a:t>
            </a:r>
            <a:r>
              <a:rPr lang="en-US" dirty="0" err="1"/>
              <a:t>zaxira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908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>
                <a:effectLst/>
              </a:rPr>
              <a:t>Elektromashinali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mustqil</a:t>
            </a:r>
            <a:r>
              <a:rPr lang="en-US" dirty="0">
                <a:effectLst/>
              </a:rPr>
              <a:t> </a:t>
            </a:r>
            <a:r>
              <a:rPr lang="en-US" u="sng" dirty="0" err="1">
                <a:effectLst/>
              </a:rPr>
              <a:t>uyg‘otishning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prinsipial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408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692" y="1772816"/>
            <a:ext cx="853178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1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>
                <a:effectLst/>
              </a:rPr>
              <a:t>Yarim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o‘tkazgichli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o‘zo‘zidan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uyg‘otishning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prinsipial</a:t>
            </a:r>
            <a:r>
              <a:rPr lang="en-US" dirty="0">
                <a:effectLst/>
              </a:rPr>
              <a:t> </a:t>
            </a:r>
            <a:r>
              <a:rPr lang="en-US" u="sng" dirty="0" err="1">
                <a:effectLst/>
              </a:rPr>
              <a:t>sxemasi</a:t>
            </a:r>
            <a:r>
              <a:rPr lang="en-US" u="sng" dirty="0">
                <a:effectLst/>
              </a:rPr>
              <a:t>.</a:t>
            </a:r>
            <a:endParaRPr lang="ru-RU" dirty="0"/>
          </a:p>
        </p:txBody>
      </p:sp>
      <p:pic>
        <p:nvPicPr>
          <p:cNvPr id="4" name="Picture 419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628800"/>
            <a:ext cx="856895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8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70916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Boshqarilmaydigan</a:t>
            </a:r>
            <a:r>
              <a:rPr lang="en-US" dirty="0"/>
              <a:t> </a:t>
            </a:r>
            <a:r>
              <a:rPr lang="en-US" dirty="0" err="1"/>
              <a:t>ventil</a:t>
            </a:r>
            <a:r>
              <a:rPr lang="en-US" dirty="0"/>
              <a:t> VP generator </a:t>
            </a:r>
            <a:r>
              <a:rPr lang="en-US" dirty="0" err="1"/>
              <a:t>statorining</a:t>
            </a:r>
            <a:r>
              <a:rPr lang="en-US" dirty="0"/>
              <a:t> </a:t>
            </a:r>
            <a:r>
              <a:rPr lang="en-US" dirty="0" err="1"/>
              <a:t>tokiga</a:t>
            </a:r>
            <a:r>
              <a:rPr lang="en-US" dirty="0"/>
              <a:t> </a:t>
            </a:r>
            <a:r>
              <a:rPr lang="en-US" dirty="0" err="1"/>
              <a:t>ikkilamchi</a:t>
            </a:r>
            <a:r>
              <a:rPr lang="en-US" dirty="0"/>
              <a:t> </a:t>
            </a:r>
            <a:r>
              <a:rPr lang="en-US" dirty="0" err="1"/>
              <a:t>toki</a:t>
            </a:r>
            <a:r>
              <a:rPr lang="en-US" dirty="0"/>
              <a:t> </a:t>
            </a:r>
            <a:r>
              <a:rPr lang="en-US" dirty="0" err="1"/>
              <a:t>proporsional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transformator</a:t>
            </a:r>
            <a:r>
              <a:rPr lang="en-US" dirty="0"/>
              <a:t> T</a:t>
            </a:r>
            <a:r>
              <a:rPr lang="ru-RU" dirty="0"/>
              <a:t>С</a:t>
            </a:r>
            <a:r>
              <a:rPr lang="en-US" dirty="0"/>
              <a:t>K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ru-RU" dirty="0"/>
              <a:t>ВУ</a:t>
            </a:r>
            <a:r>
              <a:rPr lang="en-US" dirty="0"/>
              <a:t> </a:t>
            </a:r>
            <a:r>
              <a:rPr lang="en-US" dirty="0" err="1"/>
              <a:t>ventil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kuchlanishiga</a:t>
            </a:r>
            <a:r>
              <a:rPr lang="en-US" dirty="0"/>
              <a:t> </a:t>
            </a:r>
            <a:r>
              <a:rPr lang="en-US" dirty="0" err="1"/>
              <a:t>ikkilamchi</a:t>
            </a:r>
            <a:endParaRPr lang="ru-RU" dirty="0"/>
          </a:p>
          <a:p>
            <a:r>
              <a:rPr lang="en-US" dirty="0" err="1"/>
              <a:t>tutashuvda</a:t>
            </a:r>
            <a:r>
              <a:rPr lang="en-US" dirty="0"/>
              <a:t> </a:t>
            </a:r>
            <a:r>
              <a:rPr lang="en-US" dirty="0" err="1"/>
              <a:t>uyg‘otishni</a:t>
            </a:r>
            <a:r>
              <a:rPr lang="en-US" dirty="0"/>
              <a:t> </a:t>
            </a:r>
            <a:r>
              <a:rPr lang="en-US" dirty="0" err="1"/>
              <a:t>jadallashtirishni</a:t>
            </a:r>
            <a:r>
              <a:rPr lang="en-US" dirty="0"/>
              <a:t> </a:t>
            </a:r>
            <a:r>
              <a:rPr lang="en-US" dirty="0" err="1"/>
              <a:t>ta’minlaydi</a:t>
            </a:r>
            <a:r>
              <a:rPr lang="en-US" dirty="0"/>
              <a:t>. </a:t>
            </a:r>
            <a:r>
              <a:rPr lang="en-US" dirty="0" err="1"/>
              <a:t>Ventillar</a:t>
            </a:r>
            <a:r>
              <a:rPr lang="en-US" dirty="0"/>
              <a:t> </a:t>
            </a:r>
            <a:r>
              <a:rPr lang="ru-RU" dirty="0"/>
              <a:t>ВУ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salt </a:t>
            </a:r>
            <a:endParaRPr lang="ru-RU" dirty="0"/>
          </a:p>
          <a:p>
            <a:r>
              <a:rPr lang="en-US" dirty="0" err="1"/>
              <a:t>yurishida</a:t>
            </a:r>
            <a:r>
              <a:rPr lang="en-US" dirty="0"/>
              <a:t> </a:t>
            </a:r>
            <a:r>
              <a:rPr lang="en-US" dirty="0" err="1"/>
              <a:t>uyg‘otishni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normal </a:t>
            </a:r>
            <a:r>
              <a:rPr lang="en-US" dirty="0" err="1"/>
              <a:t>rejimida</a:t>
            </a:r>
            <a:r>
              <a:rPr lang="en-US" dirty="0"/>
              <a:t> </a:t>
            </a:r>
            <a:r>
              <a:rPr lang="en-US" dirty="0" err="1"/>
              <a:t>uyg‘otini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etarli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Boshqarilmaydigan</a:t>
            </a:r>
            <a:r>
              <a:rPr lang="en-US" dirty="0"/>
              <a:t> </a:t>
            </a:r>
            <a:r>
              <a:rPr lang="en-US" dirty="0" err="1"/>
              <a:t>ventillar</a:t>
            </a:r>
            <a:r>
              <a:rPr lang="en-US" dirty="0"/>
              <a:t> nominal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generatorni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sarflanadigan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70—80%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ta’minlaydi</a:t>
            </a:r>
            <a:r>
              <a:rPr lang="en-US" dirty="0"/>
              <a:t>.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tizimining</a:t>
            </a:r>
            <a:r>
              <a:rPr lang="en-US" dirty="0"/>
              <a:t> </a:t>
            </a:r>
            <a:r>
              <a:rPr lang="en-US" dirty="0" err="1"/>
              <a:t>parametrlari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tanlansa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o‘z</a:t>
            </a:r>
            <a:r>
              <a:rPr lang="en-US" dirty="0"/>
              <a:t> </a:t>
            </a:r>
            <a:r>
              <a:rPr lang="en-US" dirty="0" err="1"/>
              <a:t>xususiyatlari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mustakil</a:t>
            </a:r>
            <a:r>
              <a:rPr lang="en-US" dirty="0"/>
              <a:t> </a:t>
            </a:r>
            <a:r>
              <a:rPr lang="en-US" dirty="0" err="1"/>
              <a:t>tiristorli</a:t>
            </a:r>
            <a:r>
              <a:rPr lang="en-US" dirty="0"/>
              <a:t> </a:t>
            </a:r>
            <a:r>
              <a:rPr lang="en-US" dirty="0" err="1"/>
              <a:t>uyg‘otish</a:t>
            </a:r>
            <a:r>
              <a:rPr lang="en-US" dirty="0"/>
              <a:t> </a:t>
            </a:r>
            <a:r>
              <a:rPr lang="en-US" dirty="0" err="1"/>
              <a:t>tizimiga</a:t>
            </a:r>
            <a:r>
              <a:rPr lang="en-US" dirty="0"/>
              <a:t> </a:t>
            </a:r>
            <a:r>
              <a:rPr lang="en-US" dirty="0" err="1"/>
              <a:t>yaqinlashadi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quvvatli</a:t>
            </a:r>
            <a:r>
              <a:rPr lang="en-US" dirty="0"/>
              <a:t> </a:t>
            </a:r>
            <a:r>
              <a:rPr lang="en-US" dirty="0" err="1"/>
              <a:t>sinxron</a:t>
            </a:r>
            <a:r>
              <a:rPr lang="en-US" dirty="0"/>
              <a:t> </a:t>
            </a:r>
            <a:r>
              <a:rPr lang="en-US" dirty="0" err="1"/>
              <a:t>mashinalarda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937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sovitishda</a:t>
            </a:r>
            <a:r>
              <a:rPr lang="en-US" dirty="0"/>
              <a:t> rotor </a:t>
            </a:r>
            <a:r>
              <a:rPr lang="en-US" dirty="0" err="1"/>
              <a:t>toretsiga</a:t>
            </a:r>
            <a:r>
              <a:rPr lang="en-US" dirty="0"/>
              <a:t> </a:t>
            </a:r>
            <a:r>
              <a:rPr lang="en-US" dirty="0" err="1"/>
              <a:t>o‘rnatilgan</a:t>
            </a:r>
            <a:r>
              <a:rPr lang="en-US" dirty="0"/>
              <a:t> </a:t>
            </a:r>
            <a:r>
              <a:rPr lang="en-US" dirty="0" err="1"/>
              <a:t>ventilyator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(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) generator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yuboriladi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oralig‘i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ventilyasiya</a:t>
            </a:r>
            <a:r>
              <a:rPr lang="en-US" dirty="0"/>
              <a:t> </a:t>
            </a:r>
            <a:r>
              <a:rPr lang="en-US" dirty="0" err="1"/>
              <a:t>kanallari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haydaladi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stator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rotorning</a:t>
            </a:r>
            <a:r>
              <a:rPr lang="en-US" dirty="0"/>
              <a:t> </a:t>
            </a:r>
            <a:r>
              <a:rPr lang="en-US" dirty="0" err="1"/>
              <a:t>chulg‘amlarining</a:t>
            </a:r>
            <a:r>
              <a:rPr lang="en-US" dirty="0"/>
              <a:t> </a:t>
            </a:r>
            <a:r>
              <a:rPr lang="en-US" dirty="0" err="1"/>
              <a:t>o‘tkazgichlariga</a:t>
            </a:r>
            <a:r>
              <a:rPr lang="en-US" dirty="0"/>
              <a:t> </a:t>
            </a:r>
            <a:r>
              <a:rPr lang="en-US" dirty="0" err="1"/>
              <a:t>tegmay</a:t>
            </a:r>
            <a:r>
              <a:rPr lang="en-US" dirty="0"/>
              <a:t> </a:t>
            </a:r>
            <a:r>
              <a:rPr lang="en-US" dirty="0" err="1"/>
              <a:t>o‘tadi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ajratayotgan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gazga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«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to‘sig‘i</a:t>
            </a:r>
            <a:r>
              <a:rPr lang="en-US" dirty="0"/>
              <a:t>» - </a:t>
            </a:r>
            <a:r>
              <a:rPr lang="en-US" dirty="0" err="1"/>
              <a:t>chulg‘amlarning</a:t>
            </a:r>
            <a:r>
              <a:rPr lang="en-US" dirty="0"/>
              <a:t> </a:t>
            </a:r>
            <a:r>
              <a:rPr lang="en-US" dirty="0" err="1"/>
              <a:t>izolyasiyasi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o‘tadi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sovitishda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modda</a:t>
            </a:r>
            <a:r>
              <a:rPr lang="en-US" dirty="0"/>
              <a:t> (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suyuqlik</a:t>
            </a:r>
            <a:r>
              <a:rPr lang="en-US" dirty="0"/>
              <a:t>) </a:t>
            </a:r>
            <a:r>
              <a:rPr lang="en-US" dirty="0" err="1"/>
              <a:t>izolyasiya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tishlarning</a:t>
            </a:r>
            <a:r>
              <a:rPr lang="en-US" dirty="0"/>
              <a:t> </a:t>
            </a:r>
            <a:r>
              <a:rPr lang="en-US" dirty="0" err="1"/>
              <a:t>po‘latiga</a:t>
            </a:r>
            <a:r>
              <a:rPr lang="en-US" dirty="0"/>
              <a:t> </a:t>
            </a:r>
            <a:r>
              <a:rPr lang="en-US" dirty="0" err="1"/>
              <a:t>tegmasdan</a:t>
            </a:r>
            <a:r>
              <a:rPr lang="en-US" dirty="0"/>
              <a:t>, generator </a:t>
            </a:r>
            <a:r>
              <a:rPr lang="en-US" dirty="0" err="1"/>
              <a:t>chulg‘amlari</a:t>
            </a:r>
            <a:r>
              <a:rPr lang="en-US" dirty="0"/>
              <a:t> </a:t>
            </a:r>
            <a:r>
              <a:rPr lang="en-US" dirty="0" err="1"/>
              <a:t>o‘tkazgichlariga</a:t>
            </a:r>
            <a:r>
              <a:rPr lang="en-US" dirty="0"/>
              <a:t> </a:t>
            </a:r>
            <a:r>
              <a:rPr lang="en-US" dirty="0" err="1"/>
              <a:t>bevosita</a:t>
            </a:r>
            <a:r>
              <a:rPr lang="en-US" dirty="0"/>
              <a:t> </a:t>
            </a:r>
            <a:r>
              <a:rPr lang="en-US" dirty="0" err="1"/>
              <a:t>tegib</a:t>
            </a:r>
            <a:r>
              <a:rPr lang="en-US" dirty="0"/>
              <a:t> </a:t>
            </a:r>
            <a:r>
              <a:rPr lang="en-US" dirty="0" err="1"/>
              <a:t>o‘tadi</a:t>
            </a:r>
            <a:r>
              <a:rPr lang="en-US" dirty="0"/>
              <a:t>.  </a:t>
            </a:r>
            <a:endParaRPr lang="ru-RU" dirty="0"/>
          </a:p>
          <a:p>
            <a:r>
              <a:rPr lang="en-US" i="1" u="sng" dirty="0" err="1"/>
              <a:t>Havo</a:t>
            </a:r>
            <a:r>
              <a:rPr lang="en-US" i="1" u="sng" dirty="0"/>
              <a:t> </a:t>
            </a:r>
            <a:r>
              <a:rPr lang="en-US" i="1" u="sng" dirty="0" err="1"/>
              <a:t>bilan</a:t>
            </a:r>
            <a:r>
              <a:rPr lang="en-US" i="1" u="sng" dirty="0"/>
              <a:t> </a:t>
            </a:r>
            <a:r>
              <a:rPr lang="en-US" i="1" u="sng" dirty="0" err="1"/>
              <a:t>sovitish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sovitishning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: </a:t>
            </a:r>
            <a:r>
              <a:rPr lang="en-US" dirty="0" err="1"/>
              <a:t>oqimli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86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>
                <a:effectLst/>
              </a:rPr>
              <a:t>Turbogeneratorning</a:t>
            </a:r>
            <a:r>
              <a:rPr lang="en-US" u="sng" dirty="0">
                <a:effectLst/>
              </a:rPr>
              <a:t> </a:t>
            </a:r>
            <a:r>
              <a:rPr lang="en-US" u="sng" dirty="0" err="1">
                <a:effectLst/>
              </a:rPr>
              <a:t>sovitishning</a:t>
            </a:r>
            <a:r>
              <a:rPr lang="en-US" u="sng" dirty="0">
                <a:effectLst/>
              </a:rPr>
              <a:t> </a:t>
            </a:r>
            <a:r>
              <a:rPr lang="en-US" u="sng" dirty="0" err="1" smtClean="0">
                <a:effectLst/>
              </a:rPr>
              <a:t>havo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 smtClean="0">
                <a:effectLst/>
              </a:rPr>
              <a:t>bilan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 smtClean="0">
                <a:effectLst/>
              </a:rPr>
              <a:t>yopiq</a:t>
            </a:r>
            <a:r>
              <a:rPr lang="en-US" u="sng" dirty="0" smtClean="0">
                <a:effectLst/>
              </a:rPr>
              <a:t> </a:t>
            </a:r>
            <a:r>
              <a:rPr lang="en-US" u="sng" dirty="0" err="1">
                <a:effectLst/>
              </a:rPr>
              <a:t>tizimi</a:t>
            </a:r>
            <a:r>
              <a:rPr lang="en-US" u="sng" dirty="0">
                <a:effectLst/>
              </a:rPr>
              <a:t>.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371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600200"/>
            <a:ext cx="6696744" cy="50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2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5923"/>
          <p:cNvGrpSpPr/>
          <p:nvPr/>
        </p:nvGrpSpPr>
        <p:grpSpPr>
          <a:xfrm>
            <a:off x="882586" y="636080"/>
            <a:ext cx="7641300" cy="5692447"/>
            <a:chOff x="42893" y="63907"/>
            <a:chExt cx="3706469" cy="2696447"/>
          </a:xfrm>
        </p:grpSpPr>
        <p:pic>
          <p:nvPicPr>
            <p:cNvPr id="5" name="Picture 3796"/>
            <p:cNvPicPr/>
            <p:nvPr/>
          </p:nvPicPr>
          <p:blipFill>
            <a:blip r:embed="rId2"/>
            <a:stretch>
              <a:fillRect/>
            </a:stretch>
          </p:blipFill>
          <p:spPr>
            <a:xfrm rot="-119995">
              <a:off x="42893" y="63907"/>
              <a:ext cx="3706469" cy="2522868"/>
            </a:xfrm>
            <a:prstGeom prst="rect">
              <a:avLst/>
            </a:prstGeom>
          </p:spPr>
        </p:pic>
        <p:sp>
          <p:nvSpPr>
            <p:cNvPr id="6" name="Rectangle 165909"/>
            <p:cNvSpPr/>
            <p:nvPr/>
          </p:nvSpPr>
          <p:spPr>
            <a:xfrm>
              <a:off x="351940" y="2535974"/>
              <a:ext cx="253365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2.4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Rectangle 165910"/>
            <p:cNvSpPr/>
            <p:nvPr/>
          </p:nvSpPr>
          <p:spPr>
            <a:xfrm>
              <a:off x="542440" y="253597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Rectangle 165902"/>
            <p:cNvSpPr/>
            <p:nvPr/>
          </p:nvSpPr>
          <p:spPr>
            <a:xfrm>
              <a:off x="580540" y="2566095"/>
              <a:ext cx="101346" cy="18438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–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Rectangle 165904"/>
            <p:cNvSpPr/>
            <p:nvPr/>
          </p:nvSpPr>
          <p:spPr>
            <a:xfrm>
              <a:off x="656689" y="253597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Rectangle 165905"/>
            <p:cNvSpPr/>
            <p:nvPr/>
          </p:nvSpPr>
          <p:spPr>
            <a:xfrm>
              <a:off x="694789" y="2535974"/>
              <a:ext cx="2624625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rasm. Gidrogenerator ventilyasii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Rectangle 165903"/>
            <p:cNvSpPr/>
            <p:nvPr/>
          </p:nvSpPr>
          <p:spPr>
            <a:xfrm>
              <a:off x="2670274" y="2535974"/>
              <a:ext cx="67498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Rectangle 165906"/>
            <p:cNvSpPr/>
            <p:nvPr/>
          </p:nvSpPr>
          <p:spPr>
            <a:xfrm>
              <a:off x="2720566" y="253597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Rectangle 165907"/>
            <p:cNvSpPr/>
            <p:nvPr/>
          </p:nvSpPr>
          <p:spPr>
            <a:xfrm>
              <a:off x="2761714" y="2535974"/>
              <a:ext cx="639662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u="sng">
                  <a:solidFill>
                    <a:srgbClr val="000000"/>
                  </a:solidFill>
                  <a:effectLst/>
                  <a:uFill>
                    <a:solidFill>
                      <a:srgbClr val="000000"/>
                    </a:solidFill>
                  </a:uFill>
                  <a:latin typeface="Times New Roman"/>
                  <a:ea typeface="Times New Roman"/>
                </a:rPr>
                <a:t>yasinint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Rectangle 165908"/>
            <p:cNvSpPr/>
            <p:nvPr/>
          </p:nvSpPr>
          <p:spPr>
            <a:xfrm>
              <a:off x="3242689" y="2535974"/>
              <a:ext cx="50673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710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</a:t>
            </a:r>
            <a:r>
              <a:rPr lang="en-US" dirty="0" err="1"/>
              <a:t>haddan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,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oralig‘i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turbogeneratorlarni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samaradorligini</a:t>
            </a:r>
            <a:r>
              <a:rPr lang="en-US" dirty="0"/>
              <a:t> </a:t>
            </a:r>
            <a:r>
              <a:rPr lang="en-US" dirty="0" err="1"/>
              <a:t>orttirish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</a:t>
            </a:r>
            <a:r>
              <a:rPr lang="en-US" dirty="0" err="1"/>
              <a:t>ventilyasiyaning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oqimchali</a:t>
            </a:r>
            <a:r>
              <a:rPr lang="en-US" dirty="0"/>
              <a:t> radial </a:t>
            </a:r>
            <a:r>
              <a:rPr lang="en-US" dirty="0" err="1"/>
              <a:t>sistemasi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turbogeneratorning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tekisliklar</a:t>
            </a:r>
            <a:r>
              <a:rPr lang="en-US" dirty="0"/>
              <a:t> 6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seksiyalarga</a:t>
            </a:r>
            <a:r>
              <a:rPr lang="en-US" dirty="0"/>
              <a:t> </a:t>
            </a:r>
            <a:r>
              <a:rPr lang="en-US" dirty="0" err="1"/>
              <a:t>bo‘linadi</a:t>
            </a:r>
            <a:r>
              <a:rPr lang="en-US" dirty="0"/>
              <a:t>.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seksiyaga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oralig‘i</a:t>
            </a:r>
            <a:r>
              <a:rPr lang="en-US" dirty="0"/>
              <a:t> (I </a:t>
            </a:r>
            <a:r>
              <a:rPr lang="en-US" dirty="0" err="1"/>
              <a:t>va</a:t>
            </a:r>
            <a:r>
              <a:rPr lang="en-US" dirty="0"/>
              <a:t> III </a:t>
            </a:r>
            <a:r>
              <a:rPr lang="en-US" dirty="0" err="1"/>
              <a:t>seksiyalarda</a:t>
            </a:r>
            <a:r>
              <a:rPr lang="en-US" dirty="0"/>
              <a:t>)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maxsuc</a:t>
            </a:r>
            <a:r>
              <a:rPr lang="en-US" dirty="0"/>
              <a:t> </a:t>
            </a:r>
            <a:r>
              <a:rPr lang="en-US" dirty="0" err="1"/>
              <a:t>o‘qiy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7 (II </a:t>
            </a:r>
            <a:r>
              <a:rPr lang="en-US" dirty="0" err="1"/>
              <a:t>seksiyada</a:t>
            </a:r>
            <a:r>
              <a:rPr lang="en-US" dirty="0"/>
              <a:t>)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Qizigan</a:t>
            </a:r>
            <a:r>
              <a:rPr lang="en-US" dirty="0"/>
              <a:t> </a:t>
            </a:r>
            <a:r>
              <a:rPr lang="en-US" dirty="0" err="1"/>
              <a:t>qismlarning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tegadigan</a:t>
            </a:r>
            <a:r>
              <a:rPr lang="en-US" dirty="0"/>
              <a:t> </a:t>
            </a:r>
            <a:r>
              <a:rPr lang="en-US" dirty="0" err="1"/>
              <a:t>yuzalarini</a:t>
            </a:r>
            <a:r>
              <a:rPr lang="en-US" dirty="0"/>
              <a:t> </a:t>
            </a:r>
            <a:r>
              <a:rPr lang="en-US" dirty="0" err="1"/>
              <a:t>orttirish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mashinaning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po‘latida</a:t>
            </a:r>
            <a:r>
              <a:rPr lang="en-US" dirty="0"/>
              <a:t> </a:t>
            </a:r>
            <a:r>
              <a:rPr lang="en-US" dirty="0" err="1"/>
              <a:t>ventilyasion</a:t>
            </a:r>
            <a:r>
              <a:rPr lang="en-US" dirty="0"/>
              <a:t> </a:t>
            </a:r>
            <a:r>
              <a:rPr lang="en-US" dirty="0" err="1"/>
              <a:t>kanallar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Qizigan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po‘latdagi</a:t>
            </a:r>
            <a:r>
              <a:rPr lang="en-US" dirty="0"/>
              <a:t> radial </a:t>
            </a:r>
            <a:r>
              <a:rPr lang="en-US" dirty="0" err="1"/>
              <a:t>ventilyasion</a:t>
            </a:r>
            <a:r>
              <a:rPr lang="en-US" dirty="0"/>
              <a:t> </a:t>
            </a:r>
            <a:r>
              <a:rPr lang="en-US" dirty="0" err="1"/>
              <a:t>kanallardan</a:t>
            </a:r>
            <a:r>
              <a:rPr lang="en-US" dirty="0"/>
              <a:t> </a:t>
            </a:r>
            <a:r>
              <a:rPr lang="en-US" dirty="0" err="1"/>
              <a:t>o‘tib</a:t>
            </a:r>
            <a:r>
              <a:rPr lang="en-US" dirty="0"/>
              <a:t>,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ketuvchi</a:t>
            </a:r>
            <a:r>
              <a:rPr lang="en-US" dirty="0"/>
              <a:t> </a:t>
            </a:r>
            <a:r>
              <a:rPr lang="en-US" dirty="0" err="1"/>
              <a:t>kamera</a:t>
            </a:r>
            <a:r>
              <a:rPr lang="en-US" dirty="0"/>
              <a:t> 8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o‘tadi</a:t>
            </a:r>
            <a:r>
              <a:rPr lang="en-US" dirty="0"/>
              <a:t>. </a:t>
            </a:r>
            <a:r>
              <a:rPr lang="en-US" dirty="0" err="1"/>
              <a:t>Qo‘p</a:t>
            </a:r>
            <a:r>
              <a:rPr lang="en-US" dirty="0"/>
              <a:t> </a:t>
            </a:r>
            <a:r>
              <a:rPr lang="en-US" dirty="0" err="1"/>
              <a:t>oqimchali</a:t>
            </a:r>
            <a:r>
              <a:rPr lang="en-US" dirty="0"/>
              <a:t> </a:t>
            </a:r>
            <a:r>
              <a:rPr lang="en-US" dirty="0" err="1"/>
              <a:t>ventilyasiya</a:t>
            </a:r>
            <a:r>
              <a:rPr lang="en-US" dirty="0"/>
              <a:t> </a:t>
            </a:r>
            <a:r>
              <a:rPr lang="en-US" dirty="0" err="1"/>
              <a:t>turbogeneratorning</a:t>
            </a:r>
            <a:r>
              <a:rPr lang="en-US" dirty="0"/>
              <a:t>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uzunligi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sovishini</a:t>
            </a:r>
            <a:r>
              <a:rPr lang="en-US" dirty="0"/>
              <a:t> </a:t>
            </a:r>
            <a:r>
              <a:rPr lang="en-US" dirty="0" err="1"/>
              <a:t>ta’minlaydi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 err="1"/>
              <a:t>Tashqariga</a:t>
            </a:r>
            <a:r>
              <a:rPr lang="en-US" dirty="0"/>
              <a:t> </a:t>
            </a:r>
            <a:r>
              <a:rPr lang="en-US" dirty="0" err="1"/>
              <a:t>havoning</a:t>
            </a:r>
            <a:r>
              <a:rPr lang="en-US" dirty="0"/>
              <a:t> </a:t>
            </a:r>
            <a:r>
              <a:rPr lang="en-US" dirty="0" err="1"/>
              <a:t>qisman</a:t>
            </a:r>
            <a:r>
              <a:rPr lang="en-US" dirty="0"/>
              <a:t> </a:t>
            </a:r>
            <a:r>
              <a:rPr lang="en-US" dirty="0" err="1"/>
              <a:t>chiqishdan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bo‘ladigan</a:t>
            </a:r>
            <a:r>
              <a:rPr lang="en-US" dirty="0"/>
              <a:t> </a:t>
            </a:r>
            <a:r>
              <a:rPr lang="en-US" dirty="0" err="1"/>
              <a:t>isrofni</a:t>
            </a:r>
            <a:r>
              <a:rPr lang="en-US" dirty="0"/>
              <a:t> </a:t>
            </a:r>
            <a:r>
              <a:rPr lang="en-US" dirty="0" err="1"/>
              <a:t>to‘ldirish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sovuq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kamerasiga</a:t>
            </a:r>
            <a:r>
              <a:rPr lang="en-US" dirty="0"/>
              <a:t> </a:t>
            </a:r>
            <a:r>
              <a:rPr lang="en-US" dirty="0" err="1"/>
              <a:t>o‘rnatilgan</a:t>
            </a:r>
            <a:r>
              <a:rPr lang="en-US" dirty="0"/>
              <a:t> </a:t>
            </a:r>
            <a:r>
              <a:rPr lang="en-US" dirty="0" err="1"/>
              <a:t>qo‘shaloq</a:t>
            </a:r>
            <a:r>
              <a:rPr lang="en-US" dirty="0"/>
              <a:t>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filtr</a:t>
            </a:r>
            <a:r>
              <a:rPr lang="en-US" dirty="0"/>
              <a:t> 9 </a:t>
            </a:r>
            <a:r>
              <a:rPr lang="en-US" dirty="0" err="1"/>
              <a:t>orqli</a:t>
            </a:r>
            <a:r>
              <a:rPr lang="en-US" dirty="0"/>
              <a:t> </a:t>
            </a:r>
            <a:r>
              <a:rPr lang="en-US" dirty="0" err="1"/>
              <a:t>qo‘shimcha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ko‘zda</a:t>
            </a:r>
            <a:r>
              <a:rPr lang="en-US" dirty="0"/>
              <a:t> </a:t>
            </a:r>
            <a:r>
              <a:rPr lang="en-US" dirty="0" err="1"/>
              <a:t>tutilgan</a:t>
            </a:r>
            <a:r>
              <a:rPr lang="en-US" dirty="0"/>
              <a:t>.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sovitishniig</a:t>
            </a:r>
            <a:r>
              <a:rPr lang="en-US" dirty="0"/>
              <a:t> </a:t>
            </a:r>
            <a:r>
              <a:rPr lang="en-US" dirty="0" err="1"/>
              <a:t>berk</a:t>
            </a:r>
            <a:r>
              <a:rPr lang="en-US" dirty="0"/>
              <a:t> </a:t>
            </a:r>
            <a:r>
              <a:rPr lang="en-US" dirty="0" err="1"/>
              <a:t>tizimli</a:t>
            </a:r>
            <a:r>
              <a:rPr lang="en-US" dirty="0"/>
              <a:t> </a:t>
            </a:r>
            <a:r>
              <a:rPr lang="en-US" dirty="0" err="1"/>
              <a:t>gidrogeneratorlarda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qo‘llaniladi.Gidrogeneratorning</a:t>
            </a:r>
            <a:r>
              <a:rPr lang="en-US" dirty="0"/>
              <a:t> </a:t>
            </a:r>
            <a:r>
              <a:rPr lang="en-US" dirty="0" err="1"/>
              <a:t>ventilyasiya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2.4 – </a:t>
            </a:r>
            <a:r>
              <a:rPr lang="en-US" dirty="0" err="1"/>
              <a:t>rasmda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. </a:t>
            </a:r>
            <a:r>
              <a:rPr lang="en-US" dirty="0" err="1"/>
              <a:t>Gidrogeneratorlarda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qutbli</a:t>
            </a:r>
            <a:r>
              <a:rPr lang="en-US" dirty="0"/>
              <a:t> </a:t>
            </a:r>
            <a:r>
              <a:rPr lang="en-US" dirty="0" err="1"/>
              <a:t>rotorni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qutblar</a:t>
            </a:r>
            <a:r>
              <a:rPr lang="en-US" dirty="0"/>
              <a:t> </a:t>
            </a:r>
            <a:r>
              <a:rPr lang="en-US" dirty="0" err="1"/>
              <a:t>o‘rtasida</a:t>
            </a:r>
            <a:r>
              <a:rPr lang="en-US" dirty="0"/>
              <a:t> 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borligi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rotorning</a:t>
            </a:r>
            <a:r>
              <a:rPr lang="en-US" dirty="0"/>
              <a:t> </a:t>
            </a:r>
            <a:r>
              <a:rPr lang="en-US" dirty="0" err="1"/>
              <a:t>sovish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u="sng" dirty="0" err="1"/>
              <a:t>yopiq</a:t>
            </a:r>
            <a:r>
              <a:rPr lang="en-US" u="sng" dirty="0"/>
              <a:t> </a:t>
            </a:r>
            <a:r>
              <a:rPr lang="en-US" u="sng" dirty="0" err="1"/>
              <a:t>tizimi</a:t>
            </a:r>
            <a:r>
              <a:rPr lang="en-US" u="sng" dirty="0"/>
              <a:t>: 1-rotor; 2-stator; 3-havo </a:t>
            </a:r>
            <a:r>
              <a:rPr lang="en-US" u="sng" dirty="0" err="1"/>
              <a:t>sovutgich</a:t>
            </a:r>
            <a:r>
              <a:rPr lang="en-US" u="sng" dirty="0"/>
              <a:t>; 4- </a:t>
            </a:r>
            <a:r>
              <a:rPr lang="en-US" dirty="0" err="1"/>
              <a:t>bo‘lganligi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u="sng" dirty="0" err="1"/>
              <a:t>ventilyator</a:t>
            </a:r>
            <a:r>
              <a:rPr lang="en-US" u="sng" dirty="0"/>
              <a:t> </a:t>
            </a:r>
            <a:r>
              <a:rPr lang="en-US" u="sng" dirty="0" err="1"/>
              <a:t>parraklari</a:t>
            </a:r>
            <a:r>
              <a:rPr lang="en-US" u="sng" dirty="0"/>
              <a:t>.</a:t>
            </a:r>
            <a:r>
              <a:rPr lang="en-US" dirty="0"/>
              <a:t> </a:t>
            </a:r>
            <a:r>
              <a:rPr lang="en-US" dirty="0" err="1"/>
              <a:t>osonlashadi</a:t>
            </a:r>
            <a:r>
              <a:rPr lang="en-US" dirty="0"/>
              <a:t>. </a:t>
            </a:r>
            <a:r>
              <a:rPr lang="en-US" dirty="0" err="1"/>
              <a:t>Turbogeneratorning</a:t>
            </a:r>
            <a:r>
              <a:rPr lang="en-US" dirty="0"/>
              <a:t> </a:t>
            </a:r>
            <a:r>
              <a:rPr lang="en-US" dirty="0" err="1"/>
              <a:t>silliq</a:t>
            </a:r>
            <a:r>
              <a:rPr lang="en-US" dirty="0"/>
              <a:t> </a:t>
            </a:r>
            <a:r>
              <a:rPr lang="en-US" dirty="0" err="1"/>
              <a:t>rotorining</a:t>
            </a:r>
            <a:r>
              <a:rPr lang="en-US" dirty="0"/>
              <a:t> </a:t>
            </a:r>
            <a:r>
              <a:rPr lang="en-US" dirty="0" err="1"/>
              <a:t>sovishi</a:t>
            </a:r>
            <a:r>
              <a:rPr lang="en-US" dirty="0"/>
              <a:t> ham samara </a:t>
            </a:r>
            <a:r>
              <a:rPr lang="en-US" dirty="0" err="1"/>
              <a:t>beradi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u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bo‘shlig‘i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soviydi</a:t>
            </a:r>
            <a:r>
              <a:rPr lang="en-US" dirty="0"/>
              <a:t>. Bu </a:t>
            </a:r>
            <a:r>
              <a:rPr lang="en-US" dirty="0" err="1"/>
              <a:t>holat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turbogeneratorlarni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imkoniyatini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cheklashga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06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77500" lnSpcReduction="20000"/>
          </a:bodyPr>
          <a:lstStyle/>
          <a:p>
            <a:r>
              <a:rPr lang="en-US" i="1" u="sng" dirty="0" err="1"/>
              <a:t>Turbogeneratorlarni</a:t>
            </a:r>
            <a:r>
              <a:rPr lang="en-US" i="1" u="sng" dirty="0"/>
              <a:t> </a:t>
            </a:r>
            <a:r>
              <a:rPr lang="en-US" i="1" u="sng" dirty="0" err="1"/>
              <a:t>vodorod</a:t>
            </a:r>
            <a:r>
              <a:rPr lang="en-US" i="1" u="sng" dirty="0"/>
              <a:t> </a:t>
            </a:r>
            <a:r>
              <a:rPr lang="en-US" i="1" u="sng" dirty="0" err="1"/>
              <a:t>bilan</a:t>
            </a:r>
            <a:r>
              <a:rPr lang="en-US" i="1" u="sng" dirty="0"/>
              <a:t> </a:t>
            </a:r>
            <a:r>
              <a:rPr lang="en-US" i="1" u="sng" dirty="0" err="1"/>
              <a:t>bilvosita</a:t>
            </a:r>
            <a:r>
              <a:rPr lang="en-US" i="1" u="sng" dirty="0"/>
              <a:t> </a:t>
            </a:r>
            <a:r>
              <a:rPr lang="en-US" i="1" u="sng" dirty="0" err="1"/>
              <a:t>sovitish</a:t>
            </a:r>
            <a:r>
              <a:rPr lang="en-US" dirty="0"/>
              <a:t>.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sovitiluvchi</a:t>
            </a:r>
            <a:r>
              <a:rPr lang="en-US" dirty="0"/>
              <a:t> </a:t>
            </a:r>
            <a:r>
              <a:rPr lang="en-US" dirty="0" err="1"/>
              <a:t>turbogeneratorlar</a:t>
            </a:r>
            <a:r>
              <a:rPr lang="en-US" dirty="0"/>
              <a:t> </a:t>
            </a:r>
            <a:r>
              <a:rPr lang="en-US" dirty="0" err="1"/>
              <a:t>prinsipial</a:t>
            </a:r>
            <a:r>
              <a:rPr lang="en-US" dirty="0"/>
              <a:t> </a:t>
            </a:r>
            <a:r>
              <a:rPr lang="en-US" dirty="0" err="1"/>
              <a:t>olganda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sovitishdagi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ventilyasiya</a:t>
            </a:r>
            <a:r>
              <a:rPr lang="en-US" dirty="0"/>
              <a:t> </a:t>
            </a:r>
            <a:r>
              <a:rPr lang="en-US" dirty="0" err="1"/>
              <a:t>sxemasiga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shundan</a:t>
            </a:r>
            <a:r>
              <a:rPr lang="en-US" dirty="0"/>
              <a:t> </a:t>
            </a:r>
            <a:r>
              <a:rPr lang="en-US" dirty="0" err="1"/>
              <a:t>iboratki</a:t>
            </a:r>
            <a:r>
              <a:rPr lang="en-US" dirty="0"/>
              <a:t>,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vodorodning</a:t>
            </a:r>
            <a:r>
              <a:rPr lang="en-US" dirty="0"/>
              <a:t> </a:t>
            </a:r>
            <a:r>
              <a:rPr lang="en-US" dirty="0" err="1"/>
              <a:t>hajmi</a:t>
            </a:r>
            <a:r>
              <a:rPr lang="en-US" dirty="0"/>
              <a:t> generator </a:t>
            </a:r>
            <a:r>
              <a:rPr lang="en-US" dirty="0" err="1"/>
              <a:t>korpusi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chegaralanadi</a:t>
            </a:r>
            <a:r>
              <a:rPr lang="en-US" dirty="0"/>
              <a:t>, </a:t>
            </a:r>
            <a:r>
              <a:rPr lang="ru-RU" dirty="0"/>
              <a:t>щ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ham </a:t>
            </a:r>
            <a:r>
              <a:rPr lang="en-US" dirty="0" err="1"/>
              <a:t>sovitgichlar</a:t>
            </a:r>
            <a:r>
              <a:rPr lang="en-US" dirty="0"/>
              <a:t> </a:t>
            </a:r>
            <a:r>
              <a:rPr lang="en-US" dirty="0" err="1"/>
              <a:t>korpusning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joylashtiriladi</a:t>
            </a:r>
            <a:r>
              <a:rPr lang="en-US" dirty="0"/>
              <a:t>.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sovitish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sovitishga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samaraliroq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sovituvchi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havoga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afzalliklarga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U </a:t>
            </a:r>
            <a:r>
              <a:rPr lang="en-US" dirty="0" err="1"/>
              <a:t>havoga</a:t>
            </a:r>
            <a:r>
              <a:rPr lang="en-US" dirty="0"/>
              <a:t> </a:t>
            </a:r>
            <a:r>
              <a:rPr lang="en-US" dirty="0" err="1"/>
              <a:t>qaraganda</a:t>
            </a:r>
            <a:r>
              <a:rPr lang="en-US" dirty="0"/>
              <a:t> 1,54 mart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koeffitsientiga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7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issiqli</a:t>
            </a:r>
            <a:r>
              <a:rPr lang="en-US" dirty="0"/>
              <a:t> </a:t>
            </a:r>
            <a:r>
              <a:rPr lang="en-US" dirty="0" err="1"/>
              <a:t>o‘tkazish</a:t>
            </a:r>
            <a:r>
              <a:rPr lang="en-US" dirty="0"/>
              <a:t> </a:t>
            </a:r>
            <a:r>
              <a:rPr lang="en-US" dirty="0" err="1"/>
              <a:t>xossasiga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xossasi</a:t>
            </a:r>
            <a:r>
              <a:rPr lang="en-US" dirty="0"/>
              <a:t> </a:t>
            </a:r>
            <a:r>
              <a:rPr lang="en-US" dirty="0" err="1"/>
              <a:t>izolyasiya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pazlarnig</a:t>
            </a:r>
            <a:r>
              <a:rPr lang="en-US" dirty="0"/>
              <a:t> </a:t>
            </a:r>
            <a:r>
              <a:rPr lang="en-US" dirty="0" err="1"/>
              <a:t>oralig‘ida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qatlamining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qarshilikka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Vodorodniig</a:t>
            </a:r>
            <a:r>
              <a:rPr lang="en-US" dirty="0"/>
              <a:t> </a:t>
            </a:r>
            <a:r>
              <a:rPr lang="en-US" dirty="0" err="1"/>
              <a:t>zichligi</a:t>
            </a:r>
            <a:r>
              <a:rPr lang="en-US" dirty="0"/>
              <a:t> </a:t>
            </a:r>
            <a:r>
              <a:rPr lang="en-US" dirty="0" err="1"/>
              <a:t>havoga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bo‘lganligi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ventilyasion</a:t>
            </a:r>
            <a:r>
              <a:rPr lang="en-US" dirty="0"/>
              <a:t> </a:t>
            </a:r>
            <a:r>
              <a:rPr lang="en-US" dirty="0" err="1"/>
              <a:t>yo‘qotishlar</a:t>
            </a:r>
            <a:r>
              <a:rPr lang="en-US" dirty="0"/>
              <a:t> 8-10 </a:t>
            </a:r>
            <a:r>
              <a:rPr lang="en-US" dirty="0" err="1"/>
              <a:t>marta</a:t>
            </a:r>
            <a:r>
              <a:rPr lang="en-US" dirty="0"/>
              <a:t> </a:t>
            </a:r>
            <a:r>
              <a:rPr lang="en-US" dirty="0" err="1"/>
              <a:t>kamayib</a:t>
            </a:r>
            <a:r>
              <a:rPr lang="en-US" dirty="0"/>
              <a:t>,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FIK 0,8—1%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muhitiga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muhitida</a:t>
            </a:r>
            <a:r>
              <a:rPr lang="en-US" dirty="0"/>
              <a:t> </a:t>
            </a:r>
            <a:r>
              <a:rPr lang="en-US" dirty="0" err="1"/>
              <a:t>oksidlanishning</a:t>
            </a:r>
            <a:r>
              <a:rPr lang="en-US" dirty="0"/>
              <a:t> </a:t>
            </a:r>
            <a:r>
              <a:rPr lang="en-US" dirty="0" err="1"/>
              <a:t>bo‘lmasligi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ishlashini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</a:t>
            </a:r>
            <a:r>
              <a:rPr lang="en-US" dirty="0" err="1"/>
              <a:t>izolyasiyasining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vaqtini</a:t>
            </a:r>
            <a:r>
              <a:rPr lang="en-US" dirty="0"/>
              <a:t> </a:t>
            </a:r>
            <a:r>
              <a:rPr lang="en-US" dirty="0" err="1"/>
              <a:t>oshiradi</a:t>
            </a:r>
            <a:r>
              <a:rPr lang="en-US" dirty="0"/>
              <a:t>. </a:t>
            </a:r>
            <a:r>
              <a:rPr lang="en-US" dirty="0" err="1"/>
              <a:t>Vodorodning</a:t>
            </a:r>
            <a:r>
              <a:rPr lang="en-US" dirty="0"/>
              <a:t> </a:t>
            </a:r>
            <a:r>
              <a:rPr lang="en-US" dirty="0" err="1"/>
              <a:t>afzalliklaridan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yonmasligidir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342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Generatorga</a:t>
            </a:r>
            <a:r>
              <a:rPr lang="en-US" dirty="0"/>
              <a:t> </a:t>
            </a:r>
            <a:r>
              <a:rPr lang="en-US" dirty="0" err="1"/>
              <a:t>kirayotgan</a:t>
            </a:r>
            <a:r>
              <a:rPr lang="en-US" dirty="0"/>
              <a:t> </a:t>
            </a:r>
            <a:r>
              <a:rPr lang="en-US" dirty="0" err="1"/>
              <a:t>vodorodning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aralashmasi</a:t>
            </a:r>
            <a:r>
              <a:rPr lang="en-US" dirty="0"/>
              <a:t> (4,1% </a:t>
            </a:r>
            <a:r>
              <a:rPr lang="en-US" dirty="0" err="1"/>
              <a:t>dan</a:t>
            </a:r>
            <a:r>
              <a:rPr lang="en-US" dirty="0"/>
              <a:t> to 74% </a:t>
            </a:r>
            <a:r>
              <a:rPr lang="en-US" dirty="0" err="1"/>
              <a:t>gacha</a:t>
            </a:r>
            <a:r>
              <a:rPr lang="en-US" dirty="0"/>
              <a:t>, </a:t>
            </a:r>
            <a:r>
              <a:rPr lang="en-US" dirty="0" err="1"/>
              <a:t>moy</a:t>
            </a:r>
            <a:r>
              <a:rPr lang="en-US" dirty="0"/>
              <a:t> </a:t>
            </a:r>
            <a:r>
              <a:rPr lang="en-US" dirty="0" err="1"/>
              <a:t>bug‘i</a:t>
            </a:r>
            <a:r>
              <a:rPr lang="en-US" dirty="0"/>
              <a:t> ham </a:t>
            </a:r>
            <a:r>
              <a:rPr lang="en-US" dirty="0" err="1"/>
              <a:t>qo‘shilganda</a:t>
            </a:r>
            <a:r>
              <a:rPr lang="en-US" dirty="0"/>
              <a:t> 3,3% </a:t>
            </a:r>
            <a:r>
              <a:rPr lang="en-US" dirty="0" err="1"/>
              <a:t>dan</a:t>
            </a:r>
            <a:r>
              <a:rPr lang="en-US" dirty="0"/>
              <a:t> to 81,5% </a:t>
            </a:r>
            <a:r>
              <a:rPr lang="en-US" dirty="0" err="1"/>
              <a:t>gacha</a:t>
            </a:r>
            <a:r>
              <a:rPr lang="en-US" dirty="0"/>
              <a:t>) </a:t>
            </a:r>
            <a:r>
              <a:rPr lang="en-US" dirty="0" err="1"/>
              <a:t>portlash</a:t>
            </a:r>
            <a:r>
              <a:rPr lang="en-US" dirty="0"/>
              <a:t> </a:t>
            </a:r>
            <a:r>
              <a:rPr lang="en-US" dirty="0" err="1"/>
              <a:t>xavfi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aralashma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,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sovitiladigan</a:t>
            </a:r>
            <a:r>
              <a:rPr lang="en-US" dirty="0"/>
              <a:t> </a:t>
            </a:r>
            <a:r>
              <a:rPr lang="en-US" dirty="0" err="1"/>
              <a:t>mashinalarda</a:t>
            </a:r>
            <a:r>
              <a:rPr lang="en-US" dirty="0"/>
              <a:t> stator </a:t>
            </a:r>
            <a:r>
              <a:rPr lang="en-US" dirty="0" err="1"/>
              <a:t>korpusining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o‘tkazmasligini</a:t>
            </a:r>
            <a:r>
              <a:rPr lang="en-US" dirty="0"/>
              <a:t> </a:t>
            </a:r>
            <a:r>
              <a:rPr lang="en-US" dirty="0" err="1"/>
              <a:t>orttirish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valni</a:t>
            </a:r>
            <a:r>
              <a:rPr lang="en-US" dirty="0"/>
              <a:t>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tig‘izlagichlar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, stator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rotorning</a:t>
            </a:r>
            <a:r>
              <a:rPr lang="en-US" dirty="0"/>
              <a:t> </a:t>
            </a:r>
            <a:r>
              <a:rPr lang="en-US" dirty="0" err="1"/>
              <a:t>chulg‘amiga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o‘tkazuvchilarni</a:t>
            </a:r>
            <a:r>
              <a:rPr lang="en-US" dirty="0"/>
              <a:t> </a:t>
            </a:r>
            <a:r>
              <a:rPr lang="en-US" dirty="0" err="1"/>
              <a:t>zichlab</a:t>
            </a:r>
            <a:r>
              <a:rPr lang="en-US" dirty="0"/>
              <a:t>, </a:t>
            </a:r>
            <a:r>
              <a:rPr lang="en-US" dirty="0" err="1"/>
              <a:t>gaz</a:t>
            </a:r>
            <a:r>
              <a:rPr lang="en-US" dirty="0"/>
              <a:t>, </a:t>
            </a:r>
            <a:r>
              <a:rPr lang="en-US" dirty="0" err="1"/>
              <a:t>sovituvchining</a:t>
            </a:r>
            <a:r>
              <a:rPr lang="en-US" dirty="0"/>
              <a:t> </a:t>
            </a:r>
            <a:r>
              <a:rPr lang="en-US" dirty="0" err="1"/>
              <a:t>qopqog‘ini</a:t>
            </a:r>
            <a:r>
              <a:rPr lang="en-US" dirty="0"/>
              <a:t> </a:t>
            </a:r>
            <a:r>
              <a:rPr lang="en-US" dirty="0" err="1"/>
              <a:t>zichlab</a:t>
            </a:r>
            <a:r>
              <a:rPr lang="en-US" dirty="0"/>
              <a:t>, </a:t>
            </a:r>
            <a:r>
              <a:rPr lang="en-US" dirty="0" err="1"/>
              <a:t>lyuklarni</a:t>
            </a:r>
            <a:r>
              <a:rPr lang="en-US" dirty="0"/>
              <a:t>, yon </a:t>
            </a:r>
            <a:r>
              <a:rPr lang="en-US" dirty="0" err="1"/>
              <a:t>tomondagi</a:t>
            </a:r>
            <a:r>
              <a:rPr lang="en-US" dirty="0"/>
              <a:t> </a:t>
            </a:r>
            <a:r>
              <a:rPr lang="en-US" dirty="0" err="1"/>
              <a:t>olinuvchi</a:t>
            </a:r>
            <a:r>
              <a:rPr lang="en-US" dirty="0"/>
              <a:t> </a:t>
            </a:r>
            <a:r>
              <a:rPr lang="en-US" dirty="0" err="1"/>
              <a:t>to‘siqlarni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yopilishi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Gazning</a:t>
            </a:r>
            <a:r>
              <a:rPr lang="en-US" dirty="0"/>
              <a:t> </a:t>
            </a:r>
            <a:r>
              <a:rPr lang="en-US" dirty="0" err="1"/>
              <a:t>tashqariga</a:t>
            </a:r>
            <a:r>
              <a:rPr lang="en-US" dirty="0"/>
              <a:t> </a:t>
            </a:r>
            <a:r>
              <a:rPr lang="en-US" dirty="0" err="1"/>
              <a:t>chiqishini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to‘suvchi</a:t>
            </a:r>
            <a:r>
              <a:rPr lang="en-US" dirty="0"/>
              <a:t> </a:t>
            </a:r>
            <a:r>
              <a:rPr lang="en-US" dirty="0" err="1"/>
              <a:t>moyli</a:t>
            </a:r>
            <a:r>
              <a:rPr lang="en-US" dirty="0"/>
              <a:t> </a:t>
            </a:r>
            <a:r>
              <a:rPr lang="en-US" dirty="0" err="1"/>
              <a:t>zichlagich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generator </a:t>
            </a:r>
            <a:r>
              <a:rPr lang="en-US" dirty="0" err="1"/>
              <a:t>valini</a:t>
            </a:r>
            <a:r>
              <a:rPr lang="en-US" dirty="0"/>
              <a:t> </a:t>
            </a:r>
            <a:r>
              <a:rPr lang="en-US" dirty="0" err="1"/>
              <a:t>tig‘izlash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. </a:t>
            </a:r>
            <a:r>
              <a:rPr lang="en-US" dirty="0" err="1"/>
              <a:t>Vodorodning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bosimi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sovishi</a:t>
            </a:r>
            <a:r>
              <a:rPr lang="en-US" dirty="0"/>
              <a:t> </a:t>
            </a:r>
            <a:r>
              <a:rPr lang="en-US" dirty="0" err="1"/>
              <a:t>shuncha</a:t>
            </a:r>
            <a:r>
              <a:rPr lang="en-US" dirty="0"/>
              <a:t> </a:t>
            </a:r>
            <a:r>
              <a:rPr lang="en-US" dirty="0" err="1"/>
              <a:t>samarali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aynan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o‘lchamlarida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nominal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Biroq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bosim</a:t>
            </a:r>
            <a:r>
              <a:rPr lang="en-US" dirty="0"/>
              <a:t> 0,4—0,6 </a:t>
            </a:r>
            <a:r>
              <a:rPr lang="en-US" dirty="0" err="1"/>
              <a:t>MPa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ko‘p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oshirishdan</a:t>
            </a:r>
            <a:r>
              <a:rPr lang="en-US" dirty="0"/>
              <a:t> </a:t>
            </a:r>
            <a:r>
              <a:rPr lang="en-US" dirty="0" err="1"/>
              <a:t>kelib</a:t>
            </a:r>
            <a:r>
              <a:rPr lang="en-US" dirty="0"/>
              <a:t> </a:t>
            </a:r>
            <a:r>
              <a:rPr lang="en-US" dirty="0" err="1"/>
              <a:t>chiqadagan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qiynchiliklarni</a:t>
            </a:r>
            <a:r>
              <a:rPr lang="en-US" dirty="0"/>
              <a:t> (</a:t>
            </a:r>
            <a:r>
              <a:rPr lang="en-US" dirty="0" err="1"/>
              <a:t>tig‘izlagichlar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chulg‘am</a:t>
            </a:r>
            <a:r>
              <a:rPr lang="en-US" dirty="0"/>
              <a:t> </a:t>
            </a:r>
            <a:r>
              <a:rPr lang="en-US" dirty="0" err="1"/>
              <a:t>izolyasiyasi</a:t>
            </a:r>
            <a:r>
              <a:rPr lang="en-US" dirty="0"/>
              <a:t> </a:t>
            </a:r>
            <a:r>
              <a:rPr lang="en-US" dirty="0" err="1"/>
              <a:t>ishi</a:t>
            </a:r>
            <a:r>
              <a:rPr lang="en-US" dirty="0"/>
              <a:t> </a:t>
            </a:r>
            <a:r>
              <a:rPr lang="en-US" dirty="0" err="1"/>
              <a:t>murakkablashadi</a:t>
            </a:r>
            <a:r>
              <a:rPr lang="en-US" dirty="0"/>
              <a:t>) </a:t>
            </a:r>
            <a:r>
              <a:rPr lang="en-US" dirty="0" err="1"/>
              <a:t>engish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sarflanadigan</a:t>
            </a:r>
            <a:r>
              <a:rPr lang="en-US" dirty="0"/>
              <a:t> </a:t>
            </a:r>
            <a:r>
              <a:rPr lang="en-US" dirty="0" err="1"/>
              <a:t>mablag‘ni</a:t>
            </a:r>
            <a:r>
              <a:rPr lang="en-US" dirty="0"/>
              <a:t> </a:t>
            </a:r>
            <a:r>
              <a:rPr lang="en-US" dirty="0" err="1"/>
              <a:t>oqlamaydi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generatorlarda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bosimi</a:t>
            </a:r>
            <a:r>
              <a:rPr lang="en-US" dirty="0"/>
              <a:t> 0,6 </a:t>
            </a:r>
            <a:r>
              <a:rPr lang="en-US" dirty="0" err="1"/>
              <a:t>MPa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bo‘lmaydi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bilvosita</a:t>
            </a:r>
            <a:r>
              <a:rPr lang="en-US" dirty="0"/>
              <a:t> </a:t>
            </a:r>
            <a:r>
              <a:rPr lang="en-US" dirty="0" err="1"/>
              <a:t>sovitiluvchi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, </a:t>
            </a:r>
            <a:r>
              <a:rPr lang="en-US" dirty="0" err="1"/>
              <a:t>zaruriyat</a:t>
            </a:r>
            <a:r>
              <a:rPr lang="en-US" dirty="0"/>
              <a:t> </a:t>
            </a:r>
            <a:r>
              <a:rPr lang="en-US" dirty="0" err="1"/>
              <a:t>tug‘ilsa</a:t>
            </a:r>
            <a:r>
              <a:rPr lang="en-US" dirty="0"/>
              <a:t>,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 err="1"/>
              <a:t>sovitilishi</a:t>
            </a:r>
            <a:r>
              <a:rPr lang="en-US" dirty="0"/>
              <a:t> ham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tegishlicha</a:t>
            </a:r>
            <a:r>
              <a:rPr lang="en-US" dirty="0"/>
              <a:t> </a:t>
            </a:r>
            <a:r>
              <a:rPr lang="en-US" dirty="0" err="1"/>
              <a:t>kamayadi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Generator </a:t>
            </a:r>
            <a:r>
              <a:rPr lang="en-US" dirty="0" err="1"/>
              <a:t>korpusini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to‘ldirishda</a:t>
            </a:r>
            <a:r>
              <a:rPr lang="en-US" dirty="0"/>
              <a:t> </a:t>
            </a:r>
            <a:r>
              <a:rPr lang="en-US" dirty="0" err="1"/>
              <a:t>qaldiroq</a:t>
            </a:r>
            <a:r>
              <a:rPr lang="en-US" dirty="0"/>
              <a:t> </a:t>
            </a:r>
            <a:r>
              <a:rPr lang="en-US" dirty="0" err="1"/>
              <a:t>aralashma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bo‘lishining</a:t>
            </a:r>
            <a:r>
              <a:rPr lang="en-US" dirty="0"/>
              <a:t> </a:t>
            </a:r>
            <a:r>
              <a:rPr lang="en-US" dirty="0" err="1"/>
              <a:t>oldini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avval</a:t>
            </a:r>
            <a:r>
              <a:rPr lang="en-US" dirty="0"/>
              <a:t> inert </a:t>
            </a:r>
            <a:r>
              <a:rPr lang="en-US" dirty="0" err="1"/>
              <a:t>gaz</a:t>
            </a:r>
            <a:r>
              <a:rPr lang="en-US" dirty="0"/>
              <a:t> (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karbonat</a:t>
            </a:r>
            <a:r>
              <a:rPr lang="en-US" dirty="0"/>
              <a:t> </a:t>
            </a:r>
            <a:r>
              <a:rPr lang="en-US" dirty="0" err="1"/>
              <a:t>angidrid</a:t>
            </a:r>
            <a:r>
              <a:rPr lang="en-US" dirty="0"/>
              <a:t>)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siqib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Vodorodning</a:t>
            </a:r>
            <a:r>
              <a:rPr lang="en-US" dirty="0"/>
              <a:t> </a:t>
            </a:r>
            <a:r>
              <a:rPr lang="en-US" dirty="0" err="1"/>
              <a:t>foiz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 </a:t>
            </a:r>
            <a:r>
              <a:rPr lang="en-US" dirty="0" err="1"/>
              <a:t>ruxsat</a:t>
            </a:r>
            <a:r>
              <a:rPr lang="en-US" dirty="0"/>
              <a:t> </a:t>
            </a:r>
            <a:r>
              <a:rPr lang="en-US" dirty="0" err="1"/>
              <a:t>etilganidan</a:t>
            </a:r>
            <a:r>
              <a:rPr lang="en-US" dirty="0"/>
              <a:t> </a:t>
            </a:r>
            <a:r>
              <a:rPr lang="en-US" dirty="0" err="1"/>
              <a:t>kamayganda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tozaligini</a:t>
            </a:r>
            <a:r>
              <a:rPr lang="en-US" dirty="0"/>
              <a:t> </a:t>
            </a:r>
            <a:r>
              <a:rPr lang="en-US" dirty="0" err="1"/>
              <a:t>tiklash</a:t>
            </a:r>
            <a:r>
              <a:rPr lang="en-US" dirty="0"/>
              <a:t> </a:t>
            </a:r>
            <a:r>
              <a:rPr lang="en-US" dirty="0" err="1"/>
              <a:t>generatordan</a:t>
            </a:r>
            <a:r>
              <a:rPr lang="en-US" dirty="0"/>
              <a:t> </a:t>
            </a:r>
            <a:r>
              <a:rPr lang="en-US" dirty="0" err="1"/>
              <a:t>ifloslangan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toza</a:t>
            </a:r>
            <a:r>
              <a:rPr lang="en-US" dirty="0"/>
              <a:t> </a:t>
            </a:r>
            <a:r>
              <a:rPr lang="en-US" dirty="0" err="1"/>
              <a:t>vodorod</a:t>
            </a:r>
            <a:r>
              <a:rPr lang="en-US" dirty="0"/>
              <a:t> </a:t>
            </a:r>
            <a:r>
              <a:rPr lang="en-US" dirty="0" err="1"/>
              <a:t>qo‘shish</a:t>
            </a:r>
            <a:r>
              <a:rPr lang="en-US" dirty="0"/>
              <a:t> </a:t>
            </a:r>
            <a:r>
              <a:rPr lang="en-US" dirty="0" err="1"/>
              <a:t>yo‘li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Bu </a:t>
            </a:r>
            <a:r>
              <a:rPr lang="en-US" dirty="0" err="1"/>
              <a:t>jarayonni</a:t>
            </a:r>
            <a:r>
              <a:rPr lang="en-US" dirty="0"/>
              <a:t> </a:t>
            </a:r>
            <a:r>
              <a:rPr lang="en-US" i="1" dirty="0" err="1"/>
              <a:t>shamollatib</a:t>
            </a:r>
            <a:r>
              <a:rPr lang="en-US" i="1" dirty="0"/>
              <a:t> </a:t>
            </a:r>
            <a:r>
              <a:rPr lang="en-US" i="1" dirty="0" err="1"/>
              <a:t>tozalash</a:t>
            </a:r>
            <a:r>
              <a:rPr lang="en-US" dirty="0"/>
              <a:t> (</a:t>
            </a:r>
            <a:r>
              <a:rPr lang="en-US" dirty="0" err="1"/>
              <a:t>produvka</a:t>
            </a:r>
            <a:r>
              <a:rPr lang="en-US" dirty="0"/>
              <a:t>)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22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err="1"/>
              <a:t>Generatorlarni</a:t>
            </a:r>
            <a:r>
              <a:rPr lang="en-US" i="1" u="sng" dirty="0"/>
              <a:t> </a:t>
            </a:r>
            <a:r>
              <a:rPr lang="en-US" i="1" u="sng" dirty="0" err="1"/>
              <a:t>suyuqlik</a:t>
            </a:r>
            <a:r>
              <a:rPr lang="en-US" i="1" u="sng" dirty="0"/>
              <a:t> </a:t>
            </a:r>
            <a:r>
              <a:rPr lang="en-US" i="1" u="sng" dirty="0" err="1"/>
              <a:t>bilan</a:t>
            </a:r>
            <a:r>
              <a:rPr lang="en-US" i="1" u="sng" dirty="0"/>
              <a:t> </a:t>
            </a:r>
            <a:r>
              <a:rPr lang="en-US" i="1" u="sng" dirty="0" err="1"/>
              <a:t>bevosita</a:t>
            </a:r>
            <a:r>
              <a:rPr lang="en-US" i="1" u="sng" dirty="0"/>
              <a:t> </a:t>
            </a:r>
            <a:r>
              <a:rPr lang="en-US" i="1" u="sng" dirty="0" err="1"/>
              <a:t>sovitish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r>
              <a:rPr lang="en-US" sz="1500" dirty="0" err="1" smtClean="0"/>
              <a:t>Generatorlarni</a:t>
            </a:r>
            <a:r>
              <a:rPr lang="en-US" sz="1500" dirty="0" smtClean="0"/>
              <a:t> </a:t>
            </a:r>
            <a:r>
              <a:rPr lang="en-US" sz="1500" dirty="0" err="1"/>
              <a:t>suyuqlik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bevosita</a:t>
            </a:r>
            <a:r>
              <a:rPr lang="en-US" sz="1500" dirty="0"/>
              <a:t> </a:t>
            </a:r>
            <a:r>
              <a:rPr lang="en-US" sz="1500" dirty="0" err="1"/>
              <a:t>sovitishni</a:t>
            </a:r>
            <a:r>
              <a:rPr lang="en-US" sz="1500" dirty="0"/>
              <a:t> </a:t>
            </a:r>
            <a:r>
              <a:rPr lang="en-US" sz="1500" dirty="0" err="1"/>
              <a:t>amalga</a:t>
            </a:r>
            <a:r>
              <a:rPr lang="en-US" sz="1500" dirty="0"/>
              <a:t> </a:t>
            </a:r>
            <a:r>
              <a:rPr lang="en-US" sz="1500" dirty="0" err="1"/>
              <a:t>oshirishda</a:t>
            </a:r>
            <a:r>
              <a:rPr lang="en-US" sz="1500" dirty="0"/>
              <a:t> </a:t>
            </a:r>
            <a:r>
              <a:rPr lang="en-US" sz="1500" dirty="0" err="1"/>
              <a:t>sovituvchi</a:t>
            </a:r>
            <a:r>
              <a:rPr lang="en-US" sz="1500" dirty="0"/>
              <a:t> </a:t>
            </a:r>
            <a:r>
              <a:rPr lang="en-US" sz="1500" dirty="0" err="1"/>
              <a:t>suyuqlik</a:t>
            </a:r>
            <a:r>
              <a:rPr lang="en-US" sz="1500" dirty="0"/>
              <a:t> </a:t>
            </a:r>
            <a:r>
              <a:rPr lang="en-US" sz="1500" dirty="0" err="1"/>
              <a:t>sifatida</a:t>
            </a:r>
            <a:r>
              <a:rPr lang="en-US" sz="1500" dirty="0"/>
              <a:t>, </a:t>
            </a:r>
            <a:r>
              <a:rPr lang="en-US" sz="1500" dirty="0" err="1"/>
              <a:t>vodorodga</a:t>
            </a:r>
            <a:r>
              <a:rPr lang="en-US" sz="1500" dirty="0"/>
              <a:t> </a:t>
            </a:r>
            <a:r>
              <a:rPr lang="en-US" sz="1500" dirty="0" err="1"/>
              <a:t>nisbatan</a:t>
            </a:r>
            <a:r>
              <a:rPr lang="en-US" sz="1500" dirty="0"/>
              <a:t>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ajratish</a:t>
            </a:r>
            <a:r>
              <a:rPr lang="en-US" sz="1500" dirty="0"/>
              <a:t> </a:t>
            </a:r>
            <a:r>
              <a:rPr lang="en-US" sz="1500" dirty="0" err="1"/>
              <a:t>qobiliyati</a:t>
            </a:r>
            <a:r>
              <a:rPr lang="en-US" sz="1500" dirty="0"/>
              <a:t> </a:t>
            </a:r>
            <a:r>
              <a:rPr lang="en-US" sz="1500" dirty="0" err="1"/>
              <a:t>ancha</a:t>
            </a:r>
            <a:r>
              <a:rPr lang="en-US" sz="1500" dirty="0"/>
              <a:t> </a:t>
            </a:r>
            <a:r>
              <a:rPr lang="en-US" sz="1500" dirty="0" err="1"/>
              <a:t>yuqori</a:t>
            </a:r>
            <a:r>
              <a:rPr lang="en-US" sz="1500" dirty="0"/>
              <a:t> </a:t>
            </a:r>
            <a:r>
              <a:rPr lang="en-US" sz="1500" dirty="0" err="1"/>
              <a:t>bo‘lgan</a:t>
            </a:r>
            <a:r>
              <a:rPr lang="en-US" sz="1500" dirty="0"/>
              <a:t>, </a:t>
            </a:r>
            <a:r>
              <a:rPr lang="en-US" sz="1500" dirty="0" err="1"/>
              <a:t>distillangan</a:t>
            </a:r>
            <a:r>
              <a:rPr lang="en-US" sz="1500" dirty="0"/>
              <a:t>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yoki</a:t>
            </a:r>
            <a:r>
              <a:rPr lang="en-US" sz="1500" dirty="0"/>
              <a:t> </a:t>
            </a:r>
            <a:r>
              <a:rPr lang="en-US" sz="1500" dirty="0" err="1"/>
              <a:t>moy</a:t>
            </a:r>
            <a:r>
              <a:rPr lang="en-US" sz="1500" dirty="0"/>
              <a:t> </a:t>
            </a:r>
            <a:r>
              <a:rPr lang="en-US" sz="1500" dirty="0" err="1"/>
              <a:t>qo‘llaniladi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natijada</a:t>
            </a:r>
            <a:r>
              <a:rPr lang="en-US" sz="1500" dirty="0"/>
              <a:t> </a:t>
            </a:r>
            <a:r>
              <a:rPr lang="en-US" sz="1500" dirty="0" err="1"/>
              <a:t>generatorlarning</a:t>
            </a:r>
            <a:r>
              <a:rPr lang="en-US" sz="1500" dirty="0"/>
              <a:t> </a:t>
            </a:r>
            <a:r>
              <a:rPr lang="en-US" sz="1500" dirty="0" err="1"/>
              <a:t>o‘lchamlarini</a:t>
            </a:r>
            <a:r>
              <a:rPr lang="en-US" sz="1500" dirty="0"/>
              <a:t> </a:t>
            </a:r>
            <a:r>
              <a:rPr lang="en-US" sz="1500" dirty="0" err="1"/>
              <a:t>o‘zgartirmay</a:t>
            </a:r>
            <a:r>
              <a:rPr lang="en-US" sz="1500" dirty="0"/>
              <a:t> </a:t>
            </a:r>
            <a:r>
              <a:rPr lang="en-US" sz="1500" dirty="0" err="1"/>
              <a:t>birlik</a:t>
            </a:r>
            <a:r>
              <a:rPr lang="en-US" sz="1500" dirty="0"/>
              <a:t> </a:t>
            </a:r>
            <a:r>
              <a:rPr lang="en-US" sz="1500" dirty="0" err="1"/>
              <a:t>quvvatini</a:t>
            </a:r>
            <a:r>
              <a:rPr lang="en-US" sz="1500" dirty="0"/>
              <a:t> </a:t>
            </a:r>
            <a:r>
              <a:rPr lang="en-US" sz="1500" dirty="0" err="1"/>
              <a:t>yana</a:t>
            </a:r>
            <a:r>
              <a:rPr lang="en-US" sz="1500" dirty="0"/>
              <a:t> ham </a:t>
            </a:r>
            <a:r>
              <a:rPr lang="en-US" sz="1500" dirty="0" err="1"/>
              <a:t>orttirish</a:t>
            </a:r>
            <a:r>
              <a:rPr lang="en-US" sz="1500" dirty="0"/>
              <a:t> </a:t>
            </a:r>
            <a:r>
              <a:rPr lang="en-US" sz="1500" dirty="0" err="1"/>
              <a:t>imkoniyatini</a:t>
            </a:r>
            <a:r>
              <a:rPr lang="en-US" sz="1500" dirty="0"/>
              <a:t> </a:t>
            </a:r>
            <a:r>
              <a:rPr lang="en-US" sz="1500" dirty="0" err="1"/>
              <a:t>beradi</a:t>
            </a:r>
            <a:r>
              <a:rPr lang="en-US" sz="1500" dirty="0"/>
              <a:t>. </a:t>
            </a:r>
            <a:endParaRPr lang="ru-RU" sz="1500" dirty="0"/>
          </a:p>
          <a:p>
            <a:r>
              <a:rPr lang="en-US" sz="1500" dirty="0" err="1"/>
              <a:t>Distillangan</a:t>
            </a:r>
            <a:r>
              <a:rPr lang="en-US" sz="1500" dirty="0"/>
              <a:t>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sovituvchi</a:t>
            </a:r>
            <a:r>
              <a:rPr lang="en-US" sz="1500" dirty="0"/>
              <a:t> </a:t>
            </a:r>
            <a:r>
              <a:rPr lang="en-US" sz="1500" dirty="0" err="1"/>
              <a:t>modda</a:t>
            </a:r>
            <a:r>
              <a:rPr lang="en-US" sz="1500" dirty="0"/>
              <a:t> </a:t>
            </a:r>
            <a:r>
              <a:rPr lang="en-US" sz="1500" dirty="0" err="1"/>
              <a:t>sifatida</a:t>
            </a:r>
            <a:r>
              <a:rPr lang="en-US" sz="1500" dirty="0"/>
              <a:t> </a:t>
            </a:r>
            <a:r>
              <a:rPr lang="en-US" sz="1500" dirty="0" err="1"/>
              <a:t>moyga</a:t>
            </a:r>
            <a:r>
              <a:rPr lang="en-US" sz="1500" dirty="0"/>
              <a:t> </a:t>
            </a:r>
            <a:r>
              <a:rPr lang="en-US" sz="1500" dirty="0" err="1"/>
              <a:t>nisbatan</a:t>
            </a:r>
            <a:r>
              <a:rPr lang="en-US" sz="1500" dirty="0"/>
              <a:t> </a:t>
            </a:r>
            <a:r>
              <a:rPr lang="en-US" sz="1500" dirty="0" err="1"/>
              <a:t>ko‘p</a:t>
            </a:r>
            <a:r>
              <a:rPr lang="en-US" sz="1500" dirty="0"/>
              <a:t> </a:t>
            </a:r>
            <a:r>
              <a:rPr lang="en-US" sz="1500" dirty="0" err="1"/>
              <a:t>muhim</a:t>
            </a:r>
            <a:r>
              <a:rPr lang="en-US" sz="1500" dirty="0"/>
              <a:t> </a:t>
            </a:r>
            <a:r>
              <a:rPr lang="en-US" sz="1500" dirty="0" err="1"/>
              <a:t>afzalliklarga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: </a:t>
            </a:r>
            <a:r>
              <a:rPr lang="en-US" sz="1500" dirty="0" err="1"/>
              <a:t>issiqlik</a:t>
            </a:r>
            <a:r>
              <a:rPr lang="en-US" sz="1500" dirty="0"/>
              <a:t> </a:t>
            </a:r>
            <a:r>
              <a:rPr lang="en-US" sz="1500" dirty="0" err="1"/>
              <a:t>ajratish</a:t>
            </a:r>
            <a:r>
              <a:rPr lang="en-US" sz="1500" dirty="0"/>
              <a:t> </a:t>
            </a:r>
            <a:r>
              <a:rPr lang="en-US" sz="1500" dirty="0" err="1"/>
              <a:t>xossasi</a:t>
            </a:r>
            <a:r>
              <a:rPr lang="en-US" sz="1500" dirty="0"/>
              <a:t> </a:t>
            </a:r>
            <a:r>
              <a:rPr lang="en-US" sz="1500" dirty="0" err="1"/>
              <a:t>ancha</a:t>
            </a:r>
            <a:r>
              <a:rPr lang="en-US" sz="1500" dirty="0"/>
              <a:t> </a:t>
            </a:r>
            <a:r>
              <a:rPr lang="en-US" sz="1500" dirty="0" err="1"/>
              <a:t>yuqori</a:t>
            </a:r>
            <a:r>
              <a:rPr lang="en-US" sz="1500" dirty="0"/>
              <a:t>, </a:t>
            </a:r>
            <a:r>
              <a:rPr lang="en-US" sz="1500" dirty="0" err="1"/>
              <a:t>yong‘inga</a:t>
            </a:r>
            <a:r>
              <a:rPr lang="en-US" sz="1500" dirty="0"/>
              <a:t> </a:t>
            </a:r>
            <a:r>
              <a:rPr lang="en-US" sz="1500" dirty="0" err="1"/>
              <a:t>xavfsiz</a:t>
            </a:r>
            <a:r>
              <a:rPr lang="en-US" sz="1500" dirty="0"/>
              <a:t>. </a:t>
            </a:r>
            <a:r>
              <a:rPr lang="en-US" sz="1500" dirty="0" err="1"/>
              <a:t>SHuning</a:t>
            </a:r>
            <a:r>
              <a:rPr lang="en-US" sz="1500" dirty="0"/>
              <a:t> </a:t>
            </a:r>
            <a:r>
              <a:rPr lang="en-US" sz="1500" dirty="0" err="1"/>
              <a:t>uchun</a:t>
            </a:r>
            <a:r>
              <a:rPr lang="en-US" sz="1500" dirty="0"/>
              <a:t> </a:t>
            </a:r>
            <a:r>
              <a:rPr lang="en-US" sz="1500" dirty="0" err="1"/>
              <a:t>ishlab</a:t>
            </a:r>
            <a:r>
              <a:rPr lang="en-US" sz="1500" dirty="0"/>
              <a:t> </a:t>
            </a:r>
            <a:r>
              <a:rPr lang="en-US" sz="1500" dirty="0" err="1"/>
              <a:t>chiqariladigan</a:t>
            </a:r>
            <a:r>
              <a:rPr lang="en-US" sz="1500" dirty="0"/>
              <a:t> </a:t>
            </a:r>
            <a:r>
              <a:rPr lang="en-US" sz="1500" dirty="0" err="1"/>
              <a:t>kuchli</a:t>
            </a:r>
            <a:r>
              <a:rPr lang="en-US" sz="1500" dirty="0"/>
              <a:t> </a:t>
            </a:r>
            <a:r>
              <a:rPr lang="en-US" sz="1500" dirty="0" err="1"/>
              <a:t>generatorlar</a:t>
            </a:r>
            <a:r>
              <a:rPr lang="en-US" sz="1500" dirty="0"/>
              <a:t> </a:t>
            </a:r>
            <a:r>
              <a:rPr lang="en-US" sz="1500" dirty="0" err="1"/>
              <a:t>ko‘pchilik</a:t>
            </a:r>
            <a:r>
              <a:rPr lang="en-US" sz="1500" dirty="0"/>
              <a:t> </a:t>
            </a:r>
            <a:r>
              <a:rPr lang="en-US" sz="1500" dirty="0" err="1"/>
              <a:t>hollarda</a:t>
            </a:r>
            <a:r>
              <a:rPr lang="en-US" sz="1500" dirty="0"/>
              <a:t>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sovitiladigan</a:t>
            </a:r>
            <a:r>
              <a:rPr lang="en-US" sz="1500" dirty="0"/>
              <a:t> </a:t>
            </a:r>
            <a:r>
              <a:rPr lang="en-US" sz="1500" dirty="0" err="1"/>
              <a:t>qilib</a:t>
            </a:r>
            <a:r>
              <a:rPr lang="en-US" sz="1500" dirty="0"/>
              <a:t> </a:t>
            </a:r>
            <a:r>
              <a:rPr lang="en-US" sz="1500" dirty="0" err="1"/>
              <a:t>yasaladi</a:t>
            </a:r>
            <a:r>
              <a:rPr lang="en-US" sz="1500" dirty="0"/>
              <a:t>. </a:t>
            </a:r>
            <a:endParaRPr lang="ru-RU" sz="1500" dirty="0"/>
          </a:p>
          <a:p>
            <a:r>
              <a:rPr lang="en-US" sz="1500" dirty="0"/>
              <a:t>Rotor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statorning</a:t>
            </a:r>
            <a:r>
              <a:rPr lang="en-US" sz="1500" dirty="0"/>
              <a:t> </a:t>
            </a:r>
            <a:r>
              <a:rPr lang="en-US" sz="1500" dirty="0" err="1"/>
              <a:t>chulg‘amlarini</a:t>
            </a:r>
            <a:r>
              <a:rPr lang="en-US" sz="1500" dirty="0"/>
              <a:t>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sovitish</a:t>
            </a:r>
            <a:r>
              <a:rPr lang="en-US" sz="1500" dirty="0"/>
              <a:t> </a:t>
            </a:r>
            <a:r>
              <a:rPr lang="en-US" sz="1500" dirty="0" err="1"/>
              <a:t>kapsulali</a:t>
            </a:r>
            <a:r>
              <a:rPr lang="en-US" sz="1500" dirty="0"/>
              <a:t> </a:t>
            </a:r>
            <a:r>
              <a:rPr lang="en-US" sz="1500" dirty="0" err="1"/>
              <a:t>gidrogeneratorlarda</a:t>
            </a:r>
            <a:endParaRPr lang="ru-RU" sz="1500" dirty="0"/>
          </a:p>
          <a:p>
            <a:r>
              <a:rPr lang="en-US" sz="1500" dirty="0"/>
              <a:t> ham </a:t>
            </a:r>
            <a:r>
              <a:rPr lang="en-US" sz="1500" dirty="0" err="1"/>
              <a:t>qo‘lanilmokda</a:t>
            </a:r>
            <a:r>
              <a:rPr lang="en-US" sz="1500" dirty="0"/>
              <a:t>. </a:t>
            </a:r>
            <a:endParaRPr lang="ru-RU" sz="1500" dirty="0"/>
          </a:p>
          <a:p>
            <a:r>
              <a:rPr lang="en-US" sz="1500" dirty="0" err="1"/>
              <a:t>Generatorning</a:t>
            </a:r>
            <a:r>
              <a:rPr lang="en-US" sz="1500" dirty="0"/>
              <a:t> </a:t>
            </a:r>
            <a:r>
              <a:rPr lang="en-US" sz="1500" dirty="0" err="1"/>
              <a:t>rotorini</a:t>
            </a:r>
            <a:r>
              <a:rPr lang="en-US" sz="1500" dirty="0"/>
              <a:t>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bevosita</a:t>
            </a:r>
            <a:r>
              <a:rPr lang="en-US" sz="1500" dirty="0"/>
              <a:t> </a:t>
            </a:r>
            <a:r>
              <a:rPr lang="en-US" sz="1500" dirty="0" err="1"/>
              <a:t>sovitishni</a:t>
            </a:r>
            <a:r>
              <a:rPr lang="en-US" sz="1500" dirty="0"/>
              <a:t> </a:t>
            </a:r>
            <a:r>
              <a:rPr lang="en-US" sz="1500" dirty="0" err="1"/>
              <a:t>amalga</a:t>
            </a:r>
            <a:r>
              <a:rPr lang="en-US" sz="1500" dirty="0"/>
              <a:t> </a:t>
            </a:r>
            <a:r>
              <a:rPr lang="en-US" sz="1500" dirty="0" err="1"/>
              <a:t>oshirish</a:t>
            </a:r>
            <a:r>
              <a:rPr lang="en-US" sz="1500" dirty="0"/>
              <a:t> </a:t>
            </a:r>
            <a:r>
              <a:rPr lang="en-US" sz="1500" dirty="0" err="1"/>
              <a:t>katta</a:t>
            </a:r>
            <a:r>
              <a:rPr lang="en-US" sz="1500" dirty="0"/>
              <a:t> </a:t>
            </a:r>
            <a:r>
              <a:rPr lang="en-US" sz="1500" dirty="0" err="1"/>
              <a:t>qiyinchiliklar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bog‘liq</a:t>
            </a:r>
            <a:r>
              <a:rPr lang="en-US" sz="1500" dirty="0"/>
              <a:t>, </a:t>
            </a:r>
            <a:r>
              <a:rPr lang="en-US" sz="1500" dirty="0" err="1"/>
              <a:t>aylanayotgan</a:t>
            </a:r>
            <a:r>
              <a:rPr lang="en-US" sz="1500" dirty="0"/>
              <a:t> </a:t>
            </a:r>
            <a:r>
              <a:rPr lang="en-US" sz="1500" dirty="0" err="1"/>
              <a:t>rotorga</a:t>
            </a:r>
            <a:r>
              <a:rPr lang="en-US" sz="1500" dirty="0"/>
              <a:t>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keltirish</a:t>
            </a:r>
            <a:r>
              <a:rPr lang="en-US" sz="1500" dirty="0"/>
              <a:t> </a:t>
            </a:r>
            <a:r>
              <a:rPr lang="en-US" sz="1500" dirty="0" err="1"/>
              <a:t>ayniqsa</a:t>
            </a:r>
            <a:r>
              <a:rPr lang="en-US" sz="1500" dirty="0"/>
              <a:t> </a:t>
            </a:r>
            <a:r>
              <a:rPr lang="en-US" sz="1500" dirty="0" err="1"/>
              <a:t>qiyinchilik</a:t>
            </a:r>
            <a:r>
              <a:rPr lang="en-US" sz="1500" dirty="0"/>
              <a:t> </a:t>
            </a:r>
            <a:r>
              <a:rPr lang="en-US" sz="1500" dirty="0" err="1"/>
              <a:t>tug‘diradi</a:t>
            </a:r>
            <a:r>
              <a:rPr lang="en-US" sz="1500" dirty="0"/>
              <a:t>. </a:t>
            </a:r>
            <a:endParaRPr lang="ru-RU" sz="1500" dirty="0"/>
          </a:p>
          <a:p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stator </a:t>
            </a:r>
            <a:r>
              <a:rPr lang="en-US" sz="1500" dirty="0" err="1"/>
              <a:t>chulg‘amini</a:t>
            </a:r>
            <a:r>
              <a:rPr lang="en-US" sz="1500" dirty="0"/>
              <a:t> </a:t>
            </a:r>
            <a:r>
              <a:rPr lang="en-US" sz="1500" dirty="0" err="1"/>
              <a:t>hamda</a:t>
            </a:r>
            <a:r>
              <a:rPr lang="en-US" sz="1500" dirty="0"/>
              <a:t> </a:t>
            </a:r>
            <a:r>
              <a:rPr lang="en-US" sz="1500" dirty="0" err="1"/>
              <a:t>vodorod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bevosita</a:t>
            </a:r>
            <a:r>
              <a:rPr lang="en-US" sz="1500" dirty="0"/>
              <a:t> rotor </a:t>
            </a:r>
            <a:r>
              <a:rPr lang="en-US" sz="1500" dirty="0" err="1"/>
              <a:t>chulg‘amini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aktiv</a:t>
            </a:r>
            <a:r>
              <a:rPr lang="en-US" sz="1500" dirty="0"/>
              <a:t> </a:t>
            </a:r>
            <a:r>
              <a:rPr lang="en-US" sz="1500" dirty="0" err="1"/>
              <a:t>po‘latni</a:t>
            </a:r>
            <a:r>
              <a:rPr lang="en-US" sz="1500" dirty="0"/>
              <a:t> </a:t>
            </a:r>
            <a:r>
              <a:rPr lang="en-US" sz="1500" dirty="0" err="1"/>
              <a:t>birgalikda</a:t>
            </a:r>
            <a:r>
              <a:rPr lang="en-US" sz="1500" dirty="0"/>
              <a:t> </a:t>
            </a:r>
            <a:r>
              <a:rPr lang="en-US" sz="1500" dirty="0" err="1"/>
              <a:t>sovitish</a:t>
            </a:r>
            <a:r>
              <a:rPr lang="en-US" sz="1500" dirty="0"/>
              <a:t> </a:t>
            </a:r>
            <a:r>
              <a:rPr lang="en-US" sz="1500" dirty="0" err="1"/>
              <a:t>bo‘lgan</a:t>
            </a:r>
            <a:r>
              <a:rPr lang="en-US" sz="1500" dirty="0"/>
              <a:t> </a:t>
            </a:r>
            <a:r>
              <a:rPr lang="en-US" sz="1500" dirty="0" err="1"/>
              <a:t>turbogeneratorlar</a:t>
            </a:r>
            <a:r>
              <a:rPr lang="en-US" sz="1500" dirty="0"/>
              <a:t> </a:t>
            </a:r>
            <a:r>
              <a:rPr lang="en-US" sz="1500" dirty="0" err="1"/>
              <a:t>xam</a:t>
            </a:r>
            <a:r>
              <a:rPr lang="en-US" sz="1500" dirty="0"/>
              <a:t> </a:t>
            </a:r>
            <a:r>
              <a:rPr lang="en-US" sz="1500" dirty="0" err="1"/>
              <a:t>qo‘llaniladi</a:t>
            </a:r>
            <a:r>
              <a:rPr lang="en-US" sz="1500" dirty="0"/>
              <a:t>. </a:t>
            </a:r>
            <a:r>
              <a:rPr lang="en-US" sz="1500" dirty="0" err="1"/>
              <a:t>Kombinatsiyalalangan</a:t>
            </a:r>
            <a:r>
              <a:rPr lang="en-US" sz="1500" dirty="0"/>
              <a:t> </a:t>
            </a:r>
            <a:r>
              <a:rPr lang="en-US" sz="1500" dirty="0" err="1"/>
              <a:t>sovitish</a:t>
            </a:r>
            <a:r>
              <a:rPr lang="en-US" sz="1500" dirty="0"/>
              <a:t> </a:t>
            </a:r>
            <a:r>
              <a:rPr lang="en-US" sz="1500" dirty="0" err="1"/>
              <a:t>tizimiga</a:t>
            </a:r>
            <a:r>
              <a:rPr lang="en-US" sz="1500" dirty="0"/>
              <a:t> </a:t>
            </a:r>
            <a:r>
              <a:rPr lang="en-US" sz="1500" dirty="0" err="1"/>
              <a:t>ega</a:t>
            </a:r>
            <a:r>
              <a:rPr lang="en-US" sz="1500" dirty="0"/>
              <a:t> </a:t>
            </a:r>
            <a:r>
              <a:rPr lang="en-US" sz="1500" dirty="0" err="1"/>
              <a:t>generatorlar</a:t>
            </a:r>
            <a:r>
              <a:rPr lang="en-US" sz="1500" dirty="0"/>
              <a:t>: rotor </a:t>
            </a:r>
            <a:r>
              <a:rPr lang="en-US" sz="1500" dirty="0" err="1"/>
              <a:t>suv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sovitiladi</a:t>
            </a:r>
            <a:r>
              <a:rPr lang="en-US" sz="1500" dirty="0"/>
              <a:t>, stator (</a:t>
            </a:r>
            <a:r>
              <a:rPr lang="en-US" sz="1500" dirty="0" err="1"/>
              <a:t>chulg‘am</a:t>
            </a:r>
            <a:r>
              <a:rPr lang="en-US" sz="1500" dirty="0"/>
              <a:t>, </a:t>
            </a:r>
            <a:r>
              <a:rPr lang="en-US" sz="1500" dirty="0" err="1"/>
              <a:t>aktiv</a:t>
            </a:r>
            <a:r>
              <a:rPr lang="en-US" sz="1500" dirty="0"/>
              <a:t> </a:t>
            </a:r>
            <a:r>
              <a:rPr lang="en-US" sz="1500" dirty="0" err="1"/>
              <a:t>po‘lat</a:t>
            </a:r>
            <a:r>
              <a:rPr lang="en-US" sz="1500" dirty="0"/>
              <a:t> </a:t>
            </a:r>
            <a:r>
              <a:rPr lang="en-US" sz="1500" dirty="0" err="1"/>
              <a:t>va</a:t>
            </a:r>
            <a:r>
              <a:rPr lang="en-US" sz="1500" dirty="0"/>
              <a:t> </a:t>
            </a:r>
            <a:r>
              <a:rPr lang="en-US" sz="1500" dirty="0" err="1"/>
              <a:t>konstruktiv</a:t>
            </a:r>
            <a:r>
              <a:rPr lang="en-US" sz="1500" dirty="0"/>
              <a:t> </a:t>
            </a:r>
            <a:r>
              <a:rPr lang="en-US" sz="1500" dirty="0" err="1"/>
              <a:t>elementlar</a:t>
            </a:r>
            <a:r>
              <a:rPr lang="en-US" sz="1500" dirty="0"/>
              <a:t>) </a:t>
            </a:r>
            <a:r>
              <a:rPr lang="en-US" sz="1500" dirty="0" err="1"/>
              <a:t>esa</a:t>
            </a:r>
            <a:r>
              <a:rPr lang="en-US" sz="1500" dirty="0"/>
              <a:t> </a:t>
            </a:r>
            <a:r>
              <a:rPr lang="en-US" sz="1500" dirty="0" err="1"/>
              <a:t>kabel</a:t>
            </a:r>
            <a:r>
              <a:rPr lang="en-US" sz="1500" dirty="0"/>
              <a:t> </a:t>
            </a:r>
            <a:r>
              <a:rPr lang="en-US" sz="1500" dirty="0" err="1"/>
              <a:t>moyi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sovitiladi</a:t>
            </a:r>
            <a:r>
              <a:rPr lang="en-US" sz="1500" dirty="0"/>
              <a:t>. </a:t>
            </a:r>
            <a:endParaRPr lang="ru-RU" sz="1500" dirty="0"/>
          </a:p>
          <a:p>
            <a:r>
              <a:rPr lang="en-US" sz="1500" dirty="0" err="1"/>
              <a:t>Turbogeneratorlarning</a:t>
            </a:r>
            <a:r>
              <a:rPr lang="en-US" sz="1500" dirty="0"/>
              <a:t> </a:t>
            </a:r>
            <a:r>
              <a:rPr lang="en-US" sz="1500" dirty="0" err="1"/>
              <a:t>statorlarini</a:t>
            </a:r>
            <a:r>
              <a:rPr lang="en-US" sz="1500" dirty="0"/>
              <a:t> </a:t>
            </a:r>
            <a:r>
              <a:rPr lang="en-US" sz="1500" dirty="0" err="1"/>
              <a:t>moy</a:t>
            </a:r>
            <a:r>
              <a:rPr lang="en-US" sz="1500" dirty="0"/>
              <a:t> </a:t>
            </a:r>
            <a:r>
              <a:rPr lang="en-US" sz="1500" dirty="0" err="1"/>
              <a:t>bilan</a:t>
            </a:r>
            <a:r>
              <a:rPr lang="en-US" sz="1500" dirty="0"/>
              <a:t> </a:t>
            </a:r>
            <a:r>
              <a:rPr lang="en-US" sz="1500" dirty="0" err="1"/>
              <a:t>sovitishni</a:t>
            </a:r>
            <a:r>
              <a:rPr lang="en-US" sz="1500" dirty="0"/>
              <a:t> </a:t>
            </a:r>
            <a:r>
              <a:rPr lang="en-US" sz="1500" dirty="0" err="1"/>
              <a:t>qo‘llash</a:t>
            </a:r>
            <a:r>
              <a:rPr lang="en-US" sz="1500" dirty="0"/>
              <a:t> </a:t>
            </a:r>
            <a:r>
              <a:rPr lang="en-US" sz="1500" dirty="0" err="1"/>
              <a:t>chulg‘am</a:t>
            </a:r>
            <a:r>
              <a:rPr lang="en-US" sz="1500" dirty="0"/>
              <a:t> </a:t>
            </a:r>
            <a:r>
              <a:rPr lang="en-US" sz="1500" dirty="0" err="1"/>
              <a:t>kuchlanishini</a:t>
            </a:r>
            <a:r>
              <a:rPr lang="en-US" sz="1500" dirty="0"/>
              <a:t> 110 kV </a:t>
            </a:r>
            <a:r>
              <a:rPr lang="en-US" sz="1500" dirty="0" err="1"/>
              <a:t>gacha</a:t>
            </a:r>
            <a:r>
              <a:rPr lang="en-US" sz="1500" dirty="0"/>
              <a:t> </a:t>
            </a:r>
            <a:r>
              <a:rPr lang="en-US" sz="1500" dirty="0" err="1"/>
              <a:t>orttirish</a:t>
            </a:r>
            <a:r>
              <a:rPr lang="en-US" sz="1500" dirty="0"/>
              <a:t> </a:t>
            </a:r>
            <a:r>
              <a:rPr lang="en-US" sz="1500" dirty="0" err="1"/>
              <a:t>imkoniyatini</a:t>
            </a:r>
            <a:r>
              <a:rPr lang="en-US" sz="1500" dirty="0"/>
              <a:t> </a:t>
            </a:r>
            <a:r>
              <a:rPr lang="en-US" sz="1500" dirty="0" err="1"/>
              <a:t>berdi</a:t>
            </a:r>
            <a:r>
              <a:rPr lang="en-US" sz="1500" dirty="0"/>
              <a:t>, </a:t>
            </a:r>
            <a:r>
              <a:rPr lang="en-US" sz="1500" dirty="0" err="1"/>
              <a:t>bu</a:t>
            </a:r>
            <a:r>
              <a:rPr lang="en-US" sz="1500" dirty="0"/>
              <a:t> </a:t>
            </a:r>
            <a:r>
              <a:rPr lang="en-US" sz="1500" dirty="0" err="1"/>
              <a:t>esa</a:t>
            </a:r>
            <a:r>
              <a:rPr lang="en-US" sz="1500" dirty="0"/>
              <a:t> </a:t>
            </a:r>
            <a:r>
              <a:rPr lang="en-US" sz="1500" dirty="0" err="1"/>
              <a:t>generatorni</a:t>
            </a:r>
            <a:r>
              <a:rPr lang="en-US" sz="1500" dirty="0"/>
              <a:t> </a:t>
            </a:r>
            <a:r>
              <a:rPr lang="en-US" sz="1500" dirty="0" err="1"/>
              <a:t>tarmoqqa</a:t>
            </a:r>
            <a:r>
              <a:rPr lang="en-US" sz="1500" dirty="0"/>
              <a:t> </a:t>
            </a:r>
            <a:r>
              <a:rPr lang="en-US" sz="1500" dirty="0" err="1"/>
              <a:t>oraliq</a:t>
            </a:r>
            <a:r>
              <a:rPr lang="en-US" sz="1500" dirty="0"/>
              <a:t> </a:t>
            </a:r>
            <a:r>
              <a:rPr lang="en-US" sz="1500" dirty="0" err="1"/>
              <a:t>transformatorisiz</a:t>
            </a:r>
            <a:r>
              <a:rPr lang="en-US" sz="1500" dirty="0"/>
              <a:t> </a:t>
            </a:r>
            <a:r>
              <a:rPr lang="en-US" sz="1500" dirty="0" err="1"/>
              <a:t>ulash</a:t>
            </a:r>
            <a:r>
              <a:rPr lang="en-US" sz="1500" dirty="0"/>
              <a:t> </a:t>
            </a:r>
            <a:r>
              <a:rPr lang="en-US" sz="1500" dirty="0" err="1"/>
              <a:t>imkoniyatini</a:t>
            </a:r>
            <a:r>
              <a:rPr lang="en-US" sz="1500" dirty="0"/>
              <a:t> </a:t>
            </a:r>
            <a:r>
              <a:rPr lang="en-US" sz="1500" dirty="0" err="1"/>
              <a:t>beradi</a:t>
            </a:r>
            <a:r>
              <a:rPr lang="en-US" sz="1500" dirty="0"/>
              <a:t>. 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660899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Turli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tizimlarda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sovitish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samaradorligi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052955" y="1981136"/>
          <a:ext cx="5038090" cy="3911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2174"/>
                <a:gridCol w="1435916"/>
              </a:tblGrid>
              <a:tr h="711835">
                <a:tc>
                  <a:txBody>
                    <a:bodyPr/>
                    <a:lstStyle/>
                    <a:p>
                      <a:pPr marL="449580" marR="7620" indent="-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Turbogeneratorlarni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sovitish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9850" marR="24130" marT="0" marB="0" anchor="ctr"/>
                </a:tc>
                <a:tc>
                  <a:txBody>
                    <a:bodyPr/>
                    <a:lstStyle/>
                    <a:p>
                      <a:pPr marL="6350" marR="7620" indent="-6350" algn="ctr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>
                          <a:effectLst/>
                        </a:rPr>
                        <a:t>Quvvatining </a:t>
                      </a:r>
                    </a:p>
                    <a:p>
                      <a:pPr marL="6350" marR="7620"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ortishi, nisbiy birlikda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9850" marR="24130" marT="0" marB="0"/>
                </a:tc>
              </a:tr>
              <a:tr h="2593975">
                <a:tc>
                  <a:txBody>
                    <a:bodyPr/>
                    <a:lstStyle/>
                    <a:p>
                      <a:pPr marL="6350" marR="7620" indent="-6350" algn="l">
                        <a:lnSpc>
                          <a:spcPct val="114000"/>
                        </a:lnSpc>
                        <a:spcAft>
                          <a:spcPts val="510"/>
                        </a:spcAft>
                      </a:pPr>
                      <a:r>
                        <a:rPr lang="en-US" sz="1400" dirty="0" err="1">
                          <a:effectLst/>
                        </a:rPr>
                        <a:t>Havo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marL="6350" marR="7620" indent="-6350" algn="just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en-US" sz="1400" dirty="0" err="1">
                          <a:effectLst/>
                        </a:rPr>
                        <a:t>Ortiqcha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bosimi</a:t>
                      </a:r>
                      <a:r>
                        <a:rPr lang="en-US" sz="1400" dirty="0">
                          <a:effectLst/>
                        </a:rPr>
                        <a:t> 0,005 </a:t>
                      </a:r>
                      <a:r>
                        <a:rPr lang="en-US" sz="1400" dirty="0" err="1">
                          <a:effectLst/>
                        </a:rPr>
                        <a:t>MPa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bo‘lgandagi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marL="6350" marR="7620" indent="-6350" algn="l">
                        <a:lnSpc>
                          <a:spcPct val="114000"/>
                        </a:lnSpc>
                        <a:spcAft>
                          <a:spcPts val="495"/>
                        </a:spcAft>
                      </a:pPr>
                      <a:r>
                        <a:rPr lang="en-US" sz="1400" dirty="0" err="1">
                          <a:effectLst/>
                        </a:rPr>
                        <a:t>vodorod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bilvosita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marL="6350" marR="7620" indent="-6350" algn="just">
                        <a:lnSpc>
                          <a:spcPct val="112000"/>
                        </a:lnSpc>
                        <a:spcAft>
                          <a:spcPts val="225"/>
                        </a:spcAft>
                      </a:pPr>
                      <a:r>
                        <a:rPr lang="en-US" sz="1400" dirty="0" err="1">
                          <a:effectLst/>
                        </a:rPr>
                        <a:t>Ortiqcha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bosimi</a:t>
                      </a:r>
                      <a:r>
                        <a:rPr lang="en-US" sz="1400" dirty="0">
                          <a:effectLst/>
                        </a:rPr>
                        <a:t> 0,2 </a:t>
                      </a:r>
                      <a:r>
                        <a:rPr lang="en-US" sz="1400" dirty="0" err="1">
                          <a:effectLst/>
                        </a:rPr>
                        <a:t>MPa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bo‘lgandagi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vodorod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bilvosita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marL="6350" marR="7620" indent="-6350" algn="l">
                        <a:lnSpc>
                          <a:spcPct val="111000"/>
                        </a:lnSpc>
                        <a:spcAft>
                          <a:spcPts val="515"/>
                        </a:spcAft>
                      </a:pPr>
                      <a:r>
                        <a:rPr lang="en-US" sz="1400" dirty="0">
                          <a:effectLst/>
                        </a:rPr>
                        <a:t>Stator </a:t>
                      </a:r>
                      <a:r>
                        <a:rPr lang="en-US" sz="1400" dirty="0" err="1">
                          <a:effectLst/>
                        </a:rPr>
                        <a:t>va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rotorni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vodorod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bevosita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ichki</a:t>
                      </a:r>
                      <a:r>
                        <a:rPr lang="en-US" sz="1400" dirty="0">
                          <a:effectLst/>
                        </a:rPr>
                        <a:t>) </a:t>
                      </a:r>
                      <a:r>
                        <a:rPr lang="en-US" sz="1400" dirty="0" err="1">
                          <a:effectLst/>
                        </a:rPr>
                        <a:t>sovitish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marL="6350" marR="7620" indent="-6350" algn="l">
                        <a:lnSpc>
                          <a:spcPct val="111000"/>
                        </a:lnSpc>
                        <a:spcAft>
                          <a:spcPts val="505"/>
                        </a:spcAft>
                      </a:pPr>
                      <a:r>
                        <a:rPr lang="en-US" sz="1400" dirty="0">
                          <a:effectLst/>
                        </a:rPr>
                        <a:t>Stator 	</a:t>
                      </a:r>
                      <a:r>
                        <a:rPr lang="en-US" sz="1400" dirty="0" err="1">
                          <a:effectLst/>
                        </a:rPr>
                        <a:t>chulg‘amini</a:t>
                      </a:r>
                      <a:r>
                        <a:rPr lang="en-US" sz="1400" dirty="0">
                          <a:effectLst/>
                        </a:rPr>
                        <a:t> 	</a:t>
                      </a:r>
                      <a:r>
                        <a:rPr lang="en-US" sz="1400" dirty="0" err="1">
                          <a:effectLst/>
                        </a:rPr>
                        <a:t>moy</a:t>
                      </a:r>
                      <a:r>
                        <a:rPr lang="en-US" sz="1400" dirty="0">
                          <a:effectLst/>
                        </a:rPr>
                        <a:t> 	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	</a:t>
                      </a:r>
                      <a:r>
                        <a:rPr lang="en-US" sz="1400" dirty="0" err="1">
                          <a:effectLst/>
                        </a:rPr>
                        <a:t>va</a:t>
                      </a:r>
                      <a:r>
                        <a:rPr lang="en-US" sz="1400" dirty="0">
                          <a:effectLst/>
                        </a:rPr>
                        <a:t> 	rotor </a:t>
                      </a:r>
                      <a:r>
                        <a:rPr lang="en-US" sz="1400" dirty="0" err="1">
                          <a:effectLst/>
                        </a:rPr>
                        <a:t>chug‘lamini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suv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bevosita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sovitish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</a:endParaRPr>
                    </a:p>
                    <a:p>
                      <a:pPr marL="6350" marR="7620" indent="-63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Stator </a:t>
                      </a:r>
                      <a:r>
                        <a:rPr lang="en-US" sz="1400" dirty="0" err="1">
                          <a:effectLst/>
                        </a:rPr>
                        <a:t>va</a:t>
                      </a:r>
                      <a:r>
                        <a:rPr lang="en-US" sz="1400" dirty="0">
                          <a:effectLst/>
                        </a:rPr>
                        <a:t> rotor </a:t>
                      </a:r>
                      <a:r>
                        <a:rPr lang="en-US" sz="1400" dirty="0" err="1">
                          <a:effectLst/>
                        </a:rPr>
                        <a:t>chulg‘amini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suv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bevosita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sovitish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9850" marR="24130" marT="0" marB="0"/>
                </a:tc>
                <a:tc>
                  <a:txBody>
                    <a:bodyPr/>
                    <a:lstStyle/>
                    <a:p>
                      <a:pPr marL="6350" marR="7620" indent="-6350" algn="ctr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1,0 </a:t>
                      </a:r>
                    </a:p>
                    <a:p>
                      <a:pPr marL="448310" marR="7620" indent="-6350" algn="l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6350" marR="7620" indent="-6350" algn="ctr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1,25 </a:t>
                      </a:r>
                    </a:p>
                    <a:p>
                      <a:pPr marL="448310" marR="7620" indent="-6350" algn="l">
                        <a:lnSpc>
                          <a:spcPct val="114000"/>
                        </a:lnSpc>
                        <a:spcAft>
                          <a:spcPts val="24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6350" marR="7620" indent="-6350" algn="ctr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1,7 </a:t>
                      </a:r>
                    </a:p>
                    <a:p>
                      <a:pPr marL="448310" marR="7620" indent="-6350" algn="l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6350" marR="7620" indent="-6350" algn="ctr">
                        <a:lnSpc>
                          <a:spcPct val="114000"/>
                        </a:lnSpc>
                        <a:spcAft>
                          <a:spcPts val="245"/>
                        </a:spcAft>
                      </a:pPr>
                      <a:r>
                        <a:rPr lang="ru-RU" sz="1400" dirty="0">
                          <a:effectLst/>
                        </a:rPr>
                        <a:t>2,7 </a:t>
                      </a:r>
                    </a:p>
                    <a:p>
                      <a:pPr marL="448310" marR="7620" indent="-6350" algn="l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6350" marR="7620" indent="-6350" algn="ctr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3,6 </a:t>
                      </a:r>
                    </a:p>
                    <a:p>
                      <a:pPr marL="448310" marR="7620" indent="-6350" algn="l">
                        <a:lnSpc>
                          <a:spcPct val="114000"/>
                        </a:lnSpc>
                        <a:spcAft>
                          <a:spcPts val="23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6350" marR="7620" indent="-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4,0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9850" marR="241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694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</TotalTime>
  <Words>1401</Words>
  <Application>Microsoft Office PowerPoint</Application>
  <PresentationFormat>Экран (4:3)</PresentationFormat>
  <Paragraphs>70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Generatorlarning sovitish tizimi.</vt:lpstr>
      <vt:lpstr>Презентация PowerPoint</vt:lpstr>
      <vt:lpstr>Turbogeneratorning sovitishning havo bilan yopiq tizimi. </vt:lpstr>
      <vt:lpstr>Презентация PowerPoint</vt:lpstr>
      <vt:lpstr>Презентация PowerPoint</vt:lpstr>
      <vt:lpstr>Презентация PowerPoint</vt:lpstr>
      <vt:lpstr>Презентация PowerPoint</vt:lpstr>
      <vt:lpstr>Generatorlarni suyuqlik bilan bevosita sovitish.</vt:lpstr>
      <vt:lpstr>Turli tizimlarda sovitish samaradorligi</vt:lpstr>
      <vt:lpstr>Generatorlarni uyg‘otish tizimlari </vt:lpstr>
      <vt:lpstr>Elektromashinali mustqil uyg‘otishning prinsipial sxemasi</vt:lpstr>
      <vt:lpstr>Yarim o‘tkazgichli o‘zo‘zidan uyg‘otishning prinsipial sxemasi.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Generatorlarning sovitish tizimi.</dc:title>
  <dc:creator>Elektrik</dc:creator>
  <cp:lastModifiedBy>Elektrik</cp:lastModifiedBy>
  <cp:revision>2</cp:revision>
  <dcterms:created xsi:type="dcterms:W3CDTF">2023-07-24T06:54:11Z</dcterms:created>
  <dcterms:modified xsi:type="dcterms:W3CDTF">2023-07-24T07:21:35Z</dcterms:modified>
</cp:coreProperties>
</file>