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78" y="-8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59E2-AE42-4E9F-A003-C99E041BB47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A653-BAC2-48C3-AD8C-3ABFAB7A5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79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59E2-AE42-4E9F-A003-C99E041BB47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A653-BAC2-48C3-AD8C-3ABFAB7A5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32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59E2-AE42-4E9F-A003-C99E041BB47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A653-BAC2-48C3-AD8C-3ABFAB7A5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211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59E2-AE42-4E9F-A003-C99E041BB47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A653-BAC2-48C3-AD8C-3ABFAB7A580C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7007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59E2-AE42-4E9F-A003-C99E041BB47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A653-BAC2-48C3-AD8C-3ABFAB7A5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718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59E2-AE42-4E9F-A003-C99E041BB47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A653-BAC2-48C3-AD8C-3ABFAB7A5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424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59E2-AE42-4E9F-A003-C99E041BB47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A653-BAC2-48C3-AD8C-3ABFAB7A5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9435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59E2-AE42-4E9F-A003-C99E041BB47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A653-BAC2-48C3-AD8C-3ABFAB7A5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2690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59E2-AE42-4E9F-A003-C99E041BB47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A653-BAC2-48C3-AD8C-3ABFAB7A5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138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59E2-AE42-4E9F-A003-C99E041BB47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A653-BAC2-48C3-AD8C-3ABFAB7A5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853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59E2-AE42-4E9F-A003-C99E041BB47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A653-BAC2-48C3-AD8C-3ABFAB7A5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489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59E2-AE42-4E9F-A003-C99E041BB47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A653-BAC2-48C3-AD8C-3ABFAB7A5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849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59E2-AE42-4E9F-A003-C99E041BB47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A653-BAC2-48C3-AD8C-3ABFAB7A5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195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59E2-AE42-4E9F-A003-C99E041BB47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A653-BAC2-48C3-AD8C-3ABFAB7A5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132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59E2-AE42-4E9F-A003-C99E041BB47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A653-BAC2-48C3-AD8C-3ABFAB7A5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7186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59E2-AE42-4E9F-A003-C99E041BB47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A653-BAC2-48C3-AD8C-3ABFAB7A5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59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59E2-AE42-4E9F-A003-C99E041BB47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5A653-BAC2-48C3-AD8C-3ABFAB7A5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826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34E59E2-AE42-4E9F-A003-C99E041BB47D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5A653-BAC2-48C3-AD8C-3ABFAB7A580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2062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8574" y="431322"/>
            <a:ext cx="11240217" cy="603848"/>
          </a:xfrm>
        </p:spPr>
        <p:txBody>
          <a:bodyPr/>
          <a:lstStyle/>
          <a:p>
            <a:r>
              <a:rPr lang="en-US" sz="3200" b="1" dirty="0" err="1"/>
              <a:t>Generatorlarni</a:t>
            </a:r>
            <a:r>
              <a:rPr lang="en-US" sz="3200" b="1" dirty="0"/>
              <a:t> </a:t>
            </a:r>
            <a:r>
              <a:rPr lang="en-US" sz="3200" b="1" dirty="0" err="1"/>
              <a:t>uyg‘otishni</a:t>
            </a:r>
            <a:r>
              <a:rPr lang="en-US" sz="3200" b="1" dirty="0"/>
              <a:t> </a:t>
            </a:r>
            <a:r>
              <a:rPr lang="en-US" sz="3200" b="1" dirty="0" err="1"/>
              <a:t>avtomatik</a:t>
            </a:r>
            <a:r>
              <a:rPr lang="en-US" sz="3200" b="1" dirty="0"/>
              <a:t> </a:t>
            </a:r>
            <a:r>
              <a:rPr lang="en-US" sz="3200" b="1" dirty="0" err="1"/>
              <a:t>rostlash</a:t>
            </a:r>
            <a:r>
              <a:rPr lang="en-US" sz="3200" b="1" dirty="0"/>
              <a:t> (</a:t>
            </a:r>
            <a:r>
              <a:rPr lang="ru-RU" sz="3200" i="1" dirty="0"/>
              <a:t>АРВ</a:t>
            </a:r>
            <a:r>
              <a:rPr lang="en-US" sz="3200" b="1" dirty="0"/>
              <a:t>). </a:t>
            </a:r>
            <a:endParaRPr lang="ru-RU" sz="3200" dirty="0"/>
          </a:p>
        </p:txBody>
      </p:sp>
      <p:pic>
        <p:nvPicPr>
          <p:cNvPr id="4" name="Picture 4292"/>
          <p:cNvPicPr/>
          <p:nvPr/>
        </p:nvPicPr>
        <p:blipFill>
          <a:blip r:embed="rId2"/>
          <a:stretch>
            <a:fillRect/>
          </a:stretch>
        </p:blipFill>
        <p:spPr>
          <a:xfrm>
            <a:off x="733246" y="1656272"/>
            <a:ext cx="4304580" cy="3001992"/>
          </a:xfrm>
          <a:prstGeom prst="rect">
            <a:avLst/>
          </a:prstGeom>
        </p:spPr>
      </p:pic>
      <p:pic>
        <p:nvPicPr>
          <p:cNvPr id="5" name="Picture 4302"/>
          <p:cNvPicPr/>
          <p:nvPr/>
        </p:nvPicPr>
        <p:blipFill>
          <a:blip r:embed="rId3"/>
          <a:stretch>
            <a:fillRect/>
          </a:stretch>
        </p:blipFill>
        <p:spPr>
          <a:xfrm>
            <a:off x="5831457" y="1656272"/>
            <a:ext cx="4994694" cy="290938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48574" y="4589504"/>
            <a:ext cx="50593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u="sng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2.7-Generatorni </a:t>
            </a:r>
            <a:r>
              <a:rPr lang="en-US" u="sng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jadal</a:t>
            </a:r>
            <a:r>
              <a:rPr lang="en-US" u="sng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u="sng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uyg‘otishning</a:t>
            </a:r>
            <a:r>
              <a:rPr lang="en-US" sz="3200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aseline="-25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releli</a:t>
            </a:r>
            <a:r>
              <a:rPr lang="en-US" sz="3200" baseline="-25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aseline="-25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sxemasi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490691" y="4808838"/>
            <a:ext cx="5006242" cy="4666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350" marR="678815" indent="449580" algn="just">
              <a:lnSpc>
                <a:spcPct val="114000"/>
              </a:lnSpc>
              <a:spcAft>
                <a:spcPts val="450"/>
              </a:spcAft>
            </a:pPr>
            <a:r>
              <a:rPr lang="en-US" u="sng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2.8 - </a:t>
            </a:r>
            <a:r>
              <a:rPr lang="en-US" u="sng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rasm</a:t>
            </a:r>
            <a:r>
              <a:rPr lang="en-US" u="sng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u="sng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Generatornint</a:t>
            </a:r>
            <a:r>
              <a:rPr lang="en-US" u="sng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u="sng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3200" u="sng" baseline="-25000" dirty="0" err="1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PB</a:t>
            </a:r>
            <a:r>
              <a:rPr lang="en-US" u="sng" dirty="0" err="1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sxemasi</a:t>
            </a:r>
            <a:r>
              <a:rPr lang="en-US" u="sng" dirty="0" smtClean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023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10671746" cy="832618"/>
          </a:xfrm>
        </p:spPr>
        <p:txBody>
          <a:bodyPr/>
          <a:lstStyle/>
          <a:p>
            <a:r>
              <a:rPr lang="en-US" b="1" dirty="0" err="1"/>
              <a:t>Generatorlarni</a:t>
            </a:r>
            <a:r>
              <a:rPr lang="en-US" b="1" dirty="0"/>
              <a:t> parallel </a:t>
            </a:r>
            <a:r>
              <a:rPr lang="en-US" b="1" dirty="0" err="1"/>
              <a:t>ishlashiga</a:t>
            </a:r>
            <a:r>
              <a:rPr lang="en-US" b="1" dirty="0"/>
              <a:t> </a:t>
            </a:r>
            <a:r>
              <a:rPr lang="en-US" b="1" dirty="0" err="1"/>
              <a:t>ulash</a:t>
            </a:r>
            <a:r>
              <a:rPr lang="en-US" b="1" dirty="0"/>
              <a:t>.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6111" y="1475118"/>
            <a:ext cx="10671745" cy="4773282"/>
          </a:xfrm>
        </p:spPr>
        <p:txBody>
          <a:bodyPr>
            <a:normAutofit/>
          </a:bodyPr>
          <a:lstStyle/>
          <a:p>
            <a:r>
              <a:rPr lang="en-US" sz="2400" dirty="0" err="1"/>
              <a:t>Sinxron</a:t>
            </a:r>
            <a:r>
              <a:rPr lang="en-US" sz="2400" dirty="0"/>
              <a:t> </a:t>
            </a:r>
            <a:r>
              <a:rPr lang="en-US" sz="2400" dirty="0" err="1"/>
              <a:t>generatorlar</a:t>
            </a:r>
            <a:r>
              <a:rPr lang="en-US" sz="2400" dirty="0"/>
              <a:t> parallel </a:t>
            </a:r>
            <a:r>
              <a:rPr lang="en-US" sz="2400" dirty="0" err="1"/>
              <a:t>ishlashi</a:t>
            </a:r>
            <a:r>
              <a:rPr lang="en-US" sz="2400" dirty="0"/>
              <a:t> </a:t>
            </a:r>
            <a:r>
              <a:rPr lang="en-US" sz="2400" dirty="0" err="1"/>
              <a:t>uchun</a:t>
            </a:r>
            <a:r>
              <a:rPr lang="en-US" sz="2400" dirty="0"/>
              <a:t> </a:t>
            </a:r>
            <a:r>
              <a:rPr lang="en-US" sz="2400" dirty="0" err="1"/>
              <a:t>aniq</a:t>
            </a:r>
            <a:r>
              <a:rPr lang="en-US" sz="2400" dirty="0"/>
              <a:t> </a:t>
            </a:r>
            <a:r>
              <a:rPr lang="en-US" sz="2400" dirty="0" err="1"/>
              <a:t>sinxronlash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o‘z</a:t>
            </a:r>
            <a:r>
              <a:rPr lang="en-US" sz="2400" dirty="0"/>
              <a:t>–</a:t>
            </a:r>
            <a:r>
              <a:rPr lang="en-US" sz="2400" dirty="0" err="1"/>
              <a:t>o‘zini</a:t>
            </a:r>
            <a:r>
              <a:rPr lang="en-US" sz="2400" dirty="0"/>
              <a:t> </a:t>
            </a:r>
            <a:r>
              <a:rPr lang="en-US" sz="2400" dirty="0" err="1"/>
              <a:t>sinxronlash</a:t>
            </a:r>
            <a:r>
              <a:rPr lang="en-US" sz="2400" dirty="0"/>
              <a:t> </a:t>
            </a:r>
            <a:r>
              <a:rPr lang="en-US" sz="2400" dirty="0" err="1"/>
              <a:t>usullari</a:t>
            </a:r>
            <a:r>
              <a:rPr lang="en-US" sz="2400" dirty="0"/>
              <a:t> </a:t>
            </a:r>
            <a:r>
              <a:rPr lang="en-US" sz="2400" dirty="0" err="1"/>
              <a:t>bilan</a:t>
            </a:r>
            <a:r>
              <a:rPr lang="en-US" sz="2400" dirty="0"/>
              <a:t> </a:t>
            </a:r>
            <a:r>
              <a:rPr lang="en-US" sz="2400" dirty="0" err="1"/>
              <a:t>ulanishi</a:t>
            </a:r>
            <a:r>
              <a:rPr lang="en-US" sz="2400" dirty="0"/>
              <a:t> </a:t>
            </a:r>
            <a:r>
              <a:rPr lang="en-US" sz="2400" dirty="0" err="1"/>
              <a:t>mumkin</a:t>
            </a:r>
            <a:r>
              <a:rPr lang="en-US" sz="2400" dirty="0"/>
              <a:t>. </a:t>
            </a:r>
            <a:r>
              <a:rPr lang="en-US" sz="2400" dirty="0" err="1"/>
              <a:t>Ikkala</a:t>
            </a:r>
            <a:r>
              <a:rPr lang="en-US" sz="2400" dirty="0"/>
              <a:t> </a:t>
            </a:r>
            <a:r>
              <a:rPr lang="en-US" sz="2400" dirty="0" err="1"/>
              <a:t>holda</a:t>
            </a:r>
            <a:r>
              <a:rPr lang="en-US" sz="2400" dirty="0"/>
              <a:t> ham </a:t>
            </a:r>
            <a:r>
              <a:rPr lang="en-US" sz="2400" dirty="0" err="1"/>
              <a:t>ishlamayotgan</a:t>
            </a:r>
            <a:r>
              <a:rPr lang="en-US" sz="2400" dirty="0"/>
              <a:t> </a:t>
            </a:r>
            <a:r>
              <a:rPr lang="en-US" sz="2400" dirty="0" err="1"/>
              <a:t>agregatniig</a:t>
            </a:r>
            <a:r>
              <a:rPr lang="en-US" sz="2400" dirty="0"/>
              <a:t> </a:t>
            </a:r>
            <a:r>
              <a:rPr lang="en-US" sz="2400" dirty="0" err="1"/>
              <a:t>birlamchi</a:t>
            </a:r>
            <a:r>
              <a:rPr lang="en-US" sz="2400" dirty="0"/>
              <a:t> </a:t>
            </a:r>
            <a:r>
              <a:rPr lang="en-US" sz="2400" dirty="0" err="1"/>
              <a:t>dvigateliga</a:t>
            </a:r>
            <a:r>
              <a:rPr lang="en-US" sz="2400" dirty="0"/>
              <a:t> bug‘ </a:t>
            </a:r>
            <a:r>
              <a:rPr lang="en-US" sz="2400" dirty="0" err="1"/>
              <a:t>yoki</a:t>
            </a:r>
            <a:r>
              <a:rPr lang="en-US" sz="2400" dirty="0"/>
              <a:t> </a:t>
            </a:r>
            <a:r>
              <a:rPr lang="en-US" sz="2400" dirty="0" err="1"/>
              <a:t>suv</a:t>
            </a:r>
            <a:r>
              <a:rPr lang="en-US" sz="2400" dirty="0"/>
              <a:t> </a:t>
            </a:r>
            <a:r>
              <a:rPr lang="en-US" sz="2400" dirty="0" err="1"/>
              <a:t>yuboriladi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agregat</a:t>
            </a:r>
            <a:r>
              <a:rPr lang="en-US" sz="2400" dirty="0"/>
              <a:t> </a:t>
            </a:r>
            <a:r>
              <a:rPr lang="en-US" sz="2400" dirty="0" err="1"/>
              <a:t>sinxron</a:t>
            </a:r>
            <a:r>
              <a:rPr lang="en-US" sz="2400" dirty="0"/>
              <a:t> </a:t>
            </a:r>
            <a:r>
              <a:rPr lang="en-US" sz="2400" dirty="0" err="1"/>
              <a:t>aylanish</a:t>
            </a:r>
            <a:r>
              <a:rPr lang="en-US" sz="2400" dirty="0"/>
              <a:t> </a:t>
            </a:r>
            <a:r>
              <a:rPr lang="en-US" sz="2400" dirty="0" err="1"/>
              <a:t>chastotasiga</a:t>
            </a:r>
            <a:r>
              <a:rPr lang="en-US" sz="2400" dirty="0"/>
              <a:t> </a:t>
            </a:r>
            <a:r>
              <a:rPr lang="en-US" sz="2400" dirty="0" err="1"/>
              <a:t>yaqin</a:t>
            </a:r>
            <a:r>
              <a:rPr lang="en-US" sz="2400" dirty="0"/>
              <a:t> </a:t>
            </a:r>
            <a:r>
              <a:rPr lang="en-US" sz="2400" dirty="0" err="1"/>
              <a:t>chastotagacha</a:t>
            </a:r>
            <a:r>
              <a:rPr lang="en-US" sz="2400" dirty="0"/>
              <a:t> </a:t>
            </a:r>
            <a:r>
              <a:rPr lang="en-US" sz="2400" dirty="0" err="1"/>
              <a:t>aylantiriladi</a:t>
            </a:r>
            <a:r>
              <a:rPr lang="en-US" sz="2400" dirty="0"/>
              <a:t>. </a:t>
            </a:r>
            <a:endParaRPr lang="ru-RU" sz="2400" dirty="0"/>
          </a:p>
          <a:p>
            <a:r>
              <a:rPr lang="en-US" sz="2400" dirty="0"/>
              <a:t>Generator </a:t>
            </a:r>
            <a:r>
              <a:rPr lang="en-US" sz="2400" dirty="0" err="1"/>
              <a:t>uyg‘otilgan</a:t>
            </a:r>
            <a:r>
              <a:rPr lang="en-US" sz="2400" dirty="0"/>
              <a:t> </a:t>
            </a:r>
            <a:r>
              <a:rPr lang="en-US" sz="2400" dirty="0" err="1"/>
              <a:t>holda</a:t>
            </a:r>
            <a:r>
              <a:rPr lang="en-US" sz="2400" dirty="0"/>
              <a:t> </a:t>
            </a:r>
            <a:r>
              <a:rPr lang="en-US" sz="2400" dirty="0" err="1"/>
              <a:t>ulanadigan</a:t>
            </a:r>
            <a:r>
              <a:rPr lang="en-US" sz="2400" dirty="0"/>
              <a:t> </a:t>
            </a:r>
            <a:r>
              <a:rPr lang="en-US" sz="2400" dirty="0" err="1"/>
              <a:t>aniq</a:t>
            </a:r>
            <a:r>
              <a:rPr lang="en-US" sz="2400" dirty="0"/>
              <a:t> </a:t>
            </a:r>
            <a:r>
              <a:rPr lang="en-US" sz="2400" dirty="0" err="1"/>
              <a:t>sinxronlash</a:t>
            </a:r>
            <a:r>
              <a:rPr lang="en-US" sz="2400" dirty="0"/>
              <a:t> </a:t>
            </a:r>
            <a:r>
              <a:rPr lang="en-US" sz="2400" dirty="0" err="1"/>
              <a:t>usulida</a:t>
            </a:r>
            <a:r>
              <a:rPr lang="en-US" sz="2400" dirty="0"/>
              <a:t> </a:t>
            </a:r>
            <a:r>
              <a:rPr lang="en-US" sz="2400" dirty="0" err="1"/>
              <a:t>uni</a:t>
            </a:r>
            <a:r>
              <a:rPr lang="en-US" sz="2400" dirty="0"/>
              <a:t> </a:t>
            </a:r>
            <a:r>
              <a:rPr lang="en-US" sz="2400" dirty="0" err="1"/>
              <a:t>tarmoqqa</a:t>
            </a:r>
            <a:r>
              <a:rPr lang="en-US" sz="2400" dirty="0"/>
              <a:t> </a:t>
            </a:r>
            <a:r>
              <a:rPr lang="en-US" sz="2400" dirty="0" err="1"/>
              <a:t>ulash</a:t>
            </a:r>
            <a:r>
              <a:rPr lang="en-US" sz="2400" dirty="0"/>
              <a:t> </a:t>
            </a:r>
            <a:r>
              <a:rPr lang="en-US" sz="2400" dirty="0" err="1"/>
              <a:t>paytida</a:t>
            </a:r>
            <a:r>
              <a:rPr lang="en-US" sz="2400" dirty="0"/>
              <a:t> </a:t>
            </a:r>
            <a:r>
              <a:rPr lang="en-US" sz="2400" dirty="0" err="1"/>
              <a:t>quyidagi</a:t>
            </a:r>
            <a:r>
              <a:rPr lang="en-US" sz="2400" dirty="0"/>
              <a:t> </a:t>
            </a:r>
            <a:r>
              <a:rPr lang="en-US" sz="2400" dirty="0" err="1"/>
              <a:t>shartlar</a:t>
            </a:r>
            <a:r>
              <a:rPr lang="en-US" sz="2400" dirty="0"/>
              <a:t> </a:t>
            </a:r>
            <a:r>
              <a:rPr lang="en-US" sz="2400" dirty="0" err="1"/>
              <a:t>bajarilishi</a:t>
            </a:r>
            <a:r>
              <a:rPr lang="en-US" sz="2400" dirty="0"/>
              <a:t> </a:t>
            </a:r>
            <a:r>
              <a:rPr lang="en-US" sz="2400" dirty="0" err="1"/>
              <a:t>kerak</a:t>
            </a:r>
            <a:r>
              <a:rPr lang="en-US" sz="2400" dirty="0"/>
              <a:t>: </a:t>
            </a:r>
            <a:endParaRPr lang="ru-RU" sz="2400" dirty="0"/>
          </a:p>
          <a:p>
            <a:r>
              <a:rPr lang="en-US" sz="2400" dirty="0" err="1"/>
              <a:t>ulanayotgan</a:t>
            </a:r>
            <a:r>
              <a:rPr lang="en-US" sz="2400" dirty="0"/>
              <a:t> generator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tarmoq</a:t>
            </a:r>
            <a:r>
              <a:rPr lang="en-US" sz="2400" dirty="0"/>
              <a:t> </a:t>
            </a:r>
            <a:r>
              <a:rPr lang="en-US" sz="2400" dirty="0" err="1"/>
              <a:t>kuchlanishlari</a:t>
            </a:r>
            <a:r>
              <a:rPr lang="en-US" sz="2400" dirty="0"/>
              <a:t> </a:t>
            </a:r>
            <a:r>
              <a:rPr lang="en-US" sz="2400" dirty="0" err="1"/>
              <a:t>effektiv</a:t>
            </a:r>
            <a:r>
              <a:rPr lang="en-US" sz="2400" dirty="0"/>
              <a:t> </a:t>
            </a:r>
            <a:r>
              <a:rPr lang="en-US" sz="2400" dirty="0" err="1"/>
              <a:t>qiymatlarining</a:t>
            </a:r>
            <a:r>
              <a:rPr lang="en-US" sz="2400" dirty="0"/>
              <a:t> </a:t>
            </a:r>
            <a:r>
              <a:rPr lang="en-US" sz="2400" dirty="0" err="1"/>
              <a:t>tengligi</a:t>
            </a:r>
            <a:r>
              <a:rPr lang="en-US" sz="2400" dirty="0"/>
              <a:t>; generator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tarmoq</a:t>
            </a:r>
            <a:r>
              <a:rPr lang="en-US" sz="2400" dirty="0"/>
              <a:t> </a:t>
            </a:r>
            <a:r>
              <a:rPr lang="en-US" sz="2400" dirty="0" err="1"/>
              <a:t>kuchlanishlari</a:t>
            </a:r>
            <a:r>
              <a:rPr lang="en-US" sz="2400" dirty="0"/>
              <a:t> </a:t>
            </a:r>
            <a:r>
              <a:rPr lang="en-US" sz="2400" dirty="0" err="1"/>
              <a:t>chastotalarining</a:t>
            </a:r>
            <a:r>
              <a:rPr lang="en-US" sz="2400" dirty="0"/>
              <a:t> </a:t>
            </a:r>
            <a:r>
              <a:rPr lang="en-US" sz="2400" dirty="0" err="1"/>
              <a:t>tengligi</a:t>
            </a:r>
            <a:r>
              <a:rPr lang="en-US" sz="2400" dirty="0"/>
              <a:t>; generator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tarmoqning</a:t>
            </a:r>
            <a:r>
              <a:rPr lang="en-US" sz="2400" dirty="0"/>
              <a:t> </a:t>
            </a:r>
            <a:r>
              <a:rPr lang="en-US" sz="2400" dirty="0" err="1"/>
              <a:t>bir</a:t>
            </a:r>
            <a:r>
              <a:rPr lang="en-US" sz="2400" dirty="0"/>
              <a:t> </a:t>
            </a:r>
            <a:r>
              <a:rPr lang="en-US" sz="2400" dirty="0" err="1"/>
              <a:t>nomdagi</a:t>
            </a:r>
            <a:r>
              <a:rPr lang="en-US" sz="2400" dirty="0"/>
              <a:t> </a:t>
            </a:r>
            <a:r>
              <a:rPr lang="en-US" sz="2400" dirty="0" err="1"/>
              <a:t>kuchlanishlari</a:t>
            </a:r>
            <a:r>
              <a:rPr lang="en-US" sz="2400" dirty="0"/>
              <a:t> </a:t>
            </a:r>
            <a:r>
              <a:rPr lang="en-US" sz="2400" dirty="0" err="1"/>
              <a:t>fazalarining</a:t>
            </a:r>
            <a:r>
              <a:rPr lang="en-US" sz="2400" dirty="0"/>
              <a:t> </a:t>
            </a:r>
            <a:r>
              <a:rPr lang="en-US" sz="2400" dirty="0" err="1"/>
              <a:t>mos</a:t>
            </a:r>
            <a:r>
              <a:rPr lang="en-US" sz="2400" dirty="0"/>
              <a:t> </a:t>
            </a:r>
            <a:r>
              <a:rPr lang="en-US" sz="2400" dirty="0" err="1"/>
              <a:t>kelishi</a:t>
            </a:r>
            <a:r>
              <a:rPr lang="en-US" sz="2400" dirty="0"/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856713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66979"/>
          <p:cNvGrpSpPr/>
          <p:nvPr/>
        </p:nvGrpSpPr>
        <p:grpSpPr>
          <a:xfrm>
            <a:off x="1423358" y="310551"/>
            <a:ext cx="8773065" cy="4804910"/>
            <a:chOff x="-90668" y="0"/>
            <a:chExt cx="3179617" cy="2268911"/>
          </a:xfrm>
        </p:grpSpPr>
        <p:pic>
          <p:nvPicPr>
            <p:cNvPr id="5" name="Picture 4801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59131" y="0"/>
              <a:ext cx="2807335" cy="1647825"/>
            </a:xfrm>
            <a:prstGeom prst="rect">
              <a:avLst/>
            </a:prstGeom>
          </p:spPr>
        </p:pic>
        <p:sp>
          <p:nvSpPr>
            <p:cNvPr id="6" name="Rectangle 4802"/>
            <p:cNvSpPr/>
            <p:nvPr/>
          </p:nvSpPr>
          <p:spPr>
            <a:xfrm>
              <a:off x="1312113" y="1183005"/>
              <a:ext cx="145687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6350" marR="7620" indent="-6350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а)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Rectangle 4803"/>
            <p:cNvSpPr/>
            <p:nvPr/>
          </p:nvSpPr>
          <p:spPr>
            <a:xfrm>
              <a:off x="1421841" y="1183005"/>
              <a:ext cx="42144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6350" marR="7620" indent="-6350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Rectangle 4804"/>
            <p:cNvSpPr/>
            <p:nvPr/>
          </p:nvSpPr>
          <p:spPr>
            <a:xfrm>
              <a:off x="2929458" y="1253489"/>
              <a:ext cx="155822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6350" marR="7620" indent="-6350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б)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Rectangle 4805"/>
            <p:cNvSpPr/>
            <p:nvPr/>
          </p:nvSpPr>
          <p:spPr>
            <a:xfrm>
              <a:off x="3046806" y="1253489"/>
              <a:ext cx="42143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6350" marR="7620" indent="-6350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Rectangle 4807"/>
            <p:cNvSpPr/>
            <p:nvPr/>
          </p:nvSpPr>
          <p:spPr>
            <a:xfrm>
              <a:off x="-90668" y="2044531"/>
              <a:ext cx="354711" cy="22438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6350" marR="7620" indent="-6350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2.10 </a:t>
              </a:r>
              <a:endPara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pic>
        <p:nvPicPr>
          <p:cNvPr id="12" name="Picture 166976"/>
          <p:cNvPicPr/>
          <p:nvPr/>
        </p:nvPicPr>
        <p:blipFill>
          <a:blip r:embed="rId3"/>
          <a:stretch>
            <a:fillRect/>
          </a:stretch>
        </p:blipFill>
        <p:spPr>
          <a:xfrm>
            <a:off x="1043797" y="4574076"/>
            <a:ext cx="9152626" cy="1335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410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033" y="435465"/>
            <a:ext cx="11628408" cy="737727"/>
          </a:xfrm>
        </p:spPr>
        <p:txBody>
          <a:bodyPr/>
          <a:lstStyle/>
          <a:p>
            <a:pPr algn="ctr"/>
            <a:r>
              <a:rPr lang="en-US" sz="2400" u="sng" dirty="0"/>
              <a:t>2.12-rasm. </a:t>
            </a:r>
            <a:r>
              <a:rPr lang="en-US" sz="2400" u="sng" dirty="0" err="1"/>
              <a:t>Sinxronlash</a:t>
            </a:r>
            <a:r>
              <a:rPr lang="en-US" sz="2400" u="sng" dirty="0"/>
              <a:t> </a:t>
            </a:r>
            <a:r>
              <a:rPr lang="en-US" sz="2400" u="sng" dirty="0" err="1"/>
              <a:t>kolonkasining</a:t>
            </a:r>
            <a:r>
              <a:rPr lang="en-US" sz="2400" u="sng" dirty="0"/>
              <a:t> </a:t>
            </a:r>
            <a:r>
              <a:rPr lang="en-US" sz="2400" u="sng" dirty="0" err="1"/>
              <a:t>o‘lchash</a:t>
            </a:r>
            <a:r>
              <a:rPr lang="en-US" sz="2400" dirty="0"/>
              <a:t> </a:t>
            </a:r>
            <a:r>
              <a:rPr lang="en-US" sz="2400" dirty="0" err="1" smtClean="0"/>
              <a:t>priborlarini</a:t>
            </a:r>
            <a:r>
              <a:rPr lang="en-US" sz="2400" dirty="0" smtClean="0"/>
              <a:t> </a:t>
            </a:r>
            <a:r>
              <a:rPr lang="en-US" sz="2400" dirty="0" err="1" smtClean="0"/>
              <a:t>ulash</a:t>
            </a:r>
            <a:r>
              <a:rPr lang="en-US" sz="2400" dirty="0" smtClean="0"/>
              <a:t> </a:t>
            </a:r>
            <a:r>
              <a:rPr lang="en-US" sz="2400" dirty="0" err="1" smtClean="0"/>
              <a:t>sxemasi</a:t>
            </a:r>
            <a:endParaRPr lang="ru-RU" sz="2400" dirty="0"/>
          </a:p>
        </p:txBody>
      </p:sp>
      <p:pic>
        <p:nvPicPr>
          <p:cNvPr id="4" name="Picture 5082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9292" y="1388854"/>
            <a:ext cx="9713342" cy="5132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256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0718" y="586596"/>
            <a:ext cx="11110822" cy="566180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 </a:t>
            </a:r>
            <a:r>
              <a:rPr lang="en-US" dirty="0" err="1"/>
              <a:t>Sinxronoskop</a:t>
            </a:r>
            <a:r>
              <a:rPr lang="en-US" dirty="0"/>
              <a:t> 	</a:t>
            </a:r>
            <a:r>
              <a:rPr lang="en-US" dirty="0" err="1"/>
              <a:t>shkalasida</a:t>
            </a:r>
            <a:r>
              <a:rPr lang="en-US" dirty="0"/>
              <a:t> </a:t>
            </a:r>
            <a:r>
              <a:rPr lang="en-US" dirty="0" err="1"/>
              <a:t>kuchlanishlarni</a:t>
            </a:r>
            <a:r>
              <a:rPr lang="en-US" dirty="0"/>
              <a:t> </a:t>
            </a:r>
            <a:r>
              <a:rPr lang="en-US" dirty="0" err="1"/>
              <a:t>fazalar</a:t>
            </a:r>
            <a:r>
              <a:rPr lang="en-US" dirty="0"/>
              <a:t> </a:t>
            </a:r>
            <a:r>
              <a:rPr lang="en-US" dirty="0" err="1"/>
              <a:t>bo‘yicha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bo‘lishini</a:t>
            </a:r>
            <a:r>
              <a:rPr lang="en-US" dirty="0"/>
              <a:t> </a:t>
            </a:r>
            <a:r>
              <a:rPr lang="en-US" dirty="0" err="1" smtClean="0"/>
              <a:t>ko‘rsatuvchi</a:t>
            </a:r>
            <a:r>
              <a:rPr lang="en-US" dirty="0" smtClean="0"/>
              <a:t> </a:t>
            </a:r>
            <a:r>
              <a:rPr lang="en-US" dirty="0" err="1"/>
              <a:t>chiziq</a:t>
            </a:r>
            <a:r>
              <a:rPr lang="en-US" dirty="0"/>
              <a:t> </a:t>
            </a:r>
            <a:r>
              <a:rPr lang="en-US" dirty="0" err="1"/>
              <a:t>tortilgan</a:t>
            </a:r>
            <a:r>
              <a:rPr lang="en-US" dirty="0"/>
              <a:t>. Signal </a:t>
            </a:r>
            <a:r>
              <a:rPr lang="en-US" dirty="0" err="1"/>
              <a:t>berish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generatorning</a:t>
            </a:r>
            <a:r>
              <a:rPr lang="en-US" dirty="0"/>
              <a:t> </a:t>
            </a:r>
            <a:r>
              <a:rPr lang="en-US" dirty="0" err="1"/>
              <a:t>o‘chirgichini</a:t>
            </a:r>
            <a:r>
              <a:rPr lang="en-US" dirty="0"/>
              <a:t> </a:t>
            </a:r>
            <a:r>
              <a:rPr lang="en-US" dirty="0" err="1" smtClean="0"/>
              <a:t>sinxronoskop</a:t>
            </a:r>
            <a:r>
              <a:rPr lang="en-US" dirty="0" smtClean="0"/>
              <a:t> </a:t>
            </a:r>
            <a:r>
              <a:rPr lang="en-US" dirty="0" err="1"/>
              <a:t>ko‘rsatkichi</a:t>
            </a:r>
            <a:r>
              <a:rPr lang="en-US" dirty="0"/>
              <a:t> </a:t>
            </a:r>
            <a:r>
              <a:rPr lang="en-US" dirty="0" err="1"/>
              <a:t>chiziq</a:t>
            </a:r>
            <a:r>
              <a:rPr lang="en-US" dirty="0"/>
              <a:t> </a:t>
            </a:r>
            <a:r>
              <a:rPr lang="en-US" dirty="0" err="1"/>
              <a:t>tortilgan</a:t>
            </a:r>
            <a:r>
              <a:rPr lang="en-US" dirty="0"/>
              <a:t> </a:t>
            </a:r>
            <a:r>
              <a:rPr lang="en-US" dirty="0" err="1"/>
              <a:t>belgiga</a:t>
            </a:r>
            <a:r>
              <a:rPr lang="en-US" dirty="0"/>
              <a:t> </a:t>
            </a:r>
            <a:r>
              <a:rPr lang="en-US" dirty="0" err="1"/>
              <a:t>ozgina</a:t>
            </a:r>
            <a:r>
              <a:rPr lang="en-US" dirty="0"/>
              <a:t> </a:t>
            </a:r>
            <a:r>
              <a:rPr lang="en-US" dirty="0" err="1"/>
              <a:t>etmagan</a:t>
            </a:r>
            <a:r>
              <a:rPr lang="en-US" dirty="0"/>
              <a:t> </a:t>
            </a:r>
            <a:r>
              <a:rPr lang="en-US" dirty="0" err="1"/>
              <a:t>paytda</a:t>
            </a:r>
            <a:r>
              <a:rPr lang="en-US" dirty="0"/>
              <a:t> </a:t>
            </a:r>
            <a:r>
              <a:rPr lang="en-US" dirty="0" err="1"/>
              <a:t>ulash</a:t>
            </a:r>
            <a:r>
              <a:rPr lang="en-US" dirty="0"/>
              <a:t> </a:t>
            </a:r>
            <a:r>
              <a:rPr lang="en-US" dirty="0" err="1"/>
              <a:t>lozim</a:t>
            </a:r>
            <a:r>
              <a:rPr lang="en-US" dirty="0"/>
              <a:t>, </a:t>
            </a:r>
            <a:r>
              <a:rPr lang="en-US" dirty="0" err="1" smtClean="0"/>
              <a:t>o‘chirgichining</a:t>
            </a:r>
            <a:r>
              <a:rPr lang="en-US" dirty="0" smtClean="0"/>
              <a:t> </a:t>
            </a:r>
            <a:r>
              <a:rPr lang="en-US" dirty="0" err="1"/>
              <a:t>ulanishi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sarflanadigan</a:t>
            </a:r>
            <a:r>
              <a:rPr lang="en-US" dirty="0"/>
              <a:t> </a:t>
            </a:r>
            <a:r>
              <a:rPr lang="en-US" dirty="0" err="1"/>
              <a:t>vaqtni</a:t>
            </a:r>
            <a:r>
              <a:rPr lang="en-US" dirty="0"/>
              <a:t> ham </a:t>
            </a:r>
            <a:r>
              <a:rPr lang="en-US" dirty="0" err="1"/>
              <a:t>hisobga</a:t>
            </a:r>
            <a:r>
              <a:rPr lang="en-US" dirty="0"/>
              <a:t> </a:t>
            </a:r>
            <a:r>
              <a:rPr lang="en-US" dirty="0" err="1"/>
              <a:t>olish</a:t>
            </a:r>
            <a:r>
              <a:rPr lang="en-US" dirty="0"/>
              <a:t> </a:t>
            </a:r>
            <a:r>
              <a:rPr lang="en-US" dirty="0" err="1"/>
              <a:t>kerak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Aniq</a:t>
            </a:r>
            <a:r>
              <a:rPr lang="en-US" dirty="0"/>
              <a:t> </a:t>
            </a:r>
            <a:r>
              <a:rPr lang="en-US" dirty="0" err="1"/>
              <a:t>sinxronlash</a:t>
            </a:r>
            <a:r>
              <a:rPr lang="en-US" dirty="0"/>
              <a:t> </a:t>
            </a:r>
            <a:r>
              <a:rPr lang="en-US" dirty="0" err="1"/>
              <a:t>qo‘lda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avtomatik</a:t>
            </a:r>
            <a:r>
              <a:rPr lang="en-US" dirty="0"/>
              <a:t> </a:t>
            </a:r>
            <a:r>
              <a:rPr lang="en-US" dirty="0" err="1"/>
              <a:t>tarzda</a:t>
            </a:r>
            <a:r>
              <a:rPr lang="en-US" dirty="0"/>
              <a:t> </a:t>
            </a:r>
            <a:r>
              <a:rPr lang="en-US" dirty="0" err="1"/>
              <a:t>bo‘lishi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Ko‘lda</a:t>
            </a:r>
            <a:r>
              <a:rPr lang="en-US" dirty="0"/>
              <a:t> </a:t>
            </a:r>
            <a:r>
              <a:rPr lang="en-US" dirty="0" err="1"/>
              <a:t>aniq</a:t>
            </a:r>
            <a:r>
              <a:rPr lang="en-US" dirty="0"/>
              <a:t> </a:t>
            </a:r>
            <a:r>
              <a:rPr lang="en-US" dirty="0" err="1"/>
              <a:t>sinxronlashning</a:t>
            </a:r>
            <a:r>
              <a:rPr lang="en-US" dirty="0"/>
              <a:t> </a:t>
            </a:r>
            <a:r>
              <a:rPr lang="en-US" dirty="0" err="1"/>
              <a:t>hamma</a:t>
            </a:r>
            <a:r>
              <a:rPr lang="en-US" dirty="0"/>
              <a:t> </a:t>
            </a:r>
            <a:r>
              <a:rPr lang="en-US" dirty="0" err="1"/>
              <a:t>jarayonlari</a:t>
            </a:r>
            <a:r>
              <a:rPr lang="en-US" dirty="0"/>
              <a:t> </a:t>
            </a:r>
            <a:r>
              <a:rPr lang="en-US" dirty="0" err="1"/>
              <a:t>nazoratchi</a:t>
            </a:r>
            <a:r>
              <a:rPr lang="en-US" dirty="0"/>
              <a:t> </a:t>
            </a:r>
            <a:r>
              <a:rPr lang="en-US" dirty="0" err="1"/>
              <a:t>tomonidan</a:t>
            </a:r>
            <a:r>
              <a:rPr lang="en-US" dirty="0"/>
              <a:t> </a:t>
            </a:r>
            <a:r>
              <a:rPr lang="en-US" dirty="0" err="1"/>
              <a:t>qo‘lda</a:t>
            </a:r>
            <a:r>
              <a:rPr lang="en-US" dirty="0"/>
              <a:t> </a:t>
            </a:r>
            <a:r>
              <a:rPr lang="en-US" dirty="0" err="1"/>
              <a:t>bajariladi</a:t>
            </a:r>
            <a:r>
              <a:rPr lang="en-US" dirty="0"/>
              <a:t>. </a:t>
            </a:r>
            <a:r>
              <a:rPr lang="en-US" dirty="0" err="1"/>
              <a:t>Nazoratchining</a:t>
            </a:r>
            <a:r>
              <a:rPr lang="en-US" dirty="0"/>
              <a:t> </a:t>
            </a:r>
            <a:r>
              <a:rPr lang="en-US" dirty="0" err="1"/>
              <a:t>noto‘g‘ri</a:t>
            </a:r>
            <a:r>
              <a:rPr lang="en-US" dirty="0"/>
              <a:t> </a:t>
            </a:r>
            <a:r>
              <a:rPr lang="en-US" dirty="0" err="1"/>
              <a:t>harakat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 </a:t>
            </a:r>
            <a:r>
              <a:rPr lang="en-US" dirty="0" err="1"/>
              <a:t>qo‘yishini</a:t>
            </a:r>
            <a:r>
              <a:rPr lang="en-US" dirty="0"/>
              <a:t> </a:t>
            </a:r>
            <a:r>
              <a:rPr lang="en-US" dirty="0" err="1"/>
              <a:t>yo‘qotish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sinxronlash</a:t>
            </a:r>
            <a:r>
              <a:rPr lang="en-US" dirty="0"/>
              <a:t> </a:t>
            </a:r>
            <a:r>
              <a:rPr lang="en-US" dirty="0" err="1"/>
              <a:t>sxemasiga</a:t>
            </a:r>
            <a:r>
              <a:rPr lang="en-US" dirty="0"/>
              <a:t>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blokirovka</a:t>
            </a:r>
            <a:r>
              <a:rPr lang="en-US" dirty="0"/>
              <a:t> </a:t>
            </a:r>
            <a:r>
              <a:rPr lang="en-US" dirty="0" err="1"/>
              <a:t>kirgiziladi</a:t>
            </a:r>
            <a:r>
              <a:rPr lang="en-US" dirty="0"/>
              <a:t>, u </a:t>
            </a:r>
            <a:r>
              <a:rPr lang="en-US" dirty="0" err="1"/>
              <a:t>noqulay</a:t>
            </a:r>
            <a:r>
              <a:rPr lang="en-US" dirty="0"/>
              <a:t> </a:t>
            </a:r>
            <a:r>
              <a:rPr lang="en-US" dirty="0" err="1"/>
              <a:t>paytda</a:t>
            </a:r>
            <a:r>
              <a:rPr lang="en-US" dirty="0"/>
              <a:t> </a:t>
            </a:r>
            <a:r>
              <a:rPr lang="en-US" dirty="0" err="1"/>
              <a:t>o‘chirgichini</a:t>
            </a:r>
            <a:r>
              <a:rPr lang="en-US" dirty="0"/>
              <a:t> </a:t>
            </a:r>
            <a:r>
              <a:rPr lang="en-US" dirty="0" err="1"/>
              <a:t>ulash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berilgan</a:t>
            </a:r>
            <a:r>
              <a:rPr lang="en-US" dirty="0"/>
              <a:t> </a:t>
            </a:r>
            <a:r>
              <a:rPr lang="en-US" dirty="0" err="1"/>
              <a:t>signalning</a:t>
            </a:r>
            <a:r>
              <a:rPr lang="en-US" dirty="0"/>
              <a:t> </a:t>
            </a:r>
            <a:r>
              <a:rPr lang="en-US" dirty="0" err="1"/>
              <a:t>o‘tishiga</a:t>
            </a:r>
            <a:r>
              <a:rPr lang="en-US" dirty="0"/>
              <a:t> </a:t>
            </a:r>
            <a:r>
              <a:rPr lang="en-US" dirty="0" err="1"/>
              <a:t>avtomatik</a:t>
            </a:r>
            <a:r>
              <a:rPr lang="en-US" dirty="0"/>
              <a:t> </a:t>
            </a:r>
            <a:r>
              <a:rPr lang="en-US" dirty="0" err="1"/>
              <a:t>tarzda</a:t>
            </a:r>
            <a:r>
              <a:rPr lang="en-US" dirty="0"/>
              <a:t> </a:t>
            </a:r>
            <a:r>
              <a:rPr lang="en-US" dirty="0" err="1"/>
              <a:t>to‘sqinlik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Avtomatik</a:t>
            </a:r>
            <a:r>
              <a:rPr lang="en-US" dirty="0"/>
              <a:t> </a:t>
            </a:r>
            <a:r>
              <a:rPr lang="en-US" dirty="0" err="1"/>
              <a:t>sinxronlash</a:t>
            </a:r>
            <a:r>
              <a:rPr lang="en-US" dirty="0"/>
              <a:t> </a:t>
            </a:r>
            <a:r>
              <a:rPr lang="en-US" dirty="0" err="1"/>
              <a:t>maxsus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 </a:t>
            </a:r>
            <a:r>
              <a:rPr lang="en-US" dirty="0" err="1"/>
              <a:t>avtomatik</a:t>
            </a:r>
            <a:r>
              <a:rPr lang="en-US" dirty="0"/>
              <a:t> </a:t>
            </a:r>
            <a:r>
              <a:rPr lang="en-US" dirty="0" err="1"/>
              <a:t>sinxronizatorlar</a:t>
            </a:r>
            <a:r>
              <a:rPr lang="en-US" dirty="0"/>
              <a:t> </a:t>
            </a:r>
            <a:r>
              <a:rPr lang="en-US" dirty="0" err="1"/>
              <a:t>yordamida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oshiriladi</a:t>
            </a:r>
            <a:r>
              <a:rPr lang="en-US" dirty="0"/>
              <a:t>. </a:t>
            </a:r>
            <a:r>
              <a:rPr lang="en-US" dirty="0" err="1"/>
              <a:t>Avtomatik</a:t>
            </a:r>
            <a:r>
              <a:rPr lang="en-US" dirty="0"/>
              <a:t> </a:t>
            </a:r>
            <a:r>
              <a:rPr lang="en-US" dirty="0" err="1"/>
              <a:t>sinxronizatorlar</a:t>
            </a:r>
            <a:r>
              <a:rPr lang="en-US" dirty="0"/>
              <a:t> </a:t>
            </a:r>
            <a:r>
              <a:rPr lang="en-US" dirty="0" err="1"/>
              <a:t>sinxronlanayotgan</a:t>
            </a:r>
            <a:r>
              <a:rPr lang="en-US" dirty="0"/>
              <a:t> </a:t>
            </a:r>
            <a:r>
              <a:rPr lang="en-US" dirty="0" err="1"/>
              <a:t>generatorning</a:t>
            </a:r>
            <a:r>
              <a:rPr lang="en-US" dirty="0"/>
              <a:t> </a:t>
            </a:r>
            <a:r>
              <a:rPr lang="en-US" dirty="0" err="1"/>
              <a:t>kuchlanishi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chastotasini</a:t>
            </a:r>
            <a:r>
              <a:rPr lang="en-US" dirty="0"/>
              <a:t> </a:t>
            </a:r>
            <a:r>
              <a:rPr lang="en-US" dirty="0" err="1"/>
              <a:t>rostlash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nazoratchisiz</a:t>
            </a:r>
            <a:r>
              <a:rPr lang="en-US" dirty="0"/>
              <a:t> </a:t>
            </a:r>
            <a:r>
              <a:rPr lang="en-US" dirty="0" err="1"/>
              <a:t>tarmoqda</a:t>
            </a:r>
            <a:r>
              <a:rPr lang="en-US" dirty="0"/>
              <a:t> </a:t>
            </a:r>
            <a:r>
              <a:rPr lang="en-US" dirty="0" err="1"/>
              <a:t>ulash</a:t>
            </a:r>
            <a:r>
              <a:rPr lang="en-US" dirty="0"/>
              <a:t> </a:t>
            </a:r>
            <a:r>
              <a:rPr lang="en-US" dirty="0" err="1"/>
              <a:t>imkoniyatini</a:t>
            </a:r>
            <a:r>
              <a:rPr lang="en-US" dirty="0"/>
              <a:t> </a:t>
            </a:r>
            <a:r>
              <a:rPr lang="en-US" dirty="0" err="1"/>
              <a:t>beruvchi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murakkab</a:t>
            </a:r>
            <a:r>
              <a:rPr lang="en-US" dirty="0"/>
              <a:t> </a:t>
            </a:r>
            <a:r>
              <a:rPr lang="en-US" dirty="0" err="1"/>
              <a:t>sxemaga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 err="1"/>
              <a:t>Aniq</a:t>
            </a:r>
            <a:r>
              <a:rPr lang="en-US" dirty="0"/>
              <a:t> </a:t>
            </a:r>
            <a:r>
              <a:rPr lang="en-US" dirty="0" err="1"/>
              <a:t>sinxronlash</a:t>
            </a:r>
            <a:r>
              <a:rPr lang="en-US" dirty="0"/>
              <a:t> </a:t>
            </a:r>
            <a:r>
              <a:rPr lang="en-US" dirty="0" err="1"/>
              <a:t>usulining</a:t>
            </a:r>
            <a:r>
              <a:rPr lang="en-US" dirty="0"/>
              <a:t> </a:t>
            </a:r>
            <a:r>
              <a:rPr lang="en-US" dirty="0" err="1"/>
              <a:t>kamchiliklariga</a:t>
            </a:r>
            <a:r>
              <a:rPr lang="en-US" dirty="0"/>
              <a:t> </a:t>
            </a:r>
            <a:r>
              <a:rPr lang="en-US" dirty="0" err="1"/>
              <a:t>jarayonni</a:t>
            </a:r>
            <a:r>
              <a:rPr lang="en-US" dirty="0"/>
              <a:t>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oshirishning</a:t>
            </a:r>
            <a:r>
              <a:rPr lang="en-US" dirty="0"/>
              <a:t> </a:t>
            </a:r>
            <a:r>
              <a:rPr lang="en-US" dirty="0" err="1"/>
              <a:t>murakkabligi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uzoq</a:t>
            </a:r>
            <a:r>
              <a:rPr lang="en-US" dirty="0"/>
              <a:t> </a:t>
            </a:r>
            <a:r>
              <a:rPr lang="en-US" dirty="0" err="1"/>
              <a:t>davom</a:t>
            </a:r>
            <a:r>
              <a:rPr lang="en-US" dirty="0"/>
              <a:t> </a:t>
            </a:r>
            <a:r>
              <a:rPr lang="en-US" dirty="0" err="1"/>
              <a:t>etishini</a:t>
            </a:r>
            <a:r>
              <a:rPr lang="en-US" dirty="0"/>
              <a:t> (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ayniqsa</a:t>
            </a:r>
            <a:r>
              <a:rPr lang="en-US" dirty="0"/>
              <a:t> </a:t>
            </a:r>
            <a:r>
              <a:rPr lang="en-US" dirty="0" err="1"/>
              <a:t>energotizimning</a:t>
            </a:r>
            <a:r>
              <a:rPr lang="en-US" dirty="0"/>
              <a:t> </a:t>
            </a:r>
            <a:r>
              <a:rPr lang="en-US" dirty="0" err="1"/>
              <a:t>avariya</a:t>
            </a:r>
            <a:r>
              <a:rPr lang="en-US" dirty="0"/>
              <a:t> </a:t>
            </a:r>
            <a:r>
              <a:rPr lang="en-US" dirty="0" err="1"/>
              <a:t>ish</a:t>
            </a:r>
            <a:r>
              <a:rPr lang="en-US" dirty="0"/>
              <a:t> </a:t>
            </a:r>
            <a:r>
              <a:rPr lang="en-US" dirty="0" err="1"/>
              <a:t>rejimi</a:t>
            </a:r>
            <a:r>
              <a:rPr lang="en-US" dirty="0"/>
              <a:t> </a:t>
            </a:r>
            <a:r>
              <a:rPr lang="en-US" dirty="0" err="1"/>
              <a:t>sharoitida</a:t>
            </a:r>
            <a:r>
              <a:rPr lang="en-US" dirty="0"/>
              <a:t> </a:t>
            </a:r>
            <a:r>
              <a:rPr lang="en-US" dirty="0" err="1"/>
              <a:t>chastota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kuchlanishning</a:t>
            </a:r>
            <a:r>
              <a:rPr lang="en-US" dirty="0"/>
              <a:t> </a:t>
            </a:r>
            <a:r>
              <a:rPr lang="en-US" dirty="0" err="1"/>
              <a:t>o‘zgarib</a:t>
            </a:r>
            <a:r>
              <a:rPr lang="en-US" dirty="0"/>
              <a:t> </a:t>
            </a:r>
            <a:r>
              <a:rPr lang="en-US" dirty="0" err="1"/>
              <a:t>turishi</a:t>
            </a:r>
            <a:r>
              <a:rPr lang="en-US" dirty="0"/>
              <a:t> </a:t>
            </a:r>
            <a:r>
              <a:rPr lang="en-US" dirty="0" err="1"/>
              <a:t>sodir</a:t>
            </a:r>
            <a:r>
              <a:rPr lang="en-US" dirty="0"/>
              <a:t> </a:t>
            </a:r>
            <a:r>
              <a:rPr lang="en-US" dirty="0" err="1"/>
              <a:t>bo‘lganda</a:t>
            </a:r>
            <a:r>
              <a:rPr lang="en-US" dirty="0"/>
              <a:t> </a:t>
            </a:r>
            <a:r>
              <a:rPr lang="en-US" dirty="0" err="1"/>
              <a:t>yana</a:t>
            </a:r>
            <a:r>
              <a:rPr lang="en-US" dirty="0"/>
              <a:t> ham </a:t>
            </a:r>
            <a:r>
              <a:rPr lang="en-US" dirty="0" err="1"/>
              <a:t>ko‘proq</a:t>
            </a:r>
            <a:r>
              <a:rPr lang="en-US" dirty="0"/>
              <a:t> </a:t>
            </a:r>
            <a:r>
              <a:rPr lang="en-US" dirty="0" err="1"/>
              <a:t>bilinadi</a:t>
            </a:r>
            <a:r>
              <a:rPr lang="en-US" dirty="0"/>
              <a:t>,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boshqaruvchi</a:t>
            </a:r>
            <a:r>
              <a:rPr lang="en-US" dirty="0"/>
              <a:t> </a:t>
            </a:r>
            <a:r>
              <a:rPr lang="en-US" dirty="0" err="1"/>
              <a:t>shaxs</a:t>
            </a:r>
            <a:r>
              <a:rPr lang="en-US" dirty="0"/>
              <a:t> </a:t>
            </a:r>
            <a:r>
              <a:rPr lang="en-US" dirty="0" err="1"/>
              <a:t>yuqori</a:t>
            </a:r>
            <a:r>
              <a:rPr lang="en-US" dirty="0"/>
              <a:t> </a:t>
            </a:r>
            <a:r>
              <a:rPr lang="en-US" dirty="0" err="1"/>
              <a:t>malakaga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6o‘lishiii </a:t>
            </a:r>
            <a:r>
              <a:rPr lang="en-US" dirty="0" err="1"/>
              <a:t>talab</a:t>
            </a:r>
            <a:r>
              <a:rPr lang="en-US" dirty="0"/>
              <a:t> </a:t>
            </a:r>
            <a:r>
              <a:rPr lang="en-US" dirty="0" err="1"/>
              <a:t>etishini</a:t>
            </a:r>
            <a:r>
              <a:rPr lang="en-US" dirty="0"/>
              <a:t> </a:t>
            </a:r>
            <a:r>
              <a:rPr lang="en-US" dirty="0" err="1"/>
              <a:t>hamda</a:t>
            </a:r>
            <a:r>
              <a:rPr lang="en-US" dirty="0"/>
              <a:t> </a:t>
            </a:r>
            <a:r>
              <a:rPr lang="en-US" dirty="0" err="1"/>
              <a:t>sinxronlash</a:t>
            </a:r>
            <a:r>
              <a:rPr lang="en-US" dirty="0"/>
              <a:t> </a:t>
            </a:r>
            <a:r>
              <a:rPr lang="en-US" dirty="0" err="1"/>
              <a:t>shartlari</a:t>
            </a:r>
            <a:r>
              <a:rPr lang="en-US" dirty="0"/>
              <a:t> </a:t>
            </a:r>
            <a:r>
              <a:rPr lang="en-US" dirty="0" err="1"/>
              <a:t>buzilsa</a:t>
            </a:r>
            <a:r>
              <a:rPr lang="en-US" dirty="0"/>
              <a:t>,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avariyalar</a:t>
            </a:r>
            <a:r>
              <a:rPr lang="en-US" dirty="0"/>
              <a:t> </a:t>
            </a:r>
            <a:r>
              <a:rPr lang="en-US" dirty="0" err="1"/>
              <a:t>sodir</a:t>
            </a:r>
            <a:r>
              <a:rPr lang="en-US" dirty="0"/>
              <a:t> </a:t>
            </a:r>
            <a:r>
              <a:rPr lang="en-US" dirty="0" err="1"/>
              <a:t>bo‘lishini</a:t>
            </a:r>
            <a:r>
              <a:rPr lang="en-US" dirty="0"/>
              <a:t> </a:t>
            </a:r>
            <a:r>
              <a:rPr lang="en-US" dirty="0" err="1"/>
              <a:t>kiritish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87685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21</TotalTime>
  <Words>119</Words>
  <Application>Microsoft Office PowerPoint</Application>
  <PresentationFormat>Произвольный</PresentationFormat>
  <Paragraphs>18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Ион</vt:lpstr>
      <vt:lpstr>Generatorlarni uyg‘otishni avtomatik rostlash (АРВ). </vt:lpstr>
      <vt:lpstr>Generatorlarni parallel ishlashiga ulash. </vt:lpstr>
      <vt:lpstr>Презентация PowerPoint</vt:lpstr>
      <vt:lpstr>2.12-rasm. Sinxronlash kolonkasining o‘lchash priborlarini ulash sxemasi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Generatorlarni uyg‘otishni avtomatik rostlash (АРВ).</dc:title>
  <dc:creator>Электрик</dc:creator>
  <cp:lastModifiedBy>Elektrik</cp:lastModifiedBy>
  <cp:revision>4</cp:revision>
  <dcterms:created xsi:type="dcterms:W3CDTF">2021-12-30T03:59:46Z</dcterms:created>
  <dcterms:modified xsi:type="dcterms:W3CDTF">2023-07-07T10:15:01Z</dcterms:modified>
</cp:coreProperties>
</file>