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Generatorlarni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uyg‘otishni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avtomatik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rostlash</a:t>
            </a:r>
            <a:r>
              <a:rPr lang="en-US" dirty="0">
                <a:effectLst/>
              </a:rPr>
              <a:t> (</a:t>
            </a:r>
            <a:r>
              <a:rPr lang="ru-RU" i="1" dirty="0">
                <a:effectLst/>
              </a:rPr>
              <a:t>АРВ</a:t>
            </a:r>
            <a:r>
              <a:rPr lang="en-US" dirty="0">
                <a:effectLst/>
              </a:rPr>
              <a:t>). 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96944" cy="424847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ekspluatatsiya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qoidalariga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,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kuchlanishidan</a:t>
            </a:r>
            <a:r>
              <a:rPr lang="en-US" dirty="0"/>
              <a:t> </a:t>
            </a:r>
            <a:r>
              <a:rPr lang="en-US" dirty="0" err="1"/>
              <a:t>qat’iy</a:t>
            </a:r>
            <a:r>
              <a:rPr lang="en-US" dirty="0"/>
              <a:t> </a:t>
            </a:r>
            <a:r>
              <a:rPr lang="en-US" dirty="0" err="1"/>
              <a:t>nazar</a:t>
            </a:r>
            <a:r>
              <a:rPr lang="en-US" dirty="0"/>
              <a:t>, </a:t>
            </a:r>
            <a:r>
              <a:rPr lang="en-US" dirty="0" err="1"/>
              <a:t>uyg‘otishning</a:t>
            </a:r>
            <a:r>
              <a:rPr lang="en-US" dirty="0"/>
              <a:t> </a:t>
            </a:r>
            <a:r>
              <a:rPr lang="en-US" dirty="0" err="1"/>
              <a:t>releli</a:t>
            </a:r>
            <a:r>
              <a:rPr lang="en-US" dirty="0"/>
              <a:t> </a:t>
            </a:r>
            <a:r>
              <a:rPr lang="en-US" dirty="0" err="1"/>
              <a:t>jadallash</a:t>
            </a:r>
            <a:r>
              <a:rPr lang="en-US" dirty="0"/>
              <a:t> </a:t>
            </a:r>
            <a:r>
              <a:rPr lang="en-US" dirty="0" err="1"/>
              <a:t>qurilmasiga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, 3 </a:t>
            </a:r>
            <a:r>
              <a:rPr lang="en-US" dirty="0" err="1"/>
              <a:t>MVt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(</a:t>
            </a:r>
            <a:r>
              <a:rPr lang="en-US" i="1" dirty="0"/>
              <a:t>UAR</a:t>
            </a:r>
            <a:r>
              <a:rPr lang="en-US" dirty="0"/>
              <a:t>-(</a:t>
            </a:r>
            <a:r>
              <a:rPr lang="en-US" i="1" dirty="0"/>
              <a:t> </a:t>
            </a:r>
            <a:r>
              <a:rPr lang="ru-RU" i="1" dirty="0"/>
              <a:t>АРВ</a:t>
            </a:r>
            <a:r>
              <a:rPr lang="en-US" dirty="0"/>
              <a:t>))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jihozlanishi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Avariya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uyg‘onishini</a:t>
            </a:r>
            <a:r>
              <a:rPr lang="en-US" dirty="0"/>
              <a:t> </a:t>
            </a:r>
            <a:r>
              <a:rPr lang="en-US" dirty="0" err="1"/>
              <a:t>jadallashtirish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uyg‘otishning</a:t>
            </a:r>
            <a:r>
              <a:rPr lang="en-US" dirty="0"/>
              <a:t> </a:t>
            </a:r>
            <a:r>
              <a:rPr lang="en-US" dirty="0" err="1"/>
              <a:t>releli</a:t>
            </a:r>
            <a:r>
              <a:rPr lang="en-US" dirty="0"/>
              <a:t> </a:t>
            </a:r>
            <a:r>
              <a:rPr lang="en-US" dirty="0" err="1"/>
              <a:t>jadallashtirish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 (2.7-rasmda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i="1" dirty="0"/>
              <a:t>U&lt;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ru-RU" dirty="0"/>
              <a:t>КФ</a:t>
            </a:r>
            <a:r>
              <a:rPr lang="en-US" dirty="0"/>
              <a:t>). </a:t>
            </a:r>
            <a:r>
              <a:rPr lang="en-US" dirty="0" err="1"/>
              <a:t>Jadal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etish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shundan</a:t>
            </a:r>
            <a:r>
              <a:rPr lang="en-US" dirty="0"/>
              <a:t> </a:t>
            </a:r>
            <a:r>
              <a:rPr lang="en-US" dirty="0" err="1"/>
              <a:t>iboratki</a:t>
            </a:r>
            <a:r>
              <a:rPr lang="en-US" dirty="0"/>
              <a:t>,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qisqichlaridagi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pasayishi</a:t>
            </a:r>
            <a:r>
              <a:rPr lang="en-US" dirty="0"/>
              <a:t> (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nominalning</a:t>
            </a:r>
            <a:r>
              <a:rPr lang="en-US" dirty="0"/>
              <a:t> 85% </a:t>
            </a:r>
            <a:r>
              <a:rPr lang="en-US" dirty="0" err="1"/>
              <a:t>idan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) minimal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relesi</a:t>
            </a:r>
            <a:r>
              <a:rPr lang="en-US" dirty="0"/>
              <a:t> </a:t>
            </a:r>
            <a:r>
              <a:rPr lang="en-US" i="1" dirty="0"/>
              <a:t>U&lt;</a:t>
            </a:r>
            <a:r>
              <a:rPr lang="en-US" dirty="0"/>
              <a:t> da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kontaktlarini</a:t>
            </a:r>
            <a:r>
              <a:rPr lang="en-US" dirty="0"/>
              <a:t> </a:t>
            </a:r>
            <a:r>
              <a:rPr lang="en-US" dirty="0" err="1"/>
              <a:t>tutashtiradi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jadallashtirish</a:t>
            </a:r>
            <a:r>
              <a:rPr lang="en-US" dirty="0"/>
              <a:t> </a:t>
            </a:r>
            <a:r>
              <a:rPr lang="en-US" dirty="0" err="1"/>
              <a:t>kontaktori</a:t>
            </a:r>
            <a:r>
              <a:rPr lang="en-US" dirty="0"/>
              <a:t> </a:t>
            </a:r>
            <a:r>
              <a:rPr lang="ru-RU" dirty="0"/>
              <a:t>КФ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tushiradi</a:t>
            </a:r>
            <a:r>
              <a:rPr lang="en-US" dirty="0"/>
              <a:t>,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, </a:t>
            </a:r>
            <a:r>
              <a:rPr lang="en-US" dirty="0" err="1"/>
              <a:t>uyg‘otgichning</a:t>
            </a:r>
            <a:r>
              <a:rPr lang="en-US" dirty="0"/>
              <a:t> </a:t>
            </a:r>
            <a:r>
              <a:rPr lang="en-US" dirty="0" err="1"/>
              <a:t>zanjiridagi</a:t>
            </a:r>
            <a:r>
              <a:rPr lang="en-US" dirty="0"/>
              <a:t> </a:t>
            </a:r>
            <a:r>
              <a:rPr lang="en-US" dirty="0" err="1"/>
              <a:t>shuntlash</a:t>
            </a:r>
            <a:r>
              <a:rPr lang="en-US" dirty="0"/>
              <a:t> </a:t>
            </a:r>
            <a:r>
              <a:rPr lang="en-US" dirty="0" err="1"/>
              <a:t>reostati</a:t>
            </a:r>
            <a:r>
              <a:rPr lang="en-US" dirty="0"/>
              <a:t> </a:t>
            </a:r>
            <a:r>
              <a:rPr lang="ru-RU" dirty="0"/>
              <a:t>ШР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qarshiligini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tutashtiradi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uyg‘otgichning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miqdorigacha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ko‘payadi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uyg‘otilishi</a:t>
            </a:r>
            <a:r>
              <a:rPr lang="en-US" dirty="0"/>
              <a:t> </a:t>
            </a:r>
            <a:r>
              <a:rPr lang="en-US" dirty="0" err="1"/>
              <a:t>chegara</a:t>
            </a:r>
            <a:r>
              <a:rPr lang="en-US" dirty="0"/>
              <a:t> </a:t>
            </a:r>
            <a:r>
              <a:rPr lang="en-US" dirty="0" err="1"/>
              <a:t>qiymatigacha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0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8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519" y="761619"/>
            <a:ext cx="7946954" cy="555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5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92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476672"/>
            <a:ext cx="828092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0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476672"/>
            <a:ext cx="8280920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9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480720"/>
          </a:xfrm>
        </p:spPr>
        <p:txBody>
          <a:bodyPr>
            <a:normAutofit fontScale="55000" lnSpcReduction="20000"/>
          </a:bodyPr>
          <a:lstStyle/>
          <a:p>
            <a:r>
              <a:rPr lang="ru-RU" sz="2900" i="1" dirty="0"/>
              <a:t>АРВ</a:t>
            </a:r>
            <a:r>
              <a:rPr lang="en-US" sz="2900" dirty="0"/>
              <a:t> </a:t>
            </a:r>
            <a:r>
              <a:rPr lang="en-US" sz="2900" dirty="0" err="1"/>
              <a:t>ning</a:t>
            </a:r>
            <a:r>
              <a:rPr lang="en-US" sz="2900" dirty="0"/>
              <a:t> </a:t>
            </a:r>
            <a:r>
              <a:rPr lang="en-US" sz="2900" dirty="0" err="1"/>
              <a:t>eng</a:t>
            </a:r>
            <a:r>
              <a:rPr lang="en-US" sz="2900" dirty="0"/>
              <a:t> </a:t>
            </a:r>
            <a:r>
              <a:rPr lang="en-US" sz="2900" dirty="0" err="1"/>
              <a:t>ko‘p</a:t>
            </a:r>
            <a:r>
              <a:rPr lang="en-US" sz="2900" dirty="0"/>
              <a:t> </a:t>
            </a:r>
            <a:r>
              <a:rPr lang="en-US" sz="2900" dirty="0" err="1"/>
              <a:t>tarqalgan</a:t>
            </a:r>
            <a:r>
              <a:rPr lang="en-US" sz="2900" dirty="0"/>
              <a:t> </a:t>
            </a:r>
            <a:r>
              <a:rPr lang="en-US" sz="2900" baseline="-25000" dirty="0"/>
              <a:t>	</a:t>
            </a:r>
            <a:r>
              <a:rPr lang="en-US" sz="2900" dirty="0"/>
              <a:t> </a:t>
            </a:r>
            <a:r>
              <a:rPr lang="en-US" sz="2900" dirty="0" err="1"/>
              <a:t>qurilmalaridan</a:t>
            </a:r>
            <a:r>
              <a:rPr lang="en-US" sz="2900" dirty="0"/>
              <a:t> 	</a:t>
            </a:r>
            <a:r>
              <a:rPr lang="en-US" sz="2900" dirty="0" err="1"/>
              <a:t>biri</a:t>
            </a:r>
            <a:r>
              <a:rPr lang="en-US" sz="2900" dirty="0"/>
              <a:t> 	</a:t>
            </a:r>
            <a:r>
              <a:rPr lang="en-US" sz="2900" dirty="0" err="1"/>
              <a:t>kuchlanishni</a:t>
            </a:r>
            <a:r>
              <a:rPr lang="en-US" sz="2900" dirty="0"/>
              <a:t> </a:t>
            </a:r>
            <a:r>
              <a:rPr lang="en-US" sz="2900" dirty="0" err="1"/>
              <a:t>korrektorlash</a:t>
            </a:r>
            <a:r>
              <a:rPr lang="en-US" sz="2900" dirty="0"/>
              <a:t> </a:t>
            </a:r>
            <a:r>
              <a:rPr lang="en-US" sz="2900" dirty="0" err="1"/>
              <a:t>bilan</a:t>
            </a:r>
            <a:r>
              <a:rPr lang="en-US" sz="2900" dirty="0"/>
              <a:t> </a:t>
            </a:r>
            <a:r>
              <a:rPr lang="en-US" sz="2900" dirty="0" err="1"/>
              <a:t>birgalikda</a:t>
            </a:r>
            <a:r>
              <a:rPr lang="en-US" sz="2900" dirty="0"/>
              <a:t> 	</a:t>
            </a:r>
            <a:r>
              <a:rPr lang="en-US" sz="2900" baseline="30000" dirty="0"/>
              <a:t> </a:t>
            </a:r>
            <a:r>
              <a:rPr lang="en-US" sz="2900" dirty="0" err="1"/>
              <a:t>kompaundlash</a:t>
            </a:r>
            <a:r>
              <a:rPr lang="en-US" sz="2900" dirty="0"/>
              <a:t> </a:t>
            </a:r>
            <a:r>
              <a:rPr lang="en-US" sz="2900" dirty="0" err="1"/>
              <a:t>qurilmasidir</a:t>
            </a:r>
            <a:r>
              <a:rPr lang="en-US" sz="2900" dirty="0"/>
              <a:t> (2.8-rasm). «</a:t>
            </a:r>
            <a:r>
              <a:rPr lang="en-US" sz="2900" dirty="0" err="1"/>
              <a:t>Kompaundlash</a:t>
            </a:r>
            <a:r>
              <a:rPr lang="en-US" sz="2900" dirty="0"/>
              <a:t>» termini </a:t>
            </a:r>
            <a:r>
              <a:rPr lang="en-US" sz="2900" dirty="0" err="1"/>
              <a:t>statorning</a:t>
            </a:r>
            <a:r>
              <a:rPr lang="en-US" sz="2900" dirty="0"/>
              <a:t> </a:t>
            </a:r>
            <a:r>
              <a:rPr lang="en-US" sz="2900" dirty="0" err="1"/>
              <a:t>tokiga</a:t>
            </a:r>
            <a:r>
              <a:rPr lang="en-US" sz="2900" dirty="0"/>
              <a:t> </a:t>
            </a:r>
            <a:r>
              <a:rPr lang="en-US" sz="2900" dirty="0" err="1"/>
              <a:t>bog‘liq</a:t>
            </a:r>
            <a:r>
              <a:rPr lang="en-US" sz="2900" dirty="0"/>
              <a:t> </a:t>
            </a:r>
            <a:r>
              <a:rPr lang="en-US" sz="2900" dirty="0" err="1"/>
              <a:t>holda</a:t>
            </a:r>
            <a:r>
              <a:rPr lang="en-US" sz="2900" dirty="0"/>
              <a:t> </a:t>
            </a:r>
            <a:r>
              <a:rPr lang="en-US" sz="2900" dirty="0" err="1"/>
              <a:t>mashinaning</a:t>
            </a:r>
            <a:r>
              <a:rPr lang="en-US" sz="2900" dirty="0"/>
              <a:t> </a:t>
            </a:r>
            <a:r>
              <a:rPr lang="en-US" sz="2900" dirty="0" err="1"/>
              <a:t>uyg‘otish</a:t>
            </a:r>
            <a:r>
              <a:rPr lang="en-US" sz="2900" dirty="0"/>
              <a:t> </a:t>
            </a:r>
            <a:r>
              <a:rPr lang="en-US" sz="2900" dirty="0" err="1"/>
              <a:t>tokini</a:t>
            </a:r>
            <a:r>
              <a:rPr lang="en-US" sz="2900" dirty="0"/>
              <a:t> </a:t>
            </a:r>
            <a:r>
              <a:rPr lang="en-US" sz="2900" dirty="0" err="1"/>
              <a:t>avtomatik</a:t>
            </a:r>
            <a:r>
              <a:rPr lang="en-US" sz="2900" dirty="0"/>
              <a:t> </a:t>
            </a:r>
            <a:r>
              <a:rPr lang="en-US" sz="2900" dirty="0" err="1"/>
              <a:t>rostlashni</a:t>
            </a:r>
            <a:r>
              <a:rPr lang="en-US" sz="2900" dirty="0"/>
              <a:t> </a:t>
            </a:r>
            <a:r>
              <a:rPr lang="en-US" sz="2900" dirty="0" err="1"/>
              <a:t>ifodalaydi</a:t>
            </a:r>
            <a:r>
              <a:rPr lang="en-US" sz="2900" dirty="0"/>
              <a:t>. Normal </a:t>
            </a:r>
            <a:r>
              <a:rPr lang="en-US" sz="2900" dirty="0" err="1"/>
              <a:t>rejimda</a:t>
            </a:r>
            <a:r>
              <a:rPr lang="en-US" sz="2900" dirty="0"/>
              <a:t> stator </a:t>
            </a:r>
            <a:r>
              <a:rPr lang="en-US" sz="2900" dirty="0" err="1"/>
              <a:t>toki</a:t>
            </a:r>
            <a:r>
              <a:rPr lang="en-US" sz="2900" dirty="0"/>
              <a:t> </a:t>
            </a:r>
            <a:r>
              <a:rPr lang="en-US" sz="2900" dirty="0" err="1"/>
              <a:t>ortish</a:t>
            </a:r>
            <a:r>
              <a:rPr lang="en-US" sz="2900" dirty="0"/>
              <a:t> </a:t>
            </a:r>
            <a:r>
              <a:rPr lang="en-US" sz="2900" dirty="0" err="1"/>
              <a:t>holda</a:t>
            </a:r>
            <a:r>
              <a:rPr lang="en-US" sz="2900" dirty="0"/>
              <a:t> (</a:t>
            </a:r>
            <a:r>
              <a:rPr lang="en-US" sz="2900" dirty="0" err="1"/>
              <a:t>aktiv-induktiv</a:t>
            </a:r>
            <a:r>
              <a:rPr lang="en-US" sz="2900" dirty="0"/>
              <a:t> </a:t>
            </a:r>
            <a:r>
              <a:rPr lang="en-US" sz="2900" dirty="0" err="1"/>
              <a:t>yuklamada</a:t>
            </a:r>
            <a:r>
              <a:rPr lang="en-US" sz="2900" dirty="0"/>
              <a:t>) </a:t>
            </a:r>
            <a:r>
              <a:rPr lang="en-US" sz="2900" dirty="0" err="1"/>
              <a:t>generatorning</a:t>
            </a:r>
            <a:r>
              <a:rPr lang="en-US" sz="2900" dirty="0"/>
              <a:t> </a:t>
            </a:r>
            <a:r>
              <a:rPr lang="en-US" sz="2900" dirty="0" err="1"/>
              <a:t>kuchlanishi</a:t>
            </a:r>
            <a:r>
              <a:rPr lang="en-US" sz="2900" dirty="0"/>
              <a:t> </a:t>
            </a:r>
            <a:r>
              <a:rPr lang="en-US" sz="2900" dirty="0" err="1"/>
              <a:t>kamayadi</a:t>
            </a:r>
            <a:r>
              <a:rPr lang="en-US" sz="2900" dirty="0"/>
              <a:t>, ammo </a:t>
            </a:r>
            <a:r>
              <a:rPr lang="en-US" sz="2900" dirty="0" err="1"/>
              <a:t>kompaundlash</a:t>
            </a:r>
            <a:r>
              <a:rPr lang="en-US" sz="2900" dirty="0"/>
              <a:t> </a:t>
            </a:r>
            <a:r>
              <a:rPr lang="en-US" sz="2900" dirty="0" err="1"/>
              <a:t>qurilmasi</a:t>
            </a:r>
            <a:r>
              <a:rPr lang="en-US" sz="2900" dirty="0"/>
              <a:t> </a:t>
            </a:r>
            <a:r>
              <a:rPr lang="en-US" sz="2900" dirty="0" err="1"/>
              <a:t>uyg‘otgichning</a:t>
            </a:r>
            <a:r>
              <a:rPr lang="en-US" sz="2900" dirty="0"/>
              <a:t> </a:t>
            </a:r>
            <a:r>
              <a:rPr lang="en-US" sz="2900" dirty="0" err="1"/>
              <a:t>uyg‘otish</a:t>
            </a:r>
            <a:r>
              <a:rPr lang="en-US" sz="2900" dirty="0"/>
              <a:t> </a:t>
            </a:r>
            <a:r>
              <a:rPr lang="en-US" sz="2900" dirty="0" err="1"/>
              <a:t>tokini,binobarin</a:t>
            </a:r>
            <a:r>
              <a:rPr lang="en-US" sz="2900" dirty="0"/>
              <a:t>, </a:t>
            </a:r>
            <a:r>
              <a:rPr lang="en-US" sz="2900" dirty="0" err="1"/>
              <a:t>generatorning</a:t>
            </a:r>
            <a:r>
              <a:rPr lang="en-US" sz="2900" dirty="0"/>
              <a:t> rotor </a:t>
            </a:r>
            <a:r>
              <a:rPr lang="en-US" sz="2900" dirty="0" err="1"/>
              <a:t>tokini</a:t>
            </a:r>
            <a:r>
              <a:rPr lang="en-US" sz="2900" dirty="0"/>
              <a:t> </a:t>
            </a:r>
            <a:r>
              <a:rPr lang="en-US" sz="2900" dirty="0" err="1"/>
              <a:t>avtomatik</a:t>
            </a:r>
            <a:r>
              <a:rPr lang="en-US" sz="2900" dirty="0"/>
              <a:t> </a:t>
            </a:r>
            <a:r>
              <a:rPr lang="en-US" sz="2900" dirty="0" err="1"/>
              <a:t>ravi</a:t>
            </a:r>
            <a:r>
              <a:rPr lang="ru-RU" sz="2900" dirty="0"/>
              <a:t>щ</a:t>
            </a:r>
            <a:r>
              <a:rPr lang="en-US" sz="2900" dirty="0"/>
              <a:t>da </a:t>
            </a:r>
            <a:r>
              <a:rPr lang="en-US" sz="2900" dirty="0" err="1"/>
              <a:t>oshiradi</a:t>
            </a:r>
            <a:r>
              <a:rPr lang="en-US" sz="2900" dirty="0"/>
              <a:t>, </a:t>
            </a:r>
            <a:r>
              <a:rPr lang="en-US" sz="2900" dirty="0" err="1"/>
              <a:t>buning</a:t>
            </a:r>
            <a:r>
              <a:rPr lang="en-US" sz="2900" dirty="0"/>
              <a:t> </a:t>
            </a:r>
            <a:r>
              <a:rPr lang="en-US" sz="2900" dirty="0" err="1"/>
              <a:t>ta’sirida</a:t>
            </a:r>
            <a:r>
              <a:rPr lang="en-US" sz="2900" dirty="0"/>
              <a:t> generator </a:t>
            </a:r>
            <a:r>
              <a:rPr lang="en-US" sz="2900" dirty="0" err="1"/>
              <a:t>statorining</a:t>
            </a:r>
            <a:r>
              <a:rPr lang="en-US" sz="2900" dirty="0"/>
              <a:t> </a:t>
            </a:r>
            <a:r>
              <a:rPr lang="en-US" sz="2900" dirty="0" err="1"/>
              <a:t>qisqichlaridagi</a:t>
            </a:r>
            <a:r>
              <a:rPr lang="en-US" sz="2900" dirty="0"/>
              <a:t> </a:t>
            </a:r>
            <a:r>
              <a:rPr lang="en-US" sz="2900" dirty="0" err="1"/>
              <a:t>kuchlanish</a:t>
            </a:r>
            <a:r>
              <a:rPr lang="en-US" sz="2900" dirty="0"/>
              <a:t> </a:t>
            </a:r>
            <a:r>
              <a:rPr lang="en-US" sz="2900" dirty="0" err="1"/>
              <a:t>kerakli</a:t>
            </a:r>
            <a:r>
              <a:rPr lang="en-US" sz="2900" dirty="0"/>
              <a:t> </a:t>
            </a:r>
            <a:r>
              <a:rPr lang="en-US" sz="2900" dirty="0" err="1"/>
              <a:t>qiymatigacha</a:t>
            </a:r>
            <a:r>
              <a:rPr lang="en-US" sz="2900" dirty="0"/>
              <a:t> </a:t>
            </a:r>
            <a:r>
              <a:rPr lang="en-US" sz="2900" dirty="0" err="1"/>
              <a:t>oshadi</a:t>
            </a:r>
            <a:r>
              <a:rPr lang="en-US" sz="2900" dirty="0"/>
              <a:t>. </a:t>
            </a:r>
            <a:endParaRPr lang="ru-RU" sz="2900" dirty="0"/>
          </a:p>
          <a:p>
            <a:r>
              <a:rPr lang="en-US" sz="2900" dirty="0" err="1"/>
              <a:t>Kompaundlash</a:t>
            </a:r>
            <a:r>
              <a:rPr lang="en-US" sz="2900" dirty="0"/>
              <a:t> 	</a:t>
            </a:r>
            <a:r>
              <a:rPr lang="en-US" sz="2900" dirty="0" err="1"/>
              <a:t>qurilmasi</a:t>
            </a:r>
            <a:r>
              <a:rPr lang="en-US" sz="2900" dirty="0"/>
              <a:t> </a:t>
            </a:r>
            <a:r>
              <a:rPr lang="en-US" sz="2900" dirty="0" err="1"/>
              <a:t>generatorning</a:t>
            </a:r>
            <a:r>
              <a:rPr lang="en-US" sz="2900" dirty="0"/>
              <a:t> 	</a:t>
            </a:r>
            <a:r>
              <a:rPr lang="en-US" sz="2900" dirty="0" err="1"/>
              <a:t>avariya</a:t>
            </a:r>
            <a:r>
              <a:rPr lang="en-US" sz="2900" dirty="0"/>
              <a:t> 	</a:t>
            </a:r>
            <a:r>
              <a:rPr lang="en-US" sz="2900" dirty="0" err="1"/>
              <a:t>rejimida</a:t>
            </a:r>
            <a:r>
              <a:rPr lang="en-US" sz="2900" dirty="0"/>
              <a:t> ham, 	</a:t>
            </a:r>
            <a:r>
              <a:rPr lang="en-US" sz="2900" dirty="0" err="1"/>
              <a:t>ya’ni</a:t>
            </a:r>
            <a:r>
              <a:rPr lang="en-US" sz="2900" dirty="0"/>
              <a:t> </a:t>
            </a:r>
            <a:r>
              <a:rPr lang="en-US" sz="2900" dirty="0" err="1"/>
              <a:t>generatorning</a:t>
            </a:r>
            <a:r>
              <a:rPr lang="en-US" sz="2900" dirty="0"/>
              <a:t> </a:t>
            </a:r>
            <a:r>
              <a:rPr lang="en-US" sz="2900" dirty="0" err="1"/>
              <a:t>kuchlanishi</a:t>
            </a:r>
            <a:r>
              <a:rPr lang="en-US" sz="2900" dirty="0"/>
              <a:t> 	</a:t>
            </a:r>
            <a:r>
              <a:rPr lang="en-US" sz="2900" dirty="0" err="1"/>
              <a:t>kamayib</a:t>
            </a:r>
            <a:r>
              <a:rPr lang="en-US" sz="2900" dirty="0"/>
              <a:t>, 	</a:t>
            </a:r>
            <a:r>
              <a:rPr lang="en-US" sz="2900" dirty="0" err="1"/>
              <a:t>statorning</a:t>
            </a:r>
            <a:r>
              <a:rPr lang="en-US" sz="2900" dirty="0"/>
              <a:t> </a:t>
            </a:r>
            <a:r>
              <a:rPr lang="en-US" sz="2900" dirty="0" err="1"/>
              <a:t>chulg‘amidagi</a:t>
            </a:r>
            <a:r>
              <a:rPr lang="en-US" sz="2900" dirty="0"/>
              <a:t> </a:t>
            </a:r>
            <a:r>
              <a:rPr lang="en-US" sz="2900" dirty="0" err="1"/>
              <a:t>tok</a:t>
            </a:r>
            <a:r>
              <a:rPr lang="en-US" sz="2900" dirty="0"/>
              <a:t> </a:t>
            </a:r>
            <a:r>
              <a:rPr lang="en-US" sz="2900" dirty="0" err="1"/>
              <a:t>ancha</a:t>
            </a:r>
            <a:r>
              <a:rPr lang="en-US" sz="2900" dirty="0"/>
              <a:t> </a:t>
            </a:r>
            <a:r>
              <a:rPr lang="en-US" sz="2900" dirty="0" err="1"/>
              <a:t>ortganda</a:t>
            </a:r>
            <a:r>
              <a:rPr lang="en-US" sz="2900" dirty="0"/>
              <a:t> ham </a:t>
            </a:r>
            <a:r>
              <a:rPr lang="en-US" sz="2900" dirty="0" err="1"/>
              <a:t>yaxshi</a:t>
            </a:r>
            <a:r>
              <a:rPr lang="en-US" sz="2900" dirty="0"/>
              <a:t> </a:t>
            </a:r>
            <a:r>
              <a:rPr lang="en-US" sz="2900" dirty="0" err="1"/>
              <a:t>ishlaydi.Kompaundlash</a:t>
            </a:r>
            <a:r>
              <a:rPr lang="en-US" sz="2900" dirty="0"/>
              <a:t> </a:t>
            </a:r>
            <a:r>
              <a:rPr lang="en-US" sz="2900" dirty="0" err="1"/>
              <a:t>sxemasiga</a:t>
            </a:r>
            <a:r>
              <a:rPr lang="en-US" sz="2900" dirty="0"/>
              <a:t> </a:t>
            </a:r>
            <a:r>
              <a:rPr lang="en-US" sz="2900" dirty="0" err="1"/>
              <a:t>ikkilamchi</a:t>
            </a:r>
            <a:r>
              <a:rPr lang="en-US" sz="2900" dirty="0"/>
              <a:t> </a:t>
            </a:r>
            <a:r>
              <a:rPr lang="en-US" sz="2900" dirty="0" err="1"/>
              <a:t>chulg‘ami</a:t>
            </a:r>
            <a:r>
              <a:rPr lang="en-US" sz="2900" dirty="0"/>
              <a:t> </a:t>
            </a:r>
            <a:r>
              <a:rPr lang="en-US" sz="2900" dirty="0" err="1"/>
              <a:t>oraliq</a:t>
            </a:r>
            <a:r>
              <a:rPr lang="en-US" sz="2900" dirty="0"/>
              <a:t> </a:t>
            </a:r>
            <a:r>
              <a:rPr lang="en-US" sz="2900" dirty="0" err="1"/>
              <a:t>transformatori</a:t>
            </a:r>
            <a:r>
              <a:rPr lang="en-US" sz="2900" dirty="0"/>
              <a:t> </a:t>
            </a:r>
            <a:r>
              <a:rPr lang="ru-RU" sz="2900" dirty="0"/>
              <a:t>УТР</a:t>
            </a:r>
            <a:r>
              <a:rPr lang="en-US" sz="2900" dirty="0"/>
              <a:t> </a:t>
            </a:r>
            <a:r>
              <a:rPr lang="en-US" sz="2900" dirty="0" err="1"/>
              <a:t>ga</a:t>
            </a:r>
            <a:r>
              <a:rPr lang="en-US" sz="2900" dirty="0"/>
              <a:t> </a:t>
            </a:r>
            <a:r>
              <a:rPr lang="en-US" sz="2900" dirty="0" err="1"/>
              <a:t>ulangan</a:t>
            </a:r>
            <a:r>
              <a:rPr lang="en-US" sz="2900" dirty="0"/>
              <a:t> </a:t>
            </a:r>
            <a:r>
              <a:rPr lang="en-US" sz="2900" dirty="0" err="1"/>
              <a:t>tok</a:t>
            </a:r>
            <a:r>
              <a:rPr lang="en-US" sz="2900" dirty="0"/>
              <a:t> </a:t>
            </a:r>
            <a:r>
              <a:rPr lang="en-US" sz="2900" dirty="0" err="1"/>
              <a:t>transformatorlari</a:t>
            </a:r>
            <a:r>
              <a:rPr lang="en-US" sz="2900" dirty="0"/>
              <a:t> </a:t>
            </a:r>
            <a:r>
              <a:rPr lang="en-US" sz="2900" i="1" dirty="0"/>
              <a:t>TT</a:t>
            </a:r>
            <a:r>
              <a:rPr lang="en-US" sz="2900" dirty="0"/>
              <a:t> </a:t>
            </a:r>
            <a:r>
              <a:rPr lang="en-US" sz="2900" dirty="0" err="1"/>
              <a:t>hamda</a:t>
            </a:r>
            <a:r>
              <a:rPr lang="en-US" sz="2900" dirty="0"/>
              <a:t> </a:t>
            </a:r>
            <a:r>
              <a:rPr lang="en-US" sz="2900" dirty="0" err="1"/>
              <a:t>kompaundlash</a:t>
            </a:r>
            <a:r>
              <a:rPr lang="en-US" sz="2900" dirty="0"/>
              <a:t> </a:t>
            </a:r>
            <a:r>
              <a:rPr lang="en-US" sz="2900" dirty="0" err="1"/>
              <a:t>tokini</a:t>
            </a:r>
            <a:r>
              <a:rPr lang="en-US" sz="2900" dirty="0"/>
              <a:t> </a:t>
            </a:r>
            <a:r>
              <a:rPr lang="en-US" sz="2900" dirty="0" err="1"/>
              <a:t>uyg‘otgichning</a:t>
            </a:r>
            <a:r>
              <a:rPr lang="en-US" sz="2900" dirty="0"/>
              <a:t> 	</a:t>
            </a:r>
            <a:r>
              <a:rPr lang="en-US" sz="2900" dirty="0" err="1"/>
              <a:t>uyg‘otish</a:t>
            </a:r>
            <a:r>
              <a:rPr lang="en-US" sz="2900" dirty="0"/>
              <a:t> </a:t>
            </a:r>
            <a:r>
              <a:rPr lang="en-US" sz="2900" dirty="0" err="1"/>
              <a:t>chulg‘ami</a:t>
            </a:r>
            <a:r>
              <a:rPr lang="en-US" sz="2900" dirty="0"/>
              <a:t> </a:t>
            </a:r>
            <a:r>
              <a:rPr lang="ru-RU" sz="2900" dirty="0"/>
              <a:t>ОВВ</a:t>
            </a:r>
            <a:r>
              <a:rPr lang="ru-RU" sz="2900" i="1" dirty="0"/>
              <a:t> </a:t>
            </a:r>
            <a:r>
              <a:rPr lang="en-US" sz="2900" dirty="0" err="1"/>
              <a:t>ga</a:t>
            </a:r>
            <a:r>
              <a:rPr lang="en-US" sz="2900" dirty="0"/>
              <a:t> </a:t>
            </a:r>
            <a:r>
              <a:rPr lang="en-US" sz="2900" dirty="0" err="1"/>
              <a:t>berishdan</a:t>
            </a:r>
            <a:r>
              <a:rPr lang="en-US" sz="2900" dirty="0"/>
              <a:t> </a:t>
            </a:r>
            <a:r>
              <a:rPr lang="en-US" sz="2900" dirty="0" err="1"/>
              <a:t>oldin</a:t>
            </a:r>
            <a:r>
              <a:rPr lang="en-US" sz="2900" dirty="0"/>
              <a:t> </a:t>
            </a:r>
            <a:r>
              <a:rPr lang="en-US" sz="2900" dirty="0" err="1"/>
              <a:t>to‘g‘rilash</a:t>
            </a:r>
            <a:r>
              <a:rPr lang="en-US" sz="2900" dirty="0"/>
              <a:t> </a:t>
            </a:r>
            <a:r>
              <a:rPr lang="en-US" sz="2900" dirty="0" err="1"/>
              <a:t>uchun</a:t>
            </a:r>
            <a:r>
              <a:rPr lang="en-US" sz="2900" dirty="0"/>
              <a:t> </a:t>
            </a:r>
            <a:r>
              <a:rPr lang="en-US" sz="2900" dirty="0" err="1"/>
              <a:t>xizmat</a:t>
            </a:r>
            <a:r>
              <a:rPr lang="en-US" sz="2900" dirty="0"/>
              <a:t> </a:t>
            </a:r>
            <a:r>
              <a:rPr lang="en-US" sz="2900" dirty="0" err="1"/>
              <a:t>qiladigan</a:t>
            </a:r>
            <a:r>
              <a:rPr lang="en-US" sz="2900" dirty="0"/>
              <a:t> </a:t>
            </a:r>
            <a:r>
              <a:rPr lang="en-US" sz="2900" dirty="0" err="1"/>
              <a:t>to‘g‘rilagich</a:t>
            </a:r>
            <a:r>
              <a:rPr lang="en-US" sz="2900" dirty="0"/>
              <a:t> </a:t>
            </a:r>
            <a:r>
              <a:rPr lang="ru-RU" sz="2900" dirty="0"/>
              <a:t>В</a:t>
            </a:r>
            <a:r>
              <a:rPr lang="en-US" sz="2900" i="1" dirty="0"/>
              <a:t>1</a:t>
            </a:r>
            <a:r>
              <a:rPr lang="en-US" sz="2900" dirty="0"/>
              <a:t> </a:t>
            </a:r>
            <a:r>
              <a:rPr lang="en-US" sz="2900" dirty="0" err="1"/>
              <a:t>kiradi</a:t>
            </a:r>
            <a:r>
              <a:rPr lang="en-US" sz="2900" dirty="0"/>
              <a:t>. </a:t>
            </a:r>
            <a:r>
              <a:rPr lang="en-US" sz="2900" dirty="0" err="1"/>
              <a:t>Kompaundlash</a:t>
            </a:r>
            <a:r>
              <a:rPr lang="en-US" sz="2900" dirty="0"/>
              <a:t> </a:t>
            </a:r>
            <a:r>
              <a:rPr lang="en-US" sz="2900" dirty="0" err="1"/>
              <a:t>toki</a:t>
            </a:r>
            <a:r>
              <a:rPr lang="en-US" sz="2900" dirty="0"/>
              <a:t> </a:t>
            </a:r>
            <a:r>
              <a:rPr lang="en-US" sz="2900" i="1" dirty="0" err="1"/>
              <a:t>I</a:t>
            </a:r>
            <a:r>
              <a:rPr lang="en-US" sz="2900" i="1" baseline="-25000" dirty="0" err="1"/>
              <a:t>k</a:t>
            </a:r>
            <a:r>
              <a:rPr lang="en-US" sz="2900" dirty="0"/>
              <a:t> </a:t>
            </a:r>
            <a:r>
              <a:rPr lang="en-US" sz="2900" dirty="0" err="1"/>
              <a:t>korreksiyani</a:t>
            </a:r>
            <a:r>
              <a:rPr lang="en-US" sz="2900" dirty="0"/>
              <a:t> </a:t>
            </a:r>
            <a:r>
              <a:rPr lang="en-US" sz="2900" dirty="0" err="1"/>
              <a:t>hisobga</a:t>
            </a:r>
            <a:r>
              <a:rPr lang="en-US" sz="2900" dirty="0"/>
              <a:t> </a:t>
            </a:r>
            <a:r>
              <a:rPr lang="en-US" sz="2900" dirty="0" err="1"/>
              <a:t>olmaganda</a:t>
            </a:r>
            <a:r>
              <a:rPr lang="en-US" sz="2900" dirty="0"/>
              <a:t>, </a:t>
            </a:r>
            <a:r>
              <a:rPr lang="en-US" sz="2900" dirty="0" err="1"/>
              <a:t>tok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baseline="-25000" dirty="0" err="1"/>
              <a:t>g</a:t>
            </a:r>
            <a:r>
              <a:rPr lang="en-US" sz="2900" dirty="0"/>
              <a:t>- </a:t>
            </a:r>
            <a:r>
              <a:rPr lang="en-US" sz="2900" dirty="0" err="1"/>
              <a:t>ga</a:t>
            </a:r>
            <a:r>
              <a:rPr lang="en-US" sz="2900" dirty="0"/>
              <a:t> </a:t>
            </a:r>
            <a:r>
              <a:rPr lang="en-US" sz="2900" dirty="0" err="1"/>
              <a:t>proporsional</a:t>
            </a:r>
            <a:r>
              <a:rPr lang="en-US" sz="2900" dirty="0"/>
              <a:t> </a:t>
            </a:r>
            <a:r>
              <a:rPr lang="en-US" sz="2900" dirty="0" err="1"/>
              <a:t>bo‘ladi</a:t>
            </a:r>
            <a:r>
              <a:rPr lang="en-US" sz="2900" dirty="0"/>
              <a:t>. </a:t>
            </a:r>
            <a:endParaRPr lang="ru-RU" sz="2900" dirty="0"/>
          </a:p>
          <a:p>
            <a:r>
              <a:rPr lang="en-US" sz="2900" dirty="0" err="1"/>
              <a:t>Kompaundlash</a:t>
            </a:r>
            <a:r>
              <a:rPr lang="en-US" sz="2900" dirty="0"/>
              <a:t> generator </a:t>
            </a:r>
            <a:r>
              <a:rPr lang="en-US" sz="2900" dirty="0" err="1"/>
              <a:t>kuchlanishining</a:t>
            </a:r>
            <a:r>
              <a:rPr lang="en-US" sz="2900" dirty="0"/>
              <a:t> </a:t>
            </a:r>
            <a:r>
              <a:rPr lang="en-US" sz="2900" dirty="0" err="1"/>
              <a:t>etarlicha</a:t>
            </a:r>
            <a:r>
              <a:rPr lang="en-US" sz="2900" dirty="0"/>
              <a:t> </a:t>
            </a:r>
            <a:r>
              <a:rPr lang="en-US" sz="2900" dirty="0" err="1"/>
              <a:t>aniq</a:t>
            </a:r>
            <a:r>
              <a:rPr lang="en-US" sz="2900" dirty="0"/>
              <a:t> </a:t>
            </a:r>
            <a:r>
              <a:rPr lang="en-US" sz="2900" dirty="0" err="1"/>
              <a:t>bir</a:t>
            </a:r>
            <a:r>
              <a:rPr lang="en-US" sz="2900" dirty="0"/>
              <a:t> </a:t>
            </a:r>
            <a:r>
              <a:rPr lang="en-US" sz="2900" dirty="0" err="1"/>
              <a:t>miqdorda</a:t>
            </a:r>
            <a:r>
              <a:rPr lang="en-US" sz="2900" dirty="0"/>
              <a:t> </a:t>
            </a:r>
            <a:r>
              <a:rPr lang="en-US" sz="2900" dirty="0" err="1"/>
              <a:t>turishini</a:t>
            </a:r>
            <a:r>
              <a:rPr lang="en-US" sz="2900" dirty="0"/>
              <a:t> </a:t>
            </a:r>
            <a:r>
              <a:rPr lang="en-US" sz="2900" dirty="0" err="1"/>
              <a:t>ta’minlay</a:t>
            </a:r>
            <a:r>
              <a:rPr lang="en-US" sz="2900" dirty="0"/>
              <a:t> </a:t>
            </a:r>
            <a:r>
              <a:rPr lang="en-US" sz="2900" dirty="0" err="1"/>
              <a:t>olmaydi</a:t>
            </a:r>
            <a:r>
              <a:rPr lang="en-US" sz="2900" dirty="0"/>
              <a:t>. </a:t>
            </a:r>
            <a:r>
              <a:rPr lang="en-US" sz="2900" dirty="0" err="1"/>
              <a:t>Shuning</a:t>
            </a:r>
            <a:r>
              <a:rPr lang="en-US" sz="2900" dirty="0"/>
              <a:t> </a:t>
            </a:r>
            <a:r>
              <a:rPr lang="en-US" sz="2900" dirty="0" err="1"/>
              <a:t>uchun</a:t>
            </a:r>
            <a:r>
              <a:rPr lang="en-US" sz="2900" dirty="0"/>
              <a:t> </a:t>
            </a:r>
            <a:r>
              <a:rPr lang="en-US" sz="2900" dirty="0" err="1"/>
              <a:t>uyg‘otishni</a:t>
            </a:r>
            <a:r>
              <a:rPr lang="en-US" sz="2900" dirty="0"/>
              <a:t> generator </a:t>
            </a:r>
            <a:r>
              <a:rPr lang="en-US" sz="2900" dirty="0" err="1"/>
              <a:t>statorining</a:t>
            </a:r>
            <a:r>
              <a:rPr lang="en-US" sz="2900" dirty="0"/>
              <a:t> </a:t>
            </a:r>
            <a:r>
              <a:rPr lang="en-US" sz="2900" dirty="0" err="1"/>
              <a:t>toki</a:t>
            </a:r>
            <a:r>
              <a:rPr lang="en-US" sz="2900" dirty="0"/>
              <a:t> </a:t>
            </a:r>
            <a:r>
              <a:rPr lang="en-US" sz="2900" dirty="0" err="1"/>
              <a:t>bo‘yicha</a:t>
            </a:r>
            <a:r>
              <a:rPr lang="en-US" sz="2900" dirty="0"/>
              <a:t> </a:t>
            </a:r>
            <a:r>
              <a:rPr lang="en-US" sz="2900" dirty="0" err="1"/>
              <a:t>rostlash</a:t>
            </a:r>
            <a:r>
              <a:rPr lang="en-US" sz="2900" dirty="0"/>
              <a:t> </a:t>
            </a:r>
            <a:r>
              <a:rPr lang="en-US" sz="2900" dirty="0" err="1"/>
              <a:t>bilan</a:t>
            </a:r>
            <a:r>
              <a:rPr lang="en-US" sz="2900" dirty="0"/>
              <a:t> </a:t>
            </a:r>
            <a:r>
              <a:rPr lang="en-US" sz="2900" dirty="0" err="1"/>
              <a:t>bir</a:t>
            </a:r>
            <a:r>
              <a:rPr lang="en-US" sz="2900" dirty="0"/>
              <a:t> </a:t>
            </a:r>
            <a:r>
              <a:rPr lang="en-US" sz="2900" dirty="0" err="1"/>
              <a:t>vaqtda</a:t>
            </a:r>
            <a:r>
              <a:rPr lang="en-US" sz="2900" dirty="0"/>
              <a:t> </a:t>
            </a:r>
            <a:r>
              <a:rPr lang="en-US" sz="2900" dirty="0" err="1"/>
              <a:t>statorning</a:t>
            </a:r>
            <a:r>
              <a:rPr lang="en-US" sz="2900" dirty="0"/>
              <a:t> </a:t>
            </a:r>
            <a:r>
              <a:rPr lang="en-US" sz="2900" dirty="0" err="1"/>
              <a:t>kuchlanishi</a:t>
            </a:r>
            <a:r>
              <a:rPr lang="en-US" sz="2900" dirty="0"/>
              <a:t> </a:t>
            </a:r>
            <a:r>
              <a:rPr lang="en-US" sz="2900" dirty="0" err="1"/>
              <a:t>bo‘yicha</a:t>
            </a:r>
            <a:r>
              <a:rPr lang="en-US" sz="2900" dirty="0"/>
              <a:t> </a:t>
            </a:r>
            <a:r>
              <a:rPr lang="en-US" sz="2900" dirty="0" err="1"/>
              <a:t>rostlash</a:t>
            </a:r>
            <a:r>
              <a:rPr lang="en-US" sz="2900" dirty="0"/>
              <a:t> ham </a:t>
            </a:r>
            <a:r>
              <a:rPr lang="en-US" sz="2900" dirty="0" err="1"/>
              <a:t>qo‘llaniladi</a:t>
            </a:r>
            <a:r>
              <a:rPr lang="en-US" sz="2900" dirty="0"/>
              <a:t>. </a:t>
            </a:r>
            <a:r>
              <a:rPr lang="en-US" sz="2900" dirty="0" err="1"/>
              <a:t>Kuchlanish</a:t>
            </a:r>
            <a:r>
              <a:rPr lang="en-US" sz="2900" dirty="0"/>
              <a:t> </a:t>
            </a:r>
            <a:r>
              <a:rPr lang="en-US" sz="2900" dirty="0" err="1"/>
              <a:t>bo‘yicha</a:t>
            </a:r>
            <a:r>
              <a:rPr lang="en-US" sz="2900" dirty="0"/>
              <a:t> </a:t>
            </a:r>
            <a:r>
              <a:rPr lang="en-US" sz="2900" dirty="0" err="1"/>
              <a:t>rostlash</a:t>
            </a:r>
            <a:r>
              <a:rPr lang="en-US" sz="2900" dirty="0"/>
              <a:t> </a:t>
            </a:r>
            <a:r>
              <a:rPr lang="en-US" sz="2900" dirty="0" err="1"/>
              <a:t>signalini</a:t>
            </a:r>
            <a:r>
              <a:rPr lang="en-US" sz="2900" dirty="0"/>
              <a:t> </a:t>
            </a:r>
            <a:r>
              <a:rPr lang="en-US" sz="2900" dirty="0" err="1"/>
              <a:t>berish</a:t>
            </a:r>
            <a:r>
              <a:rPr lang="en-US" sz="2900" dirty="0"/>
              <a:t> </a:t>
            </a:r>
            <a:r>
              <a:rPr lang="en-US" sz="2900" dirty="0" err="1"/>
              <a:t>uchun</a:t>
            </a:r>
            <a:r>
              <a:rPr lang="en-US" sz="2900" dirty="0"/>
              <a:t> </a:t>
            </a:r>
            <a:r>
              <a:rPr lang="en-US" sz="2900" dirty="0" err="1"/>
              <a:t>transformator</a:t>
            </a:r>
            <a:r>
              <a:rPr lang="en-US" sz="2900" dirty="0"/>
              <a:t> </a:t>
            </a:r>
            <a:r>
              <a:rPr lang="ru-RU" sz="2900" dirty="0"/>
              <a:t>УТП</a:t>
            </a:r>
            <a:r>
              <a:rPr lang="ru-RU" sz="2900" i="1" dirty="0"/>
              <a:t> </a:t>
            </a:r>
            <a:r>
              <a:rPr lang="en-US" sz="2900" dirty="0"/>
              <a:t>(</a:t>
            </a:r>
            <a:r>
              <a:rPr lang="en-US" sz="2900" dirty="0" err="1"/>
              <a:t>magnitlanib</a:t>
            </a:r>
            <a:r>
              <a:rPr lang="en-US" sz="2900" dirty="0"/>
              <a:t> </a:t>
            </a:r>
            <a:r>
              <a:rPr lang="en-US" sz="2900" dirty="0" err="1"/>
              <a:t>turuvchi</a:t>
            </a:r>
            <a:r>
              <a:rPr lang="en-US" sz="2900" dirty="0"/>
              <a:t> universal </a:t>
            </a:r>
            <a:r>
              <a:rPr lang="en-US" sz="2900" dirty="0" err="1"/>
              <a:t>transformator</a:t>
            </a:r>
            <a:r>
              <a:rPr lang="en-US" sz="2900" dirty="0"/>
              <a:t>) </a:t>
            </a:r>
            <a:r>
              <a:rPr lang="en-US" sz="2900" dirty="0" err="1"/>
              <a:t>ikkita</a:t>
            </a:r>
            <a:r>
              <a:rPr lang="en-US" sz="2900" dirty="0"/>
              <a:t> </a:t>
            </a:r>
            <a:r>
              <a:rPr lang="en-US" sz="2900" i="1" dirty="0"/>
              <a:t>2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i="1" dirty="0"/>
              <a:t>4</a:t>
            </a:r>
            <a:r>
              <a:rPr lang="en-US" sz="2900" dirty="0"/>
              <a:t> </a:t>
            </a:r>
            <a:r>
              <a:rPr lang="en-US" sz="2900" dirty="0" err="1"/>
              <a:t>chulg‘am</a:t>
            </a:r>
            <a:r>
              <a:rPr lang="en-US" sz="2900" dirty="0"/>
              <a:t> </a:t>
            </a:r>
            <a:r>
              <a:rPr lang="en-US" sz="2900" dirty="0" err="1"/>
              <a:t>bilan</a:t>
            </a:r>
            <a:r>
              <a:rPr lang="en-US" sz="2900" dirty="0"/>
              <a:t> </a:t>
            </a:r>
            <a:r>
              <a:rPr lang="en-US" sz="2900" dirty="0" err="1"/>
              <a:t>ta’minlanadi</a:t>
            </a:r>
            <a:r>
              <a:rPr lang="en-US" sz="2900" dirty="0"/>
              <a:t> (2.8rasm, a).</a:t>
            </a:r>
            <a:r>
              <a:rPr lang="en-US" sz="2900" dirty="0" err="1"/>
              <a:t>Chulg‘am</a:t>
            </a:r>
            <a:r>
              <a:rPr lang="en-US" sz="2900" dirty="0"/>
              <a:t> </a:t>
            </a:r>
            <a:r>
              <a:rPr lang="en-US" sz="2900" i="1" dirty="0"/>
              <a:t>2</a:t>
            </a:r>
            <a:r>
              <a:rPr lang="en-US" sz="2900" dirty="0"/>
              <a:t> </a:t>
            </a:r>
            <a:r>
              <a:rPr lang="en-US" sz="2900" dirty="0" err="1"/>
              <a:t>dagi</a:t>
            </a:r>
            <a:r>
              <a:rPr lang="en-US" sz="2900" dirty="0"/>
              <a:t> </a:t>
            </a:r>
            <a:r>
              <a:rPr lang="en-US" sz="2900" dirty="0" err="1"/>
              <a:t>tok</a:t>
            </a:r>
            <a:r>
              <a:rPr lang="en-US" sz="2900" dirty="0"/>
              <a:t> </a:t>
            </a:r>
            <a:r>
              <a:rPr lang="en-US" sz="2900" i="1" dirty="0"/>
              <a:t>U</a:t>
            </a:r>
            <a:r>
              <a:rPr lang="en-US" sz="2900" i="1" baseline="-25000" dirty="0"/>
              <a:t>G</a:t>
            </a:r>
            <a:r>
              <a:rPr lang="en-US" sz="2900" dirty="0"/>
              <a:t> </a:t>
            </a:r>
            <a:r>
              <a:rPr lang="en-US" sz="2900" dirty="0" err="1"/>
              <a:t>ga</a:t>
            </a:r>
            <a:r>
              <a:rPr lang="en-US" sz="2900" dirty="0"/>
              <a:t> </a:t>
            </a:r>
            <a:r>
              <a:rPr lang="en-US" sz="2900" dirty="0" err="1"/>
              <a:t>proporsional</a:t>
            </a:r>
            <a:r>
              <a:rPr lang="en-US" sz="2900" dirty="0"/>
              <a:t> </a:t>
            </a:r>
            <a:r>
              <a:rPr lang="en-US" sz="2900" i="1" dirty="0"/>
              <a:t>I</a:t>
            </a:r>
            <a:r>
              <a:rPr lang="en-US" sz="2900" i="1" baseline="-25000" dirty="0"/>
              <a:t>n</a:t>
            </a:r>
            <a:r>
              <a:rPr lang="en-US" sz="2900" dirty="0"/>
              <a:t> </a:t>
            </a:r>
            <a:r>
              <a:rPr lang="en-US" sz="2900" dirty="0" err="1"/>
              <a:t>tokning</a:t>
            </a:r>
            <a:r>
              <a:rPr lang="en-US" sz="2900" dirty="0"/>
              <a:t> </a:t>
            </a:r>
            <a:r>
              <a:rPr lang="en-US" sz="2900" dirty="0" err="1"/>
              <a:t>fazasi</a:t>
            </a:r>
            <a:r>
              <a:rPr lang="en-US" sz="2900" dirty="0"/>
              <a:t> generator </a:t>
            </a:r>
            <a:r>
              <a:rPr lang="en-US" sz="2900" dirty="0" err="1"/>
              <a:t>toki</a:t>
            </a:r>
            <a:r>
              <a:rPr lang="en-US" sz="2900" dirty="0"/>
              <a:t> </a:t>
            </a:r>
            <a:r>
              <a:rPr lang="en-US" sz="2900" dirty="0" err="1"/>
              <a:t>reaktiv</a:t>
            </a:r>
            <a:r>
              <a:rPr lang="en-US" sz="2900" dirty="0"/>
              <a:t> </a:t>
            </a:r>
            <a:r>
              <a:rPr lang="en-US" sz="2900" dirty="0" err="1"/>
              <a:t>tashkil</a:t>
            </a:r>
            <a:r>
              <a:rPr lang="en-US" sz="2900" dirty="0"/>
              <a:t> </a:t>
            </a:r>
            <a:r>
              <a:rPr lang="en-US" sz="2900" dirty="0" err="1"/>
              <a:t>etuvchicining</a:t>
            </a:r>
            <a:r>
              <a:rPr lang="en-US" sz="2900" dirty="0"/>
              <a:t> </a:t>
            </a:r>
            <a:r>
              <a:rPr lang="en-US" sz="2900" dirty="0" err="1"/>
              <a:t>fazasiga</a:t>
            </a:r>
            <a:r>
              <a:rPr lang="en-US" sz="2900" dirty="0"/>
              <a:t> </a:t>
            </a:r>
            <a:r>
              <a:rPr lang="en-US" sz="2900" dirty="0" err="1"/>
              <a:t>to‘g‘ri</a:t>
            </a:r>
            <a:r>
              <a:rPr lang="en-US" sz="2900" dirty="0"/>
              <a:t> </a:t>
            </a:r>
            <a:r>
              <a:rPr lang="en-US" sz="2900" dirty="0" err="1"/>
              <a:t>keladigan</a:t>
            </a:r>
            <a:r>
              <a:rPr lang="en-US" sz="2900" dirty="0"/>
              <a:t> </a:t>
            </a:r>
            <a:r>
              <a:rPr lang="en-US" sz="2900" dirty="0" err="1"/>
              <a:t>qilib</a:t>
            </a:r>
            <a:r>
              <a:rPr lang="en-US" sz="2900" dirty="0"/>
              <a:t> </a:t>
            </a:r>
            <a:r>
              <a:rPr lang="en-US" sz="2900" dirty="0" err="1"/>
              <a:t>tanlanadi</a:t>
            </a:r>
            <a:r>
              <a:rPr lang="en-US" sz="2900" dirty="0"/>
              <a:t>. </a:t>
            </a:r>
            <a:r>
              <a:rPr lang="en-US" sz="2900" dirty="0" err="1"/>
              <a:t>Shuning</a:t>
            </a:r>
            <a:r>
              <a:rPr lang="en-US" sz="2900" dirty="0"/>
              <a:t> </a:t>
            </a:r>
            <a:r>
              <a:rPr lang="en-US" sz="2900" dirty="0" err="1"/>
              <a:t>uchun</a:t>
            </a:r>
            <a:r>
              <a:rPr lang="en-US" sz="2900" dirty="0"/>
              <a:t> </a:t>
            </a:r>
            <a:r>
              <a:rPr lang="en-US" sz="2900" dirty="0" err="1"/>
              <a:t>sof</a:t>
            </a:r>
            <a:r>
              <a:rPr lang="en-US" sz="2900" dirty="0"/>
              <a:t> </a:t>
            </a:r>
            <a:r>
              <a:rPr lang="en-US" sz="2900" dirty="0" err="1"/>
              <a:t>aktiv</a:t>
            </a:r>
            <a:r>
              <a:rPr lang="en-US" sz="2900" dirty="0"/>
              <a:t> </a:t>
            </a:r>
            <a:r>
              <a:rPr lang="en-US" sz="2900" dirty="0" err="1"/>
              <a:t>yuklamada</a:t>
            </a:r>
            <a:r>
              <a:rPr lang="en-US" sz="2900" dirty="0"/>
              <a:t> </a:t>
            </a:r>
            <a:r>
              <a:rPr lang="en-US" sz="2900" i="1" dirty="0"/>
              <a:t>1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i="1" dirty="0"/>
              <a:t>2</a:t>
            </a:r>
            <a:r>
              <a:rPr lang="en-US" sz="2900" dirty="0"/>
              <a:t> </a:t>
            </a:r>
            <a:r>
              <a:rPr lang="en-US" sz="2900" dirty="0" err="1"/>
              <a:t>chulg‘amlarning</a:t>
            </a:r>
            <a:r>
              <a:rPr lang="en-US" sz="2900" dirty="0"/>
              <a:t> </a:t>
            </a:r>
            <a:r>
              <a:rPr lang="en-US" sz="2900" i="1" dirty="0"/>
              <a:t>MYUK</a:t>
            </a:r>
            <a:r>
              <a:rPr lang="en-US" sz="2900" dirty="0"/>
              <a:t> </a:t>
            </a:r>
            <a:r>
              <a:rPr lang="en-US" sz="2900" dirty="0" err="1"/>
              <a:t>bir</a:t>
            </a:r>
            <a:r>
              <a:rPr lang="en-US" sz="2900" dirty="0"/>
              <a:t> - </a:t>
            </a:r>
            <a:r>
              <a:rPr lang="en-US" sz="2900" dirty="0" err="1"/>
              <a:t>biriga</a:t>
            </a:r>
            <a:r>
              <a:rPr lang="en-US" sz="2900" dirty="0"/>
              <a:t> </a:t>
            </a:r>
            <a:r>
              <a:rPr lang="en-US" sz="2900" dirty="0" err="1"/>
              <a:t>nisbatan</a:t>
            </a:r>
            <a:r>
              <a:rPr lang="en-US" sz="2900" dirty="0"/>
              <a:t> 90</a:t>
            </a:r>
            <a:r>
              <a:rPr lang="en-US" sz="2900" baseline="30000" dirty="0"/>
              <a:t>o</a:t>
            </a:r>
            <a:r>
              <a:rPr lang="en-US" sz="2900" dirty="0"/>
              <a:t> </a:t>
            </a:r>
            <a:r>
              <a:rPr lang="en-US" sz="2900" dirty="0" err="1"/>
              <a:t>siljigan</a:t>
            </a:r>
            <a:r>
              <a:rPr lang="en-US" sz="2900" dirty="0"/>
              <a:t> </a:t>
            </a:r>
            <a:r>
              <a:rPr lang="en-US" sz="2900" dirty="0" err="1"/>
              <a:t>bo‘ladi</a:t>
            </a:r>
            <a:r>
              <a:rPr lang="en-US" sz="2900" dirty="0"/>
              <a:t>, generator </a:t>
            </a:r>
            <a:r>
              <a:rPr lang="en-US" sz="2900" dirty="0" err="1"/>
              <a:t>sof</a:t>
            </a:r>
            <a:r>
              <a:rPr lang="en-US" sz="2900" dirty="0"/>
              <a:t> </a:t>
            </a:r>
            <a:r>
              <a:rPr lang="en-US" sz="2900" dirty="0" err="1"/>
              <a:t>reaktiv</a:t>
            </a:r>
            <a:r>
              <a:rPr lang="en-US" sz="2900" dirty="0"/>
              <a:t> </a:t>
            </a:r>
            <a:r>
              <a:rPr lang="en-US" sz="2900" dirty="0" err="1"/>
              <a:t>yuklamada</a:t>
            </a:r>
            <a:r>
              <a:rPr lang="en-US" sz="2900" dirty="0"/>
              <a:t> </a:t>
            </a:r>
            <a:r>
              <a:rPr lang="en-US" sz="2900" dirty="0" err="1"/>
              <a:t>ishlasa</a:t>
            </a:r>
            <a:r>
              <a:rPr lang="en-US" sz="2900" dirty="0"/>
              <a:t>, </a:t>
            </a:r>
            <a:r>
              <a:rPr lang="en-US" sz="2900" dirty="0" err="1"/>
              <a:t>ular</a:t>
            </a:r>
            <a:r>
              <a:rPr lang="en-US" sz="2900" dirty="0"/>
              <a:t> </a:t>
            </a:r>
            <a:r>
              <a:rPr lang="en-US" sz="2900" dirty="0" err="1"/>
              <a:t>fazasi</a:t>
            </a:r>
            <a:r>
              <a:rPr lang="en-US" sz="2900" dirty="0"/>
              <a:t> </a:t>
            </a:r>
            <a:r>
              <a:rPr lang="en-US" sz="2900" dirty="0" err="1"/>
              <a:t>bo‘yicha</a:t>
            </a:r>
            <a:r>
              <a:rPr lang="en-US" sz="2900" dirty="0"/>
              <a:t> </a:t>
            </a:r>
            <a:r>
              <a:rPr lang="en-US" sz="2900" dirty="0" err="1"/>
              <a:t>ustma-ust</a:t>
            </a:r>
            <a:r>
              <a:rPr lang="en-US" sz="2900" dirty="0"/>
              <a:t> </a:t>
            </a:r>
            <a:r>
              <a:rPr lang="en-US" sz="2900" dirty="0" err="1"/>
              <a:t>tushadi</a:t>
            </a:r>
            <a:r>
              <a:rPr lang="en-US" sz="2900" dirty="0"/>
              <a:t>. </a:t>
            </a:r>
            <a:r>
              <a:rPr lang="en-US" sz="2900" dirty="0" err="1"/>
              <a:t>Shu</a:t>
            </a:r>
            <a:r>
              <a:rPr lang="en-US" sz="2900" dirty="0"/>
              <a:t> </a:t>
            </a:r>
            <a:r>
              <a:rPr lang="en-US" sz="2900" dirty="0" err="1"/>
              <a:t>sababli</a:t>
            </a:r>
            <a:r>
              <a:rPr lang="en-US" sz="2900" dirty="0"/>
              <a:t> </a:t>
            </a:r>
            <a:r>
              <a:rPr lang="en-US" sz="2900" i="1" dirty="0"/>
              <a:t>I</a:t>
            </a:r>
            <a:r>
              <a:rPr lang="en-US" sz="2900" i="1" baseline="-25000" dirty="0"/>
              <a:t>G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i="1" dirty="0"/>
              <a:t>U</a:t>
            </a:r>
            <a:r>
              <a:rPr lang="en-US" sz="2900" i="1" baseline="-25000" dirty="0"/>
              <a:t>G</a:t>
            </a:r>
            <a:r>
              <a:rPr lang="en-US" sz="2900" dirty="0"/>
              <a:t> </a:t>
            </a:r>
            <a:r>
              <a:rPr lang="en-US" sz="2900" dirty="0" err="1"/>
              <a:t>qiymatlari</a:t>
            </a:r>
            <a:r>
              <a:rPr lang="en-US" sz="2900" dirty="0"/>
              <a:t> </a:t>
            </a:r>
            <a:r>
              <a:rPr lang="en-US" sz="2900" dirty="0" err="1"/>
              <a:t>o‘zgarmaganda</a:t>
            </a:r>
            <a:r>
              <a:rPr lang="en-US" sz="2900" dirty="0"/>
              <a:t> </a:t>
            </a:r>
            <a:r>
              <a:rPr lang="en-US" sz="2900" dirty="0" err="1"/>
              <a:t>sos</a:t>
            </a:r>
            <a:r>
              <a:rPr lang="ru-RU" sz="2900" dirty="0"/>
              <a:t></a:t>
            </a:r>
            <a:r>
              <a:rPr lang="en-US" sz="2900" dirty="0"/>
              <a:t> </a:t>
            </a:r>
            <a:r>
              <a:rPr lang="en-US" sz="2900" dirty="0" err="1"/>
              <a:t>qancha</a:t>
            </a:r>
            <a:r>
              <a:rPr lang="en-US" sz="2900" dirty="0"/>
              <a:t> </a:t>
            </a:r>
            <a:r>
              <a:rPr lang="en-US" sz="2900" dirty="0" err="1"/>
              <a:t>kichik</a:t>
            </a:r>
            <a:r>
              <a:rPr lang="en-US" sz="2900" dirty="0"/>
              <a:t> </a:t>
            </a:r>
            <a:r>
              <a:rPr lang="en-US" sz="2900" dirty="0" err="1"/>
              <a:t>bo‘lsa</a:t>
            </a:r>
            <a:r>
              <a:rPr lang="en-US" sz="2900" dirty="0"/>
              <a:t> </a:t>
            </a:r>
            <a:r>
              <a:rPr lang="en-US" sz="2900" dirty="0" err="1"/>
              <a:t>yoki</a:t>
            </a:r>
            <a:r>
              <a:rPr lang="en-US" sz="2900" dirty="0"/>
              <a:t> </a:t>
            </a:r>
            <a:r>
              <a:rPr lang="en-US" sz="2900" dirty="0" err="1"/>
              <a:t>generatorning</a:t>
            </a:r>
            <a:r>
              <a:rPr lang="en-US" sz="2900" dirty="0"/>
              <a:t> </a:t>
            </a:r>
            <a:r>
              <a:rPr lang="en-US" sz="2900" dirty="0" err="1"/>
              <a:t>reaktiv</a:t>
            </a:r>
            <a:r>
              <a:rPr lang="en-US" sz="2900" dirty="0"/>
              <a:t> </a:t>
            </a:r>
            <a:r>
              <a:rPr lang="en-US" sz="2900" dirty="0" err="1"/>
              <a:t>yuklamasi</a:t>
            </a:r>
            <a:r>
              <a:rPr lang="en-US" sz="2900" dirty="0"/>
              <a:t> </a:t>
            </a:r>
            <a:r>
              <a:rPr lang="en-US" sz="2900" dirty="0" err="1"/>
              <a:t>katta</a:t>
            </a:r>
            <a:r>
              <a:rPr lang="en-US" sz="2900" dirty="0"/>
              <a:t> </a:t>
            </a:r>
            <a:r>
              <a:rPr lang="en-US" sz="2900" dirty="0" err="1"/>
              <a:t>bo‘lsa</a:t>
            </a:r>
            <a:r>
              <a:rPr lang="en-US" sz="2900" dirty="0"/>
              <a:t>, </a:t>
            </a:r>
            <a:r>
              <a:rPr lang="en-US" sz="2900" dirty="0" err="1"/>
              <a:t>kompaundlash</a:t>
            </a:r>
            <a:r>
              <a:rPr lang="en-US" sz="2900" dirty="0"/>
              <a:t> </a:t>
            </a:r>
            <a:r>
              <a:rPr lang="en-US" sz="2900" dirty="0" err="1"/>
              <a:t>toki</a:t>
            </a:r>
            <a:r>
              <a:rPr lang="en-US" sz="2900" dirty="0"/>
              <a:t> </a:t>
            </a:r>
            <a:r>
              <a:rPr lang="en-US" sz="2900" dirty="0" err="1"/>
              <a:t>shuncha</a:t>
            </a:r>
            <a:r>
              <a:rPr lang="en-US" sz="2900" dirty="0"/>
              <a:t> </a:t>
            </a:r>
            <a:r>
              <a:rPr lang="en-US" sz="2900" dirty="0" err="1"/>
              <a:t>katta</a:t>
            </a:r>
            <a:r>
              <a:rPr lang="en-US" sz="2900" dirty="0"/>
              <a:t> </a:t>
            </a:r>
            <a:r>
              <a:rPr lang="en-US" sz="2900" dirty="0" err="1"/>
              <a:t>bo‘ladi</a:t>
            </a:r>
            <a:r>
              <a:rPr lang="en-US" sz="2900" dirty="0"/>
              <a:t> </a:t>
            </a:r>
            <a:endParaRPr lang="ru-RU" sz="2900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8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>
                <a:effectLst/>
              </a:rPr>
              <a:t>Kuchli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ta’sir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etuvchi</a:t>
            </a:r>
            <a:r>
              <a:rPr lang="en-US" u="sng" dirty="0">
                <a:effectLst/>
              </a:rPr>
              <a:t> A</a:t>
            </a:r>
            <a:r>
              <a:rPr lang="ru-RU" u="sng" dirty="0">
                <a:effectLst/>
              </a:rPr>
              <a:t>РВ</a:t>
            </a:r>
            <a:r>
              <a:rPr lang="ru-RU" dirty="0">
                <a:effectLst/>
              </a:rPr>
              <a:t> </a:t>
            </a:r>
            <a:r>
              <a:rPr lang="en-US" u="sng" dirty="0" err="1">
                <a:effectLst/>
              </a:rPr>
              <a:t>ning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struktura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448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600200"/>
            <a:ext cx="5976664" cy="470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korrektorining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me’yorlash</a:t>
            </a:r>
            <a:r>
              <a:rPr lang="en-US" dirty="0"/>
              <a:t> </a:t>
            </a:r>
            <a:r>
              <a:rPr lang="en-US" dirty="0" err="1"/>
              <a:t>avtotransformatori</a:t>
            </a:r>
            <a:r>
              <a:rPr lang="en-US" dirty="0"/>
              <a:t> </a:t>
            </a:r>
            <a:r>
              <a:rPr lang="ru-RU" dirty="0"/>
              <a:t>УАТ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transformatori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ru-RU" i="1" dirty="0"/>
              <a:t>Н</a:t>
            </a:r>
            <a:r>
              <a:rPr lang="en-US" dirty="0"/>
              <a:t> </a:t>
            </a:r>
            <a:r>
              <a:rPr lang="en-US" dirty="0" err="1"/>
              <a:t>zanjiriga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i="1" dirty="0"/>
              <a:t>I1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I2</a:t>
            </a:r>
            <a:r>
              <a:rPr lang="en-US" dirty="0"/>
              <a:t> </a:t>
            </a:r>
            <a:r>
              <a:rPr lang="en-US" dirty="0" err="1"/>
              <a:t>kiradi.O‘lchash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i="1" dirty="0"/>
              <a:t>I1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chiqishidagi</a:t>
            </a:r>
            <a:r>
              <a:rPr lang="en-US" dirty="0"/>
              <a:t> </a:t>
            </a:r>
            <a:r>
              <a:rPr lang="en-US" dirty="0" err="1"/>
              <a:t>to‘g‘rilangan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1</a:t>
            </a:r>
            <a:r>
              <a:rPr lang="en-US" dirty="0"/>
              <a:t> </a:t>
            </a:r>
            <a:r>
              <a:rPr lang="en-US" dirty="0" err="1"/>
              <a:t>kirish</a:t>
            </a:r>
            <a:r>
              <a:rPr lang="en-US" dirty="0"/>
              <a:t> </a:t>
            </a:r>
            <a:r>
              <a:rPr lang="en-US" dirty="0" err="1"/>
              <a:t>kuchlanishiga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proporsionaldir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element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chizikli</a:t>
            </a:r>
            <a:r>
              <a:rPr lang="en-US" dirty="0"/>
              <a:t> element deb ataladi.</a:t>
            </a:r>
            <a:r>
              <a:rPr lang="en-US" i="1" dirty="0"/>
              <a:t>I2</a:t>
            </a:r>
            <a:r>
              <a:rPr lang="en-US" dirty="0"/>
              <a:t> </a:t>
            </a:r>
            <a:r>
              <a:rPr lang="en-US" dirty="0" err="1"/>
              <a:t>elementning</a:t>
            </a:r>
            <a:r>
              <a:rPr lang="en-US" dirty="0"/>
              <a:t> </a:t>
            </a:r>
            <a:r>
              <a:rPr lang="en-US" dirty="0" err="1"/>
              <a:t>chiqishidagi</a:t>
            </a:r>
            <a:r>
              <a:rPr lang="en-US" dirty="0"/>
              <a:t> </a:t>
            </a:r>
            <a:r>
              <a:rPr lang="en-US" dirty="0" err="1"/>
              <a:t>to‘g‘rilangan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2</a:t>
            </a:r>
            <a:r>
              <a:rPr lang="en-US" dirty="0"/>
              <a:t> </a:t>
            </a:r>
            <a:r>
              <a:rPr lang="en-US" dirty="0" err="1"/>
              <a:t>egri</a:t>
            </a:r>
            <a:r>
              <a:rPr lang="en-US" dirty="0"/>
              <a:t> </a:t>
            </a:r>
            <a:r>
              <a:rPr lang="en-US" dirty="0" err="1"/>
              <a:t>chiziqli</a:t>
            </a:r>
            <a:r>
              <a:rPr lang="en-US" dirty="0"/>
              <a:t> deb </a:t>
            </a:r>
            <a:r>
              <a:rPr lang="en-US" dirty="0" err="1"/>
              <a:t>atalib</a:t>
            </a:r>
            <a:r>
              <a:rPr lang="en-US" dirty="0"/>
              <a:t>, </a:t>
            </a:r>
            <a:r>
              <a:rPr lang="en-US" dirty="0" err="1"/>
              <a:t>kirish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kattaligiga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egri</a:t>
            </a:r>
            <a:r>
              <a:rPr lang="en-US" dirty="0"/>
              <a:t> </a:t>
            </a:r>
            <a:r>
              <a:rPr lang="en-US" dirty="0" err="1"/>
              <a:t>chiziqli</a:t>
            </a:r>
            <a:r>
              <a:rPr lang="en-US" dirty="0"/>
              <a:t> </a:t>
            </a:r>
            <a:r>
              <a:rPr lang="en-US" dirty="0" err="1"/>
              <a:t>bog‘lanishga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2</a:t>
            </a:r>
            <a:r>
              <a:rPr lang="en-US" dirty="0"/>
              <a:t> </a:t>
            </a:r>
            <a:r>
              <a:rPr lang="en-US" dirty="0" err="1"/>
              <a:t>kuchaytirgich</a:t>
            </a:r>
            <a:r>
              <a:rPr lang="en-US" dirty="0"/>
              <a:t> U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kuchaytirgich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ayirmasiga</a:t>
            </a:r>
            <a:r>
              <a:rPr lang="en-US" dirty="0"/>
              <a:t> </a:t>
            </a:r>
            <a:r>
              <a:rPr lang="en-US" dirty="0" err="1"/>
              <a:t>reaksiya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kuchaytiradi</a:t>
            </a:r>
            <a:r>
              <a:rPr lang="en-US" dirty="0"/>
              <a:t>. </a:t>
            </a:r>
            <a:r>
              <a:rPr lang="en-US" dirty="0" err="1"/>
              <a:t>Korrektorning</a:t>
            </a:r>
            <a:r>
              <a:rPr lang="en-US" dirty="0"/>
              <a:t> </a:t>
            </a:r>
            <a:r>
              <a:rPr lang="en-US" dirty="0" err="1"/>
              <a:t>chiqishidan</a:t>
            </a:r>
            <a:r>
              <a:rPr lang="en-US" dirty="0"/>
              <a:t> </a:t>
            </a:r>
            <a:r>
              <a:rPr lang="en-US" dirty="0" err="1"/>
              <a:t>chiqqan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ru-RU" dirty="0"/>
              <a:t>УТП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qo‘shimcha</a:t>
            </a:r>
            <a:r>
              <a:rPr lang="en-US" dirty="0"/>
              <a:t> </a:t>
            </a:r>
            <a:r>
              <a:rPr lang="en-US" dirty="0" err="1"/>
              <a:t>magnitlash</a:t>
            </a:r>
            <a:r>
              <a:rPr lang="en-US" dirty="0"/>
              <a:t> </a:t>
            </a:r>
            <a:r>
              <a:rPr lang="en-US" dirty="0" err="1"/>
              <a:t>chulg‘ami</a:t>
            </a:r>
            <a:r>
              <a:rPr lang="en-US" dirty="0"/>
              <a:t> 4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Rasmdan</a:t>
            </a:r>
            <a:r>
              <a:rPr lang="en-US" dirty="0"/>
              <a:t> </a:t>
            </a:r>
            <a:r>
              <a:rPr lang="en-US" dirty="0" err="1"/>
              <a:t>ko‘rinadiki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elementlarining</a:t>
            </a:r>
            <a:r>
              <a:rPr lang="en-US" dirty="0"/>
              <a:t> </a:t>
            </a:r>
            <a:r>
              <a:rPr lang="en-US" dirty="0" err="1"/>
              <a:t>kirishidagi</a:t>
            </a:r>
            <a:r>
              <a:rPr lang="en-US" dirty="0"/>
              <a:t> </a:t>
            </a:r>
            <a:r>
              <a:rPr lang="en-US" dirty="0" err="1"/>
              <a:t>kuchlani</a:t>
            </a:r>
            <a:r>
              <a:rPr lang="en-US" dirty="0"/>
              <a:t> </a:t>
            </a:r>
            <a:r>
              <a:rPr lang="en-US" i="1" dirty="0"/>
              <a:t>U</a:t>
            </a:r>
            <a:r>
              <a:rPr lang="en-US" i="1" baseline="-25000" dirty="0"/>
              <a:t>1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kamayib</a:t>
            </a:r>
            <a:r>
              <a:rPr lang="en-US" dirty="0"/>
              <a:t> </a:t>
            </a:r>
            <a:r>
              <a:rPr lang="en-US" dirty="0" err="1"/>
              <a:t>ketsa</a:t>
            </a:r>
            <a:r>
              <a:rPr lang="en-US" dirty="0"/>
              <a:t>, </a:t>
            </a:r>
            <a:r>
              <a:rPr lang="en-US" dirty="0" err="1"/>
              <a:t>toklarning</a:t>
            </a:r>
            <a:r>
              <a:rPr lang="en-US" dirty="0"/>
              <a:t> </a:t>
            </a:r>
            <a:r>
              <a:rPr lang="en-US" dirty="0" err="1"/>
              <a:t>ayirmasi</a:t>
            </a:r>
            <a:r>
              <a:rPr lang="en-US" dirty="0"/>
              <a:t> (</a:t>
            </a:r>
            <a:r>
              <a:rPr lang="en-US" i="1" dirty="0"/>
              <a:t>I</a:t>
            </a:r>
            <a:r>
              <a:rPr lang="en-US" i="1" baseline="-25000" dirty="0"/>
              <a:t>1 </a:t>
            </a:r>
            <a:r>
              <a:rPr lang="en-US" i="1" dirty="0"/>
              <a:t>- I</a:t>
            </a:r>
            <a:r>
              <a:rPr lang="en-US" i="1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korrektorning</a:t>
            </a:r>
            <a:r>
              <a:rPr lang="en-US" dirty="0"/>
              <a:t> </a:t>
            </a:r>
            <a:r>
              <a:rPr lang="en-US" dirty="0" err="1"/>
              <a:t>chiqishidagi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</a:t>
            </a:r>
            <a:r>
              <a:rPr lang="en-US" dirty="0" err="1"/>
              <a:t>Korrektor</a:t>
            </a:r>
            <a:r>
              <a:rPr lang="en-US" dirty="0"/>
              <a:t> </a:t>
            </a:r>
            <a:r>
              <a:rPr lang="en-US" dirty="0" err="1"/>
              <a:t>generatornint</a:t>
            </a:r>
            <a:r>
              <a:rPr lang="en-US" dirty="0"/>
              <a:t> </a:t>
            </a:r>
            <a:r>
              <a:rPr lang="en-US" dirty="0" err="1"/>
              <a:t>kuchlanishini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elementlarining</a:t>
            </a:r>
            <a:r>
              <a:rPr lang="en-US" dirty="0"/>
              <a:t> </a:t>
            </a:r>
            <a:r>
              <a:rPr lang="en-US" dirty="0" err="1"/>
              <a:t>kirishidagi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i="1" dirty="0"/>
              <a:t>U</a:t>
            </a:r>
            <a:r>
              <a:rPr lang="en-US" i="1" baseline="-25000" dirty="0"/>
              <a:t>1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miqdorda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Avtotransformator</a:t>
            </a:r>
            <a:r>
              <a:rPr lang="en-US" dirty="0"/>
              <a:t> </a:t>
            </a:r>
            <a:r>
              <a:rPr lang="ru-RU" dirty="0"/>
              <a:t>УАТ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korrktorning</a:t>
            </a:r>
            <a:r>
              <a:rPr lang="en-US" dirty="0"/>
              <a:t> </a:t>
            </a:r>
            <a:r>
              <a:rPr lang="en-US" dirty="0" err="1"/>
              <a:t>sozlanishini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22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Generatorlarni</a:t>
            </a:r>
            <a:r>
              <a:rPr lang="en-US" dirty="0">
                <a:effectLst/>
              </a:rPr>
              <a:t> parallel </a:t>
            </a:r>
            <a:r>
              <a:rPr lang="en-US" dirty="0" err="1">
                <a:effectLst/>
              </a:rPr>
              <a:t>ishlashiga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 parallel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–</a:t>
            </a:r>
            <a:r>
              <a:rPr lang="en-US" dirty="0" err="1"/>
              <a:t>o‘zini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usullari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ham </a:t>
            </a:r>
            <a:r>
              <a:rPr lang="en-US" dirty="0" err="1"/>
              <a:t>ishlamayotgan</a:t>
            </a:r>
            <a:r>
              <a:rPr lang="en-US" dirty="0"/>
              <a:t> </a:t>
            </a:r>
            <a:r>
              <a:rPr lang="en-US" dirty="0" err="1"/>
              <a:t>agregatniig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dvigateliga</a:t>
            </a:r>
            <a:r>
              <a:rPr lang="en-US" dirty="0"/>
              <a:t> bug‘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yuboriladi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chastotasiga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chastotagacha</a:t>
            </a:r>
            <a:r>
              <a:rPr lang="en-US" dirty="0"/>
              <a:t> </a:t>
            </a:r>
            <a:r>
              <a:rPr lang="en-US" dirty="0" err="1"/>
              <a:t>aylantiriladi</a:t>
            </a:r>
            <a:r>
              <a:rPr lang="en-US" dirty="0"/>
              <a:t>. Generator </a:t>
            </a:r>
            <a:r>
              <a:rPr lang="en-US" dirty="0" err="1"/>
              <a:t>uyg‘otilgan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paytida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shartlar</a:t>
            </a:r>
            <a:r>
              <a:rPr lang="en-US" dirty="0"/>
              <a:t> </a:t>
            </a:r>
            <a:r>
              <a:rPr lang="en-US" dirty="0" err="1"/>
              <a:t>bajarilishi</a:t>
            </a:r>
            <a:r>
              <a:rPr lang="en-US" dirty="0"/>
              <a:t> </a:t>
            </a:r>
            <a:r>
              <a:rPr lang="en-US" dirty="0" err="1"/>
              <a:t>kerak:ulanayotgan</a:t>
            </a:r>
            <a:r>
              <a:rPr lang="en-US" dirty="0"/>
              <a:t> generator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kuchlanishlari</a:t>
            </a:r>
            <a:r>
              <a:rPr lang="en-US" dirty="0"/>
              <a:t> </a:t>
            </a:r>
            <a:r>
              <a:rPr lang="en-US" dirty="0" err="1"/>
              <a:t>effektiv</a:t>
            </a:r>
            <a:r>
              <a:rPr lang="en-US" dirty="0"/>
              <a:t> </a:t>
            </a:r>
            <a:r>
              <a:rPr lang="en-US" dirty="0" err="1"/>
              <a:t>qiymatlarining</a:t>
            </a:r>
            <a:r>
              <a:rPr lang="en-US" dirty="0"/>
              <a:t> </a:t>
            </a:r>
            <a:r>
              <a:rPr lang="en-US" dirty="0" err="1"/>
              <a:t>tengligi</a:t>
            </a:r>
            <a:r>
              <a:rPr lang="en-US" dirty="0"/>
              <a:t>; generator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kuchlanishlari</a:t>
            </a:r>
            <a:r>
              <a:rPr lang="en-US" dirty="0"/>
              <a:t> </a:t>
            </a:r>
            <a:r>
              <a:rPr lang="en-US" dirty="0" err="1"/>
              <a:t>chastotalarining</a:t>
            </a:r>
            <a:r>
              <a:rPr lang="en-US" dirty="0"/>
              <a:t> </a:t>
            </a:r>
            <a:r>
              <a:rPr lang="en-US" dirty="0" err="1"/>
              <a:t>tengligi</a:t>
            </a:r>
            <a:r>
              <a:rPr lang="en-US" dirty="0"/>
              <a:t>; generator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nomdagi</a:t>
            </a:r>
            <a:r>
              <a:rPr lang="en-US" dirty="0"/>
              <a:t> </a:t>
            </a:r>
            <a:r>
              <a:rPr lang="en-US" dirty="0" err="1"/>
              <a:t>kuchlanishlari</a:t>
            </a:r>
            <a:r>
              <a:rPr lang="en-US" dirty="0"/>
              <a:t> </a:t>
            </a:r>
            <a:r>
              <a:rPr lang="en-US" dirty="0" err="1"/>
              <a:t>fazalarining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kelishi.Aniq</a:t>
            </a:r>
            <a:r>
              <a:rPr lang="en-US" dirty="0"/>
              <a:t> </a:t>
            </a:r>
            <a:r>
              <a:rPr lang="en-US" dirty="0" err="1"/>
              <a:t>sinxronlashda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 </a:t>
            </a:r>
            <a:r>
              <a:rPr lang="en-US" dirty="0" err="1"/>
              <a:t>shartlardan</a:t>
            </a:r>
            <a:r>
              <a:rPr lang="en-US" dirty="0"/>
              <a:t> </a:t>
            </a:r>
            <a:r>
              <a:rPr lang="en-US" dirty="0" err="1"/>
              <a:t>birortasiga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qilinmasa,tokning</a:t>
            </a:r>
            <a:r>
              <a:rPr lang="en-US" dirty="0"/>
              <a:t> </a:t>
            </a:r>
            <a:r>
              <a:rPr lang="en-US" dirty="0" err="1"/>
              <a:t>birdaniga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o‘zgarishiga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ulanayotgan</a:t>
            </a:r>
            <a:r>
              <a:rPr lang="en-US" dirty="0"/>
              <a:t> </a:t>
            </a:r>
            <a:r>
              <a:rPr lang="en-US" dirty="0" err="1"/>
              <a:t>generatorgagina</a:t>
            </a:r>
            <a:r>
              <a:rPr lang="en-US" dirty="0"/>
              <a:t> 	</a:t>
            </a:r>
            <a:r>
              <a:rPr lang="en-US" dirty="0" err="1"/>
              <a:t>xavfli</a:t>
            </a:r>
            <a:r>
              <a:rPr lang="en-US" dirty="0"/>
              <a:t> 	</a:t>
            </a:r>
            <a:r>
              <a:rPr lang="en-US" dirty="0" err="1"/>
              <a:t>bo‘lmay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	</a:t>
            </a:r>
            <a:r>
              <a:rPr lang="en-US" dirty="0" err="1"/>
              <a:t>energotizim</a:t>
            </a:r>
            <a:r>
              <a:rPr lang="en-US" dirty="0"/>
              <a:t> </a:t>
            </a:r>
            <a:r>
              <a:rPr lang="en-US" dirty="0" err="1"/>
              <a:t>ishining</a:t>
            </a:r>
            <a:r>
              <a:rPr lang="en-US" dirty="0"/>
              <a:t> </a:t>
            </a:r>
            <a:r>
              <a:rPr lang="en-US" dirty="0" err="1"/>
              <a:t>turg‘unligi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ham </a:t>
            </a:r>
            <a:r>
              <a:rPr lang="en-US" dirty="0" err="1"/>
              <a:t>xavfli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27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801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476672"/>
            <a:ext cx="8352928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8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97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124744"/>
            <a:ext cx="684847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88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395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Generatorlarni uyg‘otishni avtomatik rostlash (АРВ). </vt:lpstr>
      <vt:lpstr>Презентация PowerPoint</vt:lpstr>
      <vt:lpstr>Презентация PowerPoint</vt:lpstr>
      <vt:lpstr>Презентация PowerPoint</vt:lpstr>
      <vt:lpstr>Kuchli ta’sir etuvchi AРВ ning struktura sxemasi</vt:lpstr>
      <vt:lpstr>Презентация PowerPoint</vt:lpstr>
      <vt:lpstr>Generatorlarni parallel ishlashiga ulash.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Generatorlarni uyg‘otishni avtomatik rostlash (АРВ). </dc:title>
  <dc:creator>Elektrik</dc:creator>
  <cp:lastModifiedBy>Elektrik</cp:lastModifiedBy>
  <cp:revision>2</cp:revision>
  <dcterms:created xsi:type="dcterms:W3CDTF">2023-07-24T07:22:03Z</dcterms:created>
  <dcterms:modified xsi:type="dcterms:W3CDTF">2023-07-24T07:49:42Z</dcterms:modified>
</cp:coreProperties>
</file>