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5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2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4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141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0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54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5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7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4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0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0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7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5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0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5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8A0595-2DBF-4AD8-AA28-5639CFBBB223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300F-57E7-4C5B-A1C9-C3B34793A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86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845" y="334993"/>
            <a:ext cx="8825658" cy="588033"/>
          </a:xfrm>
        </p:spPr>
        <p:txBody>
          <a:bodyPr/>
          <a:lstStyle/>
          <a:p>
            <a:pPr algn="ctr"/>
            <a:r>
              <a:rPr lang="en-US" sz="3200" b="1" dirty="0"/>
              <a:t>GENERATORLARNI TEXNIK ISHLATISH.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068" y="1112808"/>
            <a:ext cx="11326483" cy="5486400"/>
          </a:xfrm>
        </p:spPr>
        <p:txBody>
          <a:bodyPr>
            <a:normAutofit/>
          </a:bodyPr>
          <a:lstStyle/>
          <a:p>
            <a:r>
              <a:rPr lang="en-US" cap="none" dirty="0" err="1" smtClean="0"/>
              <a:t>Generatorlarni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ishlatish</a:t>
            </a:r>
            <a:r>
              <a:rPr lang="en-US" cap="none" dirty="0" smtClean="0"/>
              <a:t> </a:t>
            </a:r>
            <a:r>
              <a:rPr lang="en-US" cap="none" dirty="0" err="1" smtClean="0"/>
              <a:t>mobaynida</a:t>
            </a:r>
            <a:r>
              <a:rPr lang="en-US" cap="none" dirty="0" smtClean="0"/>
              <a:t> </a:t>
            </a:r>
            <a:r>
              <a:rPr lang="en-US" cap="none" dirty="0" err="1" smtClean="0"/>
              <a:t>ularni</a:t>
            </a:r>
            <a:r>
              <a:rPr lang="en-US" cap="none" dirty="0" smtClean="0"/>
              <a:t> </a:t>
            </a:r>
            <a:r>
              <a:rPr lang="en-US" cap="none" dirty="0" err="1" smtClean="0"/>
              <a:t>ruxsat</a:t>
            </a:r>
            <a:r>
              <a:rPr lang="en-US" cap="none" dirty="0" smtClean="0"/>
              <a:t> </a:t>
            </a:r>
            <a:r>
              <a:rPr lang="en-US" cap="none" dirty="0" err="1" smtClean="0"/>
              <a:t>etilgan</a:t>
            </a:r>
            <a:r>
              <a:rPr lang="en-US" cap="none" dirty="0" smtClean="0"/>
              <a:t> </a:t>
            </a:r>
            <a:r>
              <a:rPr lang="en-US" cap="none" dirty="0" err="1" smtClean="0"/>
              <a:t>ish</a:t>
            </a:r>
            <a:r>
              <a:rPr lang="en-US" cap="none" dirty="0" smtClean="0"/>
              <a:t> </a:t>
            </a:r>
            <a:r>
              <a:rPr lang="en-US" cap="none" dirty="0" err="1" smtClean="0"/>
              <a:t>rejimlarida</a:t>
            </a:r>
            <a:r>
              <a:rPr lang="en-US" cap="none" dirty="0" smtClean="0"/>
              <a:t> </a:t>
            </a:r>
            <a:r>
              <a:rPr lang="en-US" cap="none" dirty="0" err="1" smtClean="0"/>
              <a:t>uzluksiz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ishlashi</a:t>
            </a:r>
            <a:r>
              <a:rPr lang="en-US" cap="none" dirty="0" smtClean="0"/>
              <a:t>, </a:t>
            </a:r>
            <a:r>
              <a:rPr lang="en-US" cap="none" dirty="0" err="1" smtClean="0"/>
              <a:t>qo‘zg‘atish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tizimini</a:t>
            </a:r>
            <a:r>
              <a:rPr lang="en-US" cap="none" dirty="0" smtClean="0"/>
              <a:t>, </a:t>
            </a:r>
            <a:r>
              <a:rPr lang="en-US" cap="none" dirty="0" err="1" smtClean="0"/>
              <a:t>sovutish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tizimi</a:t>
            </a:r>
            <a:r>
              <a:rPr lang="en-US" cap="none" dirty="0" smtClean="0"/>
              <a:t>, </a:t>
            </a:r>
            <a:r>
              <a:rPr lang="en-US" cap="none" dirty="0" err="1" smtClean="0"/>
              <a:t>moy</a:t>
            </a:r>
            <a:r>
              <a:rPr lang="en-US" cap="none" dirty="0" smtClean="0"/>
              <a:t> </a:t>
            </a:r>
            <a:r>
              <a:rPr lang="en-US" cap="none" dirty="0" err="1" smtClean="0"/>
              <a:t>ta’minoti</a:t>
            </a:r>
            <a:r>
              <a:rPr lang="en-US" cap="none" dirty="0" smtClean="0"/>
              <a:t>, </a:t>
            </a:r>
            <a:r>
              <a:rPr lang="en-US" cap="none" dirty="0" err="1" smtClean="0"/>
              <a:t>nazorat</a:t>
            </a:r>
            <a:r>
              <a:rPr lang="en-US" cap="none" dirty="0" smtClean="0"/>
              <a:t> </a:t>
            </a:r>
            <a:r>
              <a:rPr lang="en-US" cap="none" dirty="0" err="1" smtClean="0"/>
              <a:t>qurilmasi</a:t>
            </a:r>
            <a:r>
              <a:rPr lang="en-US" cap="none" dirty="0" smtClean="0"/>
              <a:t>, </a:t>
            </a:r>
            <a:r>
              <a:rPr lang="en-US" cap="none" dirty="0" err="1" smtClean="0"/>
              <a:t>himoyalari</a:t>
            </a:r>
            <a:r>
              <a:rPr lang="en-US" cap="none" dirty="0" smtClean="0"/>
              <a:t>, </a:t>
            </a:r>
            <a:r>
              <a:rPr lang="en-US" cap="none" dirty="0" err="1" smtClean="0"/>
              <a:t>avtomatikasining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ishonchli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ishlashi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elektromagnit</a:t>
            </a:r>
            <a:r>
              <a:rPr lang="en-US" cap="none" dirty="0" smtClean="0"/>
              <a:t> </a:t>
            </a:r>
            <a:r>
              <a:rPr lang="en-US" cap="none" dirty="0" err="1" smtClean="0"/>
              <a:t>halaqitlardan</a:t>
            </a:r>
            <a:r>
              <a:rPr lang="en-US" cap="none" dirty="0" smtClean="0"/>
              <a:t> </a:t>
            </a:r>
            <a:r>
              <a:rPr lang="en-US" cap="none" dirty="0" err="1" smtClean="0"/>
              <a:t>holi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lozim</a:t>
            </a:r>
            <a:r>
              <a:rPr lang="en-US" cap="none" dirty="0" smtClean="0"/>
              <a:t>. </a:t>
            </a:r>
            <a:endParaRPr lang="ru-RU" cap="none" dirty="0" smtClean="0"/>
          </a:p>
          <a:p>
            <a:r>
              <a:rPr lang="en-US" cap="none" dirty="0" err="1" smtClean="0"/>
              <a:t>Qo‘zg‘atishni</a:t>
            </a:r>
            <a:r>
              <a:rPr lang="en-US" cap="none" dirty="0" smtClean="0"/>
              <a:t> </a:t>
            </a:r>
            <a:r>
              <a:rPr lang="en-US" cap="none" dirty="0" err="1" smtClean="0"/>
              <a:t>avtomatik</a:t>
            </a:r>
            <a:r>
              <a:rPr lang="en-US" cap="none" dirty="0" smtClean="0"/>
              <a:t> </a:t>
            </a:r>
            <a:r>
              <a:rPr lang="en-US" cap="none" dirty="0" err="1" smtClean="0"/>
              <a:t>rostlash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tizimi</a:t>
            </a:r>
            <a:r>
              <a:rPr lang="en-US" cap="none" dirty="0" smtClean="0"/>
              <a:t> </a:t>
            </a:r>
            <a:r>
              <a:rPr lang="en-US" cap="none" dirty="0" err="1" smtClean="0"/>
              <a:t>doimo</a:t>
            </a:r>
            <a:r>
              <a:rPr lang="en-US" cap="none" dirty="0" smtClean="0"/>
              <a:t> </a:t>
            </a:r>
            <a:r>
              <a:rPr lang="en-US" cap="none" dirty="0" err="1" smtClean="0"/>
              <a:t>ishchi</a:t>
            </a:r>
            <a:r>
              <a:rPr lang="en-US" cap="none" dirty="0" smtClean="0"/>
              <a:t> </a:t>
            </a:r>
            <a:r>
              <a:rPr lang="en-US" cap="none" dirty="0" err="1" smtClean="0"/>
              <a:t>holatida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kerak</a:t>
            </a:r>
            <a:r>
              <a:rPr lang="en-US" cap="none" dirty="0" smtClean="0"/>
              <a:t>. </a:t>
            </a:r>
            <a:r>
              <a:rPr lang="en-US" cap="none" dirty="0" err="1" smtClean="0"/>
              <a:t>Faqatgina</a:t>
            </a:r>
            <a:r>
              <a:rPr lang="en-US" cap="none" dirty="0" smtClean="0"/>
              <a:t> </a:t>
            </a:r>
            <a:r>
              <a:rPr lang="en-US" cap="none" dirty="0" err="1" smtClean="0"/>
              <a:t>ta’mirlash</a:t>
            </a:r>
            <a:r>
              <a:rPr lang="en-US" cap="none" dirty="0" smtClean="0"/>
              <a:t> </a:t>
            </a:r>
            <a:r>
              <a:rPr lang="en-US" cap="none" dirty="0" err="1" smtClean="0"/>
              <a:t>yoki</a:t>
            </a:r>
            <a:r>
              <a:rPr lang="en-US" cap="none" dirty="0" smtClean="0"/>
              <a:t> </a:t>
            </a:r>
            <a:r>
              <a:rPr lang="en-US" cap="none" dirty="0" err="1" smtClean="0"/>
              <a:t>tekshirish</a:t>
            </a:r>
            <a:r>
              <a:rPr lang="en-US" cap="none" dirty="0" smtClean="0"/>
              <a:t> </a:t>
            </a:r>
            <a:r>
              <a:rPr lang="en-US" cap="none" dirty="0" err="1" smtClean="0"/>
              <a:t>jarayonida</a:t>
            </a:r>
            <a:r>
              <a:rPr lang="en-US" cap="none" dirty="0" smtClean="0"/>
              <a:t> </a:t>
            </a:r>
            <a:r>
              <a:rPr lang="en-US" cap="none" dirty="0" err="1" smtClean="0"/>
              <a:t>qo‘zg‘atishni</a:t>
            </a:r>
            <a:r>
              <a:rPr lang="en-US" cap="none" dirty="0" smtClean="0"/>
              <a:t> </a:t>
            </a:r>
            <a:r>
              <a:rPr lang="en-US" cap="none" dirty="0" err="1" smtClean="0"/>
              <a:t>avtomatik</a:t>
            </a:r>
            <a:r>
              <a:rPr lang="en-US" cap="none" dirty="0" smtClean="0"/>
              <a:t> </a:t>
            </a:r>
            <a:r>
              <a:rPr lang="en-US" cap="none" dirty="0" err="1" smtClean="0"/>
              <a:t>rostlash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tizimini</a:t>
            </a:r>
            <a:r>
              <a:rPr lang="en-US" cap="none" dirty="0" smtClean="0"/>
              <a:t> </a:t>
            </a:r>
            <a:r>
              <a:rPr lang="en-US" cap="none" dirty="0" err="1" smtClean="0"/>
              <a:t>to‘liq</a:t>
            </a:r>
            <a:r>
              <a:rPr lang="en-US" cap="none" dirty="0" smtClean="0"/>
              <a:t> </a:t>
            </a:r>
            <a:r>
              <a:rPr lang="en-US" cap="none" dirty="0" err="1" smtClean="0"/>
              <a:t>yoki</a:t>
            </a:r>
            <a:r>
              <a:rPr lang="en-US" cap="none" dirty="0" smtClean="0"/>
              <a:t> </a:t>
            </a:r>
            <a:r>
              <a:rPr lang="en-US" cap="none" dirty="0" err="1" smtClean="0"/>
              <a:t>qisman</a:t>
            </a:r>
            <a:r>
              <a:rPr lang="en-US" cap="none" dirty="0" smtClean="0"/>
              <a:t> </a:t>
            </a:r>
            <a:r>
              <a:rPr lang="en-US" cap="none" dirty="0" err="1" smtClean="0"/>
              <a:t>o‘chirishga</a:t>
            </a:r>
            <a:r>
              <a:rPr lang="en-US" cap="none" dirty="0" smtClean="0"/>
              <a:t> </a:t>
            </a:r>
            <a:r>
              <a:rPr lang="en-US" cap="none" dirty="0" err="1" smtClean="0"/>
              <a:t>ruxsat</a:t>
            </a:r>
            <a:r>
              <a:rPr lang="en-US" cap="none" dirty="0" smtClean="0"/>
              <a:t> </a:t>
            </a:r>
            <a:r>
              <a:rPr lang="en-US" cap="none" dirty="0" err="1" smtClean="0"/>
              <a:t>etiladi</a:t>
            </a:r>
            <a:r>
              <a:rPr lang="en-US" cap="none" dirty="0" smtClean="0"/>
              <a:t>. </a:t>
            </a:r>
            <a:r>
              <a:rPr lang="en-US" cap="none" dirty="0" err="1" smtClean="0"/>
              <a:t>Generatorlar</a:t>
            </a:r>
            <a:r>
              <a:rPr lang="en-US" cap="none" dirty="0" smtClean="0"/>
              <a:t> </a:t>
            </a:r>
            <a:r>
              <a:rPr lang="en-US" cap="none" dirty="0" err="1" smtClean="0"/>
              <a:t>ishchi</a:t>
            </a:r>
            <a:r>
              <a:rPr lang="en-US" cap="none" dirty="0" smtClean="0"/>
              <a:t> </a:t>
            </a:r>
            <a:r>
              <a:rPr lang="en-US" cap="none" dirty="0" err="1" smtClean="0"/>
              <a:t>qo‘zg‘atish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tizimi</a:t>
            </a:r>
            <a:r>
              <a:rPr lang="en-US" cap="none" dirty="0" smtClean="0"/>
              <a:t> </a:t>
            </a:r>
            <a:r>
              <a:rPr lang="en-US" cap="none" dirty="0" err="1" smtClean="0"/>
              <a:t>orqali</a:t>
            </a:r>
            <a:r>
              <a:rPr lang="en-US" cap="none" dirty="0" smtClean="0"/>
              <a:t> </a:t>
            </a:r>
            <a:r>
              <a:rPr lang="en-US" cap="none" dirty="0" err="1" smtClean="0"/>
              <a:t>ishga</a:t>
            </a:r>
            <a:r>
              <a:rPr lang="en-US" cap="none" dirty="0" smtClean="0"/>
              <a:t> </a:t>
            </a:r>
            <a:r>
              <a:rPr lang="en-US" cap="none" dirty="0" err="1" smtClean="0"/>
              <a:t>kiritilishi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lozim</a:t>
            </a:r>
            <a:r>
              <a:rPr lang="en-US" cap="none" dirty="0" smtClean="0"/>
              <a:t>. </a:t>
            </a:r>
            <a:r>
              <a:rPr lang="en-US" cap="none" dirty="0" err="1" smtClean="0"/>
              <a:t>Generatorlarni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ishlatish</a:t>
            </a:r>
            <a:r>
              <a:rPr lang="en-US" cap="none" dirty="0" smtClean="0"/>
              <a:t> </a:t>
            </a:r>
            <a:r>
              <a:rPr lang="en-US" cap="none" dirty="0" err="1" smtClean="0"/>
              <a:t>jarayonida</a:t>
            </a:r>
            <a:r>
              <a:rPr lang="en-US" cap="none" dirty="0" smtClean="0"/>
              <a:t> </a:t>
            </a:r>
            <a:r>
              <a:rPr lang="en-US" cap="none" dirty="0" err="1" smtClean="0"/>
              <a:t>ishchi</a:t>
            </a:r>
            <a:r>
              <a:rPr lang="en-US" cap="none" dirty="0" smtClean="0"/>
              <a:t> </a:t>
            </a:r>
            <a:r>
              <a:rPr lang="en-US" cap="none" dirty="0" err="1" smtClean="0"/>
              <a:t>qo‘zg‘atishdan</a:t>
            </a:r>
            <a:r>
              <a:rPr lang="en-US" cap="none" dirty="0" smtClean="0"/>
              <a:t> </a:t>
            </a:r>
            <a:r>
              <a:rPr lang="en-US" cap="none" dirty="0" err="1" smtClean="0"/>
              <a:t>zahira</a:t>
            </a:r>
            <a:r>
              <a:rPr lang="en-US" cap="none" dirty="0" smtClean="0"/>
              <a:t> </a:t>
            </a:r>
            <a:r>
              <a:rPr lang="en-US" cap="none" dirty="0" err="1" smtClean="0"/>
              <a:t>qo‘zgatishga</a:t>
            </a:r>
            <a:r>
              <a:rPr lang="en-US" cap="none" dirty="0" smtClean="0"/>
              <a:t> </a:t>
            </a:r>
            <a:r>
              <a:rPr lang="en-US" cap="none" dirty="0" err="1" smtClean="0"/>
              <a:t>yoki</a:t>
            </a:r>
            <a:r>
              <a:rPr lang="en-US" cap="none" dirty="0" smtClean="0"/>
              <a:t> </a:t>
            </a:r>
            <a:r>
              <a:rPr lang="en-US" cap="none" dirty="0" err="1" smtClean="0"/>
              <a:t>aksincha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bo‘lgan</a:t>
            </a:r>
            <a:r>
              <a:rPr lang="en-US" cap="none" dirty="0" smtClean="0"/>
              <a:t> </a:t>
            </a:r>
            <a:r>
              <a:rPr lang="en-US" cap="none" dirty="0" err="1" smtClean="0"/>
              <a:t>hollarda</a:t>
            </a:r>
            <a:r>
              <a:rPr lang="en-US" cap="none" dirty="0" smtClean="0"/>
              <a:t> </a:t>
            </a:r>
            <a:r>
              <a:rPr lang="en-US" cap="none" dirty="0" err="1" smtClean="0"/>
              <a:t>generatorni</a:t>
            </a:r>
            <a:r>
              <a:rPr lang="en-US" cap="none" dirty="0" smtClean="0"/>
              <a:t> </a:t>
            </a:r>
            <a:r>
              <a:rPr lang="en-US" cap="none" dirty="0" err="1" smtClean="0"/>
              <a:t>tarmoqdan</a:t>
            </a:r>
            <a:r>
              <a:rPr lang="en-US" cap="none" dirty="0" smtClean="0"/>
              <a:t> </a:t>
            </a:r>
            <a:r>
              <a:rPr lang="en-US" cap="none" dirty="0" err="1" smtClean="0"/>
              <a:t>uzmagan</a:t>
            </a:r>
            <a:r>
              <a:rPr lang="en-US" cap="none" dirty="0" smtClean="0"/>
              <a:t> </a:t>
            </a:r>
            <a:r>
              <a:rPr lang="en-US" cap="none" dirty="0" err="1" smtClean="0"/>
              <a:t>holda</a:t>
            </a:r>
            <a:r>
              <a:rPr lang="en-US" cap="none" dirty="0" smtClean="0"/>
              <a:t> </a:t>
            </a:r>
            <a:r>
              <a:rPr lang="en-US" cap="none" dirty="0" err="1" smtClean="0"/>
              <a:t>amalga</a:t>
            </a:r>
            <a:r>
              <a:rPr lang="en-US" cap="none" dirty="0" smtClean="0"/>
              <a:t> </a:t>
            </a:r>
            <a:r>
              <a:rPr lang="en-US" cap="none" dirty="0" err="1" smtClean="0"/>
              <a:t>oshirilishi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kerak</a:t>
            </a:r>
            <a:r>
              <a:rPr lang="en-US" cap="none" dirty="0" smtClean="0"/>
              <a:t>. </a:t>
            </a:r>
            <a:endParaRPr lang="ru-RU" cap="none" dirty="0" smtClean="0"/>
          </a:p>
          <a:p>
            <a:r>
              <a:rPr lang="en-US" cap="none" dirty="0" err="1" smtClean="0"/>
              <a:t>Vodorodli</a:t>
            </a:r>
            <a:r>
              <a:rPr lang="en-US" cap="none" dirty="0" smtClean="0"/>
              <a:t> </a:t>
            </a:r>
            <a:r>
              <a:rPr lang="en-US" cap="none" dirty="0" err="1" smtClean="0"/>
              <a:t>sovutish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tizimli</a:t>
            </a:r>
            <a:r>
              <a:rPr lang="en-US" cap="none" dirty="0" smtClean="0"/>
              <a:t> </a:t>
            </a:r>
            <a:r>
              <a:rPr lang="en-US" cap="none" dirty="0" err="1" smtClean="0"/>
              <a:t>turbogeneratorlar</a:t>
            </a:r>
            <a:r>
              <a:rPr lang="en-US" cap="none" dirty="0" smtClean="0"/>
              <a:t> </a:t>
            </a:r>
            <a:r>
              <a:rPr lang="en-US" cap="none" dirty="0" err="1" smtClean="0"/>
              <a:t>montaj</a:t>
            </a:r>
            <a:r>
              <a:rPr lang="en-US" cap="none" dirty="0" smtClean="0"/>
              <a:t> </a:t>
            </a:r>
            <a:r>
              <a:rPr lang="en-US" cap="none" dirty="0" err="1" smtClean="0"/>
              <a:t>yoki</a:t>
            </a:r>
            <a:r>
              <a:rPr lang="en-US" cap="none" dirty="0" smtClean="0"/>
              <a:t> </a:t>
            </a:r>
            <a:r>
              <a:rPr lang="en-US" cap="none" dirty="0" err="1" smtClean="0"/>
              <a:t>asosiy</a:t>
            </a:r>
            <a:r>
              <a:rPr lang="en-US" cap="none" dirty="0" smtClean="0"/>
              <a:t> </a:t>
            </a:r>
            <a:r>
              <a:rPr lang="en-US" cap="none" dirty="0" err="1" smtClean="0"/>
              <a:t>ta’mirdan</a:t>
            </a:r>
            <a:r>
              <a:rPr lang="en-US" cap="none" dirty="0" smtClean="0"/>
              <a:t> </a:t>
            </a:r>
            <a:r>
              <a:rPr lang="en-US" cap="none" dirty="0" err="1" smtClean="0"/>
              <a:t>so‘ng</a:t>
            </a:r>
            <a:r>
              <a:rPr lang="en-US" cap="none" dirty="0" smtClean="0"/>
              <a:t> </a:t>
            </a:r>
            <a:r>
              <a:rPr lang="en-US" cap="none" dirty="0" err="1" smtClean="0"/>
              <a:t>vodorodni</a:t>
            </a:r>
            <a:r>
              <a:rPr lang="en-US" cap="none" dirty="0" smtClean="0"/>
              <a:t> normal </a:t>
            </a:r>
            <a:r>
              <a:rPr lang="en-US" cap="none" dirty="0" err="1" smtClean="0"/>
              <a:t>bosimi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bo‘lgandagina</a:t>
            </a:r>
            <a:r>
              <a:rPr lang="en-US" cap="none" dirty="0" smtClean="0"/>
              <a:t> </a:t>
            </a:r>
            <a:r>
              <a:rPr lang="en-US" cap="none" dirty="0" err="1" smtClean="0"/>
              <a:t>ishga</a:t>
            </a:r>
            <a:r>
              <a:rPr lang="en-US" cap="none" dirty="0" smtClean="0"/>
              <a:t> </a:t>
            </a:r>
            <a:r>
              <a:rPr lang="en-US" cap="none" dirty="0" err="1" smtClean="0"/>
              <a:t>kiritilishi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lozim</a:t>
            </a:r>
            <a:r>
              <a:rPr lang="en-US" cap="none" dirty="0" smtClean="0"/>
              <a:t>. </a:t>
            </a:r>
            <a:r>
              <a:rPr lang="en-US" cap="none" dirty="0" err="1" smtClean="0"/>
              <a:t>Vodorodli</a:t>
            </a:r>
            <a:r>
              <a:rPr lang="en-US" cap="none" dirty="0" smtClean="0"/>
              <a:t> </a:t>
            </a:r>
            <a:r>
              <a:rPr lang="en-US" cap="none" dirty="0" err="1" smtClean="0"/>
              <a:t>yoki</a:t>
            </a:r>
            <a:r>
              <a:rPr lang="en-US" cap="none" dirty="0" smtClean="0"/>
              <a:t> </a:t>
            </a:r>
            <a:r>
              <a:rPr lang="en-US" cap="none" dirty="0" err="1" smtClean="0"/>
              <a:t>vodorod</a:t>
            </a:r>
            <a:r>
              <a:rPr lang="en-US" cap="none" dirty="0" smtClean="0"/>
              <a:t> – </a:t>
            </a:r>
            <a:r>
              <a:rPr lang="en-US" cap="none" dirty="0" err="1" smtClean="0"/>
              <a:t>suvli</a:t>
            </a:r>
            <a:r>
              <a:rPr lang="en-US" cap="none" dirty="0" smtClean="0"/>
              <a:t> </a:t>
            </a:r>
            <a:r>
              <a:rPr lang="en-US" cap="none" dirty="0" err="1" smtClean="0"/>
              <a:t>sovutish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tizimli</a:t>
            </a:r>
            <a:r>
              <a:rPr lang="en-US" cap="none" dirty="0" smtClean="0"/>
              <a:t> </a:t>
            </a:r>
            <a:r>
              <a:rPr lang="en-US" cap="none" dirty="0" err="1" smtClean="0"/>
              <a:t>turbogeneratorlar</a:t>
            </a:r>
            <a:r>
              <a:rPr lang="en-US" cap="none" dirty="0" smtClean="0"/>
              <a:t> </a:t>
            </a:r>
            <a:r>
              <a:rPr lang="en-US" cap="none" dirty="0" err="1" smtClean="0"/>
              <a:t>yuklama</a:t>
            </a:r>
            <a:r>
              <a:rPr lang="en-US" cap="none" dirty="0" smtClean="0"/>
              <a:t> </a:t>
            </a:r>
            <a:r>
              <a:rPr lang="en-US" cap="none" dirty="0" err="1" smtClean="0"/>
              <a:t>ostida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ishlash</a:t>
            </a:r>
            <a:r>
              <a:rPr lang="en-US" cap="none" dirty="0" smtClean="0"/>
              <a:t> </a:t>
            </a:r>
            <a:r>
              <a:rPr lang="en-US" cap="none" dirty="0" err="1" smtClean="0"/>
              <a:t>jarayonida</a:t>
            </a:r>
            <a:r>
              <a:rPr lang="en-US" cap="none" dirty="0" smtClean="0"/>
              <a:t> </a:t>
            </a:r>
            <a:r>
              <a:rPr lang="en-US" cap="none" dirty="0" err="1" smtClean="0"/>
              <a:t>havoli</a:t>
            </a:r>
            <a:r>
              <a:rPr lang="en-US" cap="none" dirty="0" smtClean="0"/>
              <a:t> </a:t>
            </a:r>
            <a:r>
              <a:rPr lang="en-US" cap="none" dirty="0" err="1" smtClean="0"/>
              <a:t>sovutilishiga</a:t>
            </a:r>
            <a:r>
              <a:rPr lang="en-US" cap="none" dirty="0" smtClean="0"/>
              <a:t> </a:t>
            </a:r>
            <a:r>
              <a:rPr lang="en-US" cap="none" dirty="0" err="1" smtClean="0"/>
              <a:t>ruxsat</a:t>
            </a:r>
            <a:r>
              <a:rPr lang="en-US" cap="none" dirty="0" smtClean="0"/>
              <a:t> </a:t>
            </a:r>
            <a:r>
              <a:rPr lang="en-US" cap="none" dirty="0" err="1" smtClean="0"/>
              <a:t>etilmaydi</a:t>
            </a:r>
            <a:r>
              <a:rPr lang="en-US" cap="none" dirty="0" smtClean="0"/>
              <a:t>. </a:t>
            </a:r>
            <a:r>
              <a:rPr lang="en-US" cap="none" dirty="0" err="1" smtClean="0"/>
              <a:t>Bunday</a:t>
            </a:r>
            <a:r>
              <a:rPr lang="en-US" cap="none" dirty="0" smtClean="0"/>
              <a:t> </a:t>
            </a:r>
            <a:r>
              <a:rPr lang="en-US" cap="none" dirty="0" err="1" smtClean="0"/>
              <a:t>generatorlarni</a:t>
            </a:r>
            <a:r>
              <a:rPr lang="en-US" cap="none" dirty="0" smtClean="0"/>
              <a:t> </a:t>
            </a:r>
            <a:r>
              <a:rPr lang="en-US" cap="none" dirty="0" err="1" smtClean="0"/>
              <a:t>havoli</a:t>
            </a:r>
            <a:r>
              <a:rPr lang="en-US" cap="none" dirty="0" smtClean="0"/>
              <a:t> </a:t>
            </a:r>
            <a:r>
              <a:rPr lang="en-US" cap="none" dirty="0" err="1" smtClean="0"/>
              <a:t>sovutishda</a:t>
            </a:r>
            <a:r>
              <a:rPr lang="en-US" cap="none" dirty="0" smtClean="0"/>
              <a:t> </a:t>
            </a:r>
            <a:r>
              <a:rPr lang="en-US" cap="none" dirty="0" err="1" smtClean="0"/>
              <a:t>uzoq</a:t>
            </a:r>
            <a:r>
              <a:rPr lang="en-US" cap="none" dirty="0" smtClean="0"/>
              <a:t> </a:t>
            </a:r>
            <a:r>
              <a:rPr lang="en-US" cap="none" dirty="0" err="1" smtClean="0"/>
              <a:t>muddatli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bo‘lmagan</a:t>
            </a:r>
            <a:r>
              <a:rPr lang="en-US" cap="none" dirty="0" smtClean="0"/>
              <a:t> salt </a:t>
            </a:r>
            <a:r>
              <a:rPr lang="en-US" cap="none" dirty="0" err="1" smtClean="0"/>
              <a:t>ish</a:t>
            </a:r>
            <a:r>
              <a:rPr lang="en-US" cap="none" dirty="0" smtClean="0"/>
              <a:t> </a:t>
            </a:r>
            <a:r>
              <a:rPr lang="en-US" cap="none" dirty="0" err="1" smtClean="0"/>
              <a:t>rejimlarida</a:t>
            </a:r>
            <a:r>
              <a:rPr lang="en-US" cap="none" dirty="0" smtClean="0"/>
              <a:t> </a:t>
            </a:r>
            <a:r>
              <a:rPr lang="en-US" cap="none" dirty="0" err="1" smtClean="0"/>
              <a:t>qo‘zg‘atish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tizimisiz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ishlab</a:t>
            </a:r>
            <a:r>
              <a:rPr lang="en-US" cap="none" dirty="0" smtClean="0"/>
              <a:t> </a:t>
            </a:r>
            <a:r>
              <a:rPr lang="en-US" cap="none" dirty="0" err="1" smtClean="0"/>
              <a:t>chiqaruvchi</a:t>
            </a:r>
            <a:r>
              <a:rPr lang="en-US" cap="none" dirty="0" smtClean="0"/>
              <a:t> </a:t>
            </a:r>
            <a:r>
              <a:rPr lang="en-US" cap="none" dirty="0" err="1" smtClean="0"/>
              <a:t>yo‘riqnomasida</a:t>
            </a:r>
            <a:r>
              <a:rPr lang="en-US" cap="none" dirty="0" smtClean="0"/>
              <a:t> </a:t>
            </a:r>
            <a:r>
              <a:rPr lang="en-US" cap="none" dirty="0" err="1" smtClean="0"/>
              <a:t>qo‘rsatilgan</a:t>
            </a:r>
            <a:r>
              <a:rPr lang="en-US" cap="none" dirty="0" smtClean="0"/>
              <a:t> </a:t>
            </a:r>
            <a:r>
              <a:rPr lang="en-US" cap="none" dirty="0" err="1" smtClean="0"/>
              <a:t>havo</a:t>
            </a:r>
            <a:r>
              <a:rPr lang="en-US" cap="none" dirty="0" smtClean="0"/>
              <a:t> </a:t>
            </a:r>
            <a:r>
              <a:rPr lang="en-US" cap="none" dirty="0" err="1" smtClean="0"/>
              <a:t>haroratidan</a:t>
            </a:r>
            <a:r>
              <a:rPr lang="en-US" cap="none" dirty="0" smtClean="0"/>
              <a:t> </a:t>
            </a:r>
            <a:r>
              <a:rPr lang="en-US" cap="none" dirty="0" err="1" smtClean="0"/>
              <a:t>yuqori</a:t>
            </a:r>
            <a:r>
              <a:rPr lang="en-US" cap="none" dirty="0" smtClean="0"/>
              <a:t> </a:t>
            </a:r>
            <a:r>
              <a:rPr lang="en-US" cap="none" dirty="0" err="1" smtClean="0"/>
              <a:t>haroratga</a:t>
            </a:r>
            <a:r>
              <a:rPr lang="en-US" cap="none" dirty="0" smtClean="0"/>
              <a:t> </a:t>
            </a:r>
            <a:r>
              <a:rPr lang="en-US" cap="none" dirty="0" err="1" smtClean="0"/>
              <a:t>ega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bo‘lmagan</a:t>
            </a:r>
            <a:r>
              <a:rPr lang="en-US" cap="none" dirty="0" smtClean="0"/>
              <a:t> </a:t>
            </a:r>
            <a:r>
              <a:rPr lang="en-US" cap="none" dirty="0" err="1" smtClean="0"/>
              <a:t>hollarda</a:t>
            </a:r>
            <a:r>
              <a:rPr lang="en-US" cap="none" dirty="0" smtClean="0"/>
              <a:t> </a:t>
            </a:r>
            <a:r>
              <a:rPr lang="en-US" cap="none" dirty="0" err="1" smtClean="0"/>
              <a:t>ruhsat</a:t>
            </a:r>
            <a:r>
              <a:rPr lang="en-US" cap="none" dirty="0" smtClean="0"/>
              <a:t> </a:t>
            </a:r>
            <a:r>
              <a:rPr lang="en-US" cap="none" dirty="0" err="1" smtClean="0"/>
              <a:t>etiladi</a:t>
            </a:r>
            <a:r>
              <a:rPr lang="en-US" cap="none" dirty="0" smtClean="0"/>
              <a:t>.</a:t>
            </a:r>
            <a:endParaRPr lang="ru-RU" cap="none" dirty="0" smtClean="0"/>
          </a:p>
        </p:txBody>
      </p:sp>
    </p:spTree>
    <p:extLst>
      <p:ext uri="{BB962C8B-B14F-4D97-AF65-F5344CB8AC3E}">
        <p14:creationId xmlns:p14="http://schemas.microsoft.com/office/powerpoint/2010/main" val="258043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68" y="439947"/>
            <a:ext cx="11447253" cy="6098875"/>
          </a:xfrm>
        </p:spPr>
        <p:txBody>
          <a:bodyPr>
            <a:normAutofit/>
          </a:bodyPr>
          <a:lstStyle/>
          <a:p>
            <a:r>
              <a:rPr lang="en-US" dirty="0" err="1"/>
              <a:t>Generatorlarni</a:t>
            </a:r>
            <a:r>
              <a:rPr lang="en-US" dirty="0"/>
              <a:t> </a:t>
            </a:r>
            <a:r>
              <a:rPr lang="en-US" dirty="0" err="1"/>
              <a:t>yong‘in</a:t>
            </a:r>
            <a:r>
              <a:rPr lang="en-US" dirty="0"/>
              <a:t> </a:t>
            </a:r>
            <a:r>
              <a:rPr lang="en-US" dirty="0" err="1"/>
              <a:t>o‘chirish</a:t>
            </a:r>
            <a:r>
              <a:rPr lang="en-US" dirty="0"/>
              <a:t> </a:t>
            </a:r>
            <a:r>
              <a:rPr lang="en-US" dirty="0" err="1"/>
              <a:t>tizimi</a:t>
            </a:r>
            <a:r>
              <a:rPr lang="en-US" dirty="0"/>
              <a:t> </a:t>
            </a:r>
            <a:r>
              <a:rPr lang="en-US" dirty="0" err="1"/>
              <a:t>doimo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shay </a:t>
            </a:r>
            <a:r>
              <a:rPr lang="en-US" dirty="0" err="1"/>
              <a:t>holatda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iloji</a:t>
            </a:r>
            <a:r>
              <a:rPr lang="en-US" dirty="0"/>
              <a:t> </a:t>
            </a:r>
            <a:r>
              <a:rPr lang="en-US" dirty="0" err="1"/>
              <a:t>boricha</a:t>
            </a:r>
            <a:r>
              <a:rPr lang="en-US" dirty="0"/>
              <a:t> </a:t>
            </a:r>
            <a:r>
              <a:rPr lang="en-US" dirty="0" err="1"/>
              <a:t>ularni</a:t>
            </a:r>
            <a:r>
              <a:rPr lang="en-US" dirty="0"/>
              <a:t> </a:t>
            </a:r>
            <a:r>
              <a:rPr lang="en-US" dirty="0" err="1"/>
              <a:t>tezroq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</a:t>
            </a:r>
            <a:r>
              <a:rPr lang="en-US" dirty="0" err="1"/>
              <a:t>tushirishni</a:t>
            </a:r>
            <a:r>
              <a:rPr lang="en-US" dirty="0"/>
              <a:t> </a:t>
            </a:r>
            <a:r>
              <a:rPr lang="en-US" dirty="0" err="1"/>
              <a:t>ta’minlab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Generatorlarni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</a:t>
            </a:r>
            <a:r>
              <a:rPr lang="en-US" dirty="0" err="1"/>
              <a:t>tashurish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 </a:t>
            </a:r>
            <a:r>
              <a:rPr lang="en-US" dirty="0" err="1"/>
              <a:t>jarayonida</a:t>
            </a:r>
            <a:r>
              <a:rPr lang="en-US" dirty="0"/>
              <a:t> </a:t>
            </a:r>
            <a:r>
              <a:rPr lang="en-US" dirty="0" err="1"/>
              <a:t>qo‘yidagi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parametrlar</a:t>
            </a:r>
            <a:r>
              <a:rPr lang="en-US" dirty="0"/>
              <a:t> </a:t>
            </a:r>
            <a:r>
              <a:rPr lang="en-US" dirty="0" err="1"/>
              <a:t>nazorat</a:t>
            </a:r>
            <a:r>
              <a:rPr lang="en-US" dirty="0"/>
              <a:t> </a:t>
            </a:r>
            <a:r>
              <a:rPr lang="en-US" dirty="0" err="1"/>
              <a:t>qilinib</a:t>
            </a:r>
            <a:r>
              <a:rPr lang="en-US" dirty="0"/>
              <a:t> </a:t>
            </a:r>
            <a:r>
              <a:rPr lang="en-US" dirty="0" err="1"/>
              <a:t>turishi</a:t>
            </a:r>
            <a:r>
              <a:rPr lang="en-US" dirty="0"/>
              <a:t> </a:t>
            </a:r>
            <a:r>
              <a:rPr lang="en-US" dirty="0" err="1"/>
              <a:t>lozim</a:t>
            </a:r>
            <a:r>
              <a:rPr lang="en-US" dirty="0"/>
              <a:t>: stator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rotorning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, stator </a:t>
            </a:r>
            <a:r>
              <a:rPr lang="en-US" dirty="0" err="1"/>
              <a:t>va</a:t>
            </a:r>
            <a:r>
              <a:rPr lang="en-US" dirty="0"/>
              <a:t> rotor </a:t>
            </a:r>
            <a:r>
              <a:rPr lang="en-US" dirty="0" err="1"/>
              <a:t>toki</a:t>
            </a:r>
            <a:r>
              <a:rPr lang="en-US" dirty="0"/>
              <a:t>, </a:t>
            </a:r>
            <a:r>
              <a:rPr lang="en-US" dirty="0" err="1"/>
              <a:t>chastota</a:t>
            </a:r>
            <a:r>
              <a:rPr lang="en-US" dirty="0"/>
              <a:t>, </a:t>
            </a:r>
            <a:r>
              <a:rPr lang="en-US" dirty="0" err="1"/>
              <a:t>rotorning</a:t>
            </a:r>
            <a:r>
              <a:rPr lang="en-US" dirty="0"/>
              <a:t>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tezligi</a:t>
            </a:r>
            <a:r>
              <a:rPr lang="en-US" dirty="0"/>
              <a:t>, </a:t>
            </a:r>
            <a:r>
              <a:rPr lang="en-US" dirty="0" err="1"/>
              <a:t>aktiv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reaktiv</a:t>
            </a:r>
            <a:r>
              <a:rPr lang="en-US" dirty="0"/>
              <a:t> </a:t>
            </a:r>
            <a:r>
              <a:rPr lang="en-US" dirty="0" err="1"/>
              <a:t>quvvat</a:t>
            </a:r>
            <a:r>
              <a:rPr lang="en-US" dirty="0"/>
              <a:t>, stator </a:t>
            </a:r>
            <a:r>
              <a:rPr lang="en-US" dirty="0" err="1"/>
              <a:t>cho‘lg‘ami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po‘latining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, </a:t>
            </a:r>
            <a:r>
              <a:rPr lang="en-US" dirty="0" err="1"/>
              <a:t>val</a:t>
            </a:r>
            <a:r>
              <a:rPr lang="en-US" dirty="0"/>
              <a:t>, </a:t>
            </a:r>
            <a:r>
              <a:rPr lang="en-US" dirty="0" err="1"/>
              <a:t>podshipniklarnig</a:t>
            </a:r>
            <a:r>
              <a:rPr lang="en-US" dirty="0"/>
              <a:t> </a:t>
            </a:r>
            <a:r>
              <a:rPr lang="en-US" dirty="0" err="1"/>
              <a:t>zichlari</a:t>
            </a:r>
            <a:r>
              <a:rPr lang="en-US" dirty="0"/>
              <a:t>, </a:t>
            </a:r>
            <a:r>
              <a:rPr lang="en-US" dirty="0" err="1"/>
              <a:t>vodorod</a:t>
            </a:r>
            <a:r>
              <a:rPr lang="en-US" dirty="0"/>
              <a:t> </a:t>
            </a:r>
            <a:r>
              <a:rPr lang="en-US" dirty="0" err="1"/>
              <a:t>bosimi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tozaligi</a:t>
            </a:r>
            <a:r>
              <a:rPr lang="en-US" dirty="0"/>
              <a:t>, </a:t>
            </a:r>
            <a:r>
              <a:rPr lang="en-US" dirty="0" err="1"/>
              <a:t>moyning</a:t>
            </a:r>
            <a:r>
              <a:rPr lang="en-US" dirty="0"/>
              <a:t> </a:t>
            </a:r>
            <a:r>
              <a:rPr lang="en-US" dirty="0" err="1"/>
              <a:t>bosimi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, </a:t>
            </a:r>
            <a:r>
              <a:rPr lang="en-US" dirty="0" err="1"/>
              <a:t>vodorodli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to‘liq</a:t>
            </a:r>
            <a:r>
              <a:rPr lang="en-US" dirty="0"/>
              <a:t> </a:t>
            </a:r>
            <a:r>
              <a:rPr lang="en-US" dirty="0" err="1"/>
              <a:t>suvli</a:t>
            </a:r>
            <a:r>
              <a:rPr lang="en-US" dirty="0"/>
              <a:t> </a:t>
            </a:r>
            <a:r>
              <a:rPr lang="en-US" dirty="0" err="1"/>
              <a:t>sovitish</a:t>
            </a:r>
            <a:r>
              <a:rPr lang="en-US" dirty="0"/>
              <a:t> </a:t>
            </a:r>
            <a:r>
              <a:rPr lang="en-US" dirty="0" err="1"/>
              <a:t>tizimli</a:t>
            </a:r>
            <a:r>
              <a:rPr lang="en-US" dirty="0"/>
              <a:t> </a:t>
            </a:r>
            <a:r>
              <a:rPr lang="en-US" dirty="0" err="1"/>
              <a:t>turbogenerator</a:t>
            </a:r>
            <a:r>
              <a:rPr lang="en-US" dirty="0"/>
              <a:t> </a:t>
            </a:r>
            <a:r>
              <a:rPr lang="en-US" dirty="0" err="1"/>
              <a:t>korpusidagi</a:t>
            </a:r>
            <a:r>
              <a:rPr lang="en-US" dirty="0"/>
              <a:t> </a:t>
            </a:r>
            <a:r>
              <a:rPr lang="en-US" dirty="0" err="1"/>
              <a:t>gazning</a:t>
            </a:r>
            <a:r>
              <a:rPr lang="en-US" dirty="0"/>
              <a:t> </a:t>
            </a:r>
            <a:r>
              <a:rPr lang="en-US" dirty="0" err="1"/>
              <a:t>namligi</a:t>
            </a:r>
            <a:r>
              <a:rPr lang="en-US" dirty="0"/>
              <a:t>, </a:t>
            </a:r>
            <a:r>
              <a:rPr lang="en-US" dirty="0" err="1"/>
              <a:t>tinchlantiruvchi</a:t>
            </a:r>
            <a:r>
              <a:rPr lang="en-US" dirty="0"/>
              <a:t> </a:t>
            </a:r>
            <a:r>
              <a:rPr lang="en-US" dirty="0" err="1"/>
              <a:t>baklardagi</a:t>
            </a:r>
            <a:r>
              <a:rPr lang="en-US" dirty="0"/>
              <a:t> </a:t>
            </a:r>
            <a:r>
              <a:rPr lang="en-US" dirty="0" err="1"/>
              <a:t>moy</a:t>
            </a:r>
            <a:r>
              <a:rPr lang="en-US" dirty="0"/>
              <a:t> </a:t>
            </a:r>
            <a:r>
              <a:rPr lang="en-US" dirty="0" err="1"/>
              <a:t>sathi</a:t>
            </a:r>
            <a:r>
              <a:rPr lang="en-US" dirty="0"/>
              <a:t>, </a:t>
            </a:r>
            <a:r>
              <a:rPr lang="en-US" dirty="0" err="1"/>
              <a:t>podshipnik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halqalarni</a:t>
            </a:r>
            <a:r>
              <a:rPr lang="en-US" dirty="0"/>
              <a:t> </a:t>
            </a:r>
            <a:r>
              <a:rPr lang="en-US" dirty="0" err="1"/>
              <a:t>titrashlari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tipdagi</a:t>
            </a:r>
            <a:r>
              <a:rPr lang="en-US" dirty="0"/>
              <a:t> </a:t>
            </a:r>
            <a:r>
              <a:rPr lang="en-US" dirty="0" err="1"/>
              <a:t>vodorod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bevosita</a:t>
            </a:r>
            <a:r>
              <a:rPr lang="en-US" dirty="0"/>
              <a:t> </a:t>
            </a:r>
            <a:r>
              <a:rPr lang="en-US" dirty="0" err="1"/>
              <a:t>sovitiluvchi</a:t>
            </a:r>
            <a:r>
              <a:rPr lang="en-US" dirty="0"/>
              <a:t> </a:t>
            </a:r>
            <a:r>
              <a:rPr lang="en-US" dirty="0" err="1"/>
              <a:t>generatorlar</a:t>
            </a:r>
            <a:r>
              <a:rPr lang="en-US" dirty="0"/>
              <a:t> </a:t>
            </a:r>
            <a:r>
              <a:rPr lang="en-US" dirty="0" err="1"/>
              <a:t>qobig‘ining</a:t>
            </a:r>
            <a:r>
              <a:rPr lang="en-US" dirty="0"/>
              <a:t> </a:t>
            </a:r>
            <a:r>
              <a:rPr lang="en-US" dirty="0" err="1"/>
              <a:t>ichidagi</a:t>
            </a:r>
            <a:r>
              <a:rPr lang="en-US" dirty="0"/>
              <a:t> </a:t>
            </a:r>
            <a:r>
              <a:rPr lang="en-US" dirty="0" err="1"/>
              <a:t>vodorodning</a:t>
            </a:r>
            <a:r>
              <a:rPr lang="en-US" dirty="0"/>
              <a:t> </a:t>
            </a:r>
            <a:r>
              <a:rPr lang="en-US" dirty="0" err="1"/>
              <a:t>tozaligi</a:t>
            </a:r>
            <a:r>
              <a:rPr lang="en-US" dirty="0"/>
              <a:t> 98%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bo‘lmasligi</a:t>
            </a:r>
            <a:r>
              <a:rPr lang="en-US" dirty="0"/>
              <a:t>, </a:t>
            </a:r>
            <a:r>
              <a:rPr lang="en-US" dirty="0" err="1"/>
              <a:t>vodorod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bilvosita</a:t>
            </a:r>
            <a:r>
              <a:rPr lang="en-US" dirty="0"/>
              <a:t> </a:t>
            </a:r>
            <a:r>
              <a:rPr lang="en-US" dirty="0" err="1"/>
              <a:t>sovutuvchi</a:t>
            </a:r>
            <a:r>
              <a:rPr lang="en-US" dirty="0"/>
              <a:t> </a:t>
            </a:r>
            <a:r>
              <a:rPr lang="en-US" dirty="0" err="1"/>
              <a:t>generatorlar</a:t>
            </a:r>
            <a:r>
              <a:rPr lang="en-US" dirty="0"/>
              <a:t> </a:t>
            </a:r>
            <a:r>
              <a:rPr lang="en-US" dirty="0" err="1"/>
              <a:t>qobig‘ida</a:t>
            </a:r>
            <a:r>
              <a:rPr lang="en-US" dirty="0"/>
              <a:t> </a:t>
            </a:r>
            <a:r>
              <a:rPr lang="en-US" dirty="0" err="1"/>
              <a:t>vodorodning</a:t>
            </a:r>
            <a:r>
              <a:rPr lang="en-US" dirty="0"/>
              <a:t> </a:t>
            </a:r>
            <a:r>
              <a:rPr lang="en-US" dirty="0" err="1"/>
              <a:t>ortiqcha</a:t>
            </a:r>
            <a:r>
              <a:rPr lang="en-US" dirty="0"/>
              <a:t> </a:t>
            </a:r>
            <a:r>
              <a:rPr lang="en-US" dirty="0" err="1"/>
              <a:t>bosimi</a:t>
            </a:r>
            <a:r>
              <a:rPr lang="en-US" dirty="0"/>
              <a:t> 50kPA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vodorod</a:t>
            </a:r>
            <a:r>
              <a:rPr lang="en-US" dirty="0"/>
              <a:t> </a:t>
            </a:r>
            <a:r>
              <a:rPr lang="en-US" dirty="0" err="1"/>
              <a:t>tozaligi</a:t>
            </a:r>
            <a:r>
              <a:rPr lang="en-US" dirty="0"/>
              <a:t> 97%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bo‘lmasligi</a:t>
            </a:r>
            <a:r>
              <a:rPr lang="en-US" dirty="0"/>
              <a:t>, 50 </a:t>
            </a:r>
            <a:r>
              <a:rPr lang="en-US" dirty="0" err="1"/>
              <a:t>kPA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vodorodning</a:t>
            </a:r>
            <a:r>
              <a:rPr lang="en-US" dirty="0"/>
              <a:t> </a:t>
            </a:r>
            <a:r>
              <a:rPr lang="en-US" dirty="0" err="1"/>
              <a:t>tozaligi</a:t>
            </a:r>
            <a:r>
              <a:rPr lang="en-US" dirty="0"/>
              <a:t> 95 %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bo‘lmasligi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Fazalarda</a:t>
            </a:r>
            <a:r>
              <a:rPr lang="en-US" dirty="0"/>
              <a:t> </a:t>
            </a:r>
            <a:r>
              <a:rPr lang="en-US" dirty="0" err="1"/>
              <a:t>toklar</a:t>
            </a:r>
            <a:r>
              <a:rPr lang="en-US" dirty="0"/>
              <a:t> </a:t>
            </a:r>
            <a:r>
              <a:rPr lang="en-US" dirty="0" err="1"/>
              <a:t>farqi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uzoq</a:t>
            </a:r>
            <a:r>
              <a:rPr lang="en-US" dirty="0"/>
              <a:t> </a:t>
            </a:r>
            <a:r>
              <a:rPr lang="en-US" dirty="0" err="1"/>
              <a:t>muddat</a:t>
            </a:r>
            <a:r>
              <a:rPr lang="en-US" dirty="0"/>
              <a:t> </a:t>
            </a:r>
            <a:r>
              <a:rPr lang="en-US" dirty="0" err="1"/>
              <a:t>ishlashi</a:t>
            </a:r>
            <a:r>
              <a:rPr lang="en-US" dirty="0"/>
              <a:t> </a:t>
            </a:r>
            <a:r>
              <a:rPr lang="en-US" dirty="0" err="1"/>
              <a:t>turbogeneratorlar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nominal </a:t>
            </a:r>
            <a:r>
              <a:rPr lang="en-US" dirty="0" err="1"/>
              <a:t>tokdan</a:t>
            </a:r>
            <a:r>
              <a:rPr lang="en-US" dirty="0"/>
              <a:t> 10 % </a:t>
            </a:r>
            <a:r>
              <a:rPr lang="en-US" dirty="0" err="1"/>
              <a:t>gacha</a:t>
            </a:r>
            <a:r>
              <a:rPr lang="en-US" dirty="0"/>
              <a:t>, </a:t>
            </a:r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kompensatorlar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nominal </a:t>
            </a:r>
            <a:r>
              <a:rPr lang="en-US" dirty="0" err="1"/>
              <a:t>tokning</a:t>
            </a:r>
            <a:r>
              <a:rPr lang="en-US" dirty="0"/>
              <a:t> 20 % </a:t>
            </a:r>
            <a:r>
              <a:rPr lang="en-US" dirty="0" err="1"/>
              <a:t>gacha</a:t>
            </a:r>
            <a:r>
              <a:rPr lang="en-US" dirty="0"/>
              <a:t> </a:t>
            </a:r>
            <a:r>
              <a:rPr lang="en-US" dirty="0" err="1"/>
              <a:t>ruxsat</a:t>
            </a:r>
            <a:r>
              <a:rPr lang="en-US" dirty="0"/>
              <a:t> </a:t>
            </a:r>
            <a:r>
              <a:rPr lang="en-US" dirty="0" err="1"/>
              <a:t>etiladi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03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2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653" y="301924"/>
            <a:ext cx="9514935" cy="3959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9947" y="4390693"/>
            <a:ext cx="11550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2.1-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Reaktiv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turbinalar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ishchi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g‘ildiraklarining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umumiy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ko‘rinishlari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a)-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radial-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bo‘ylama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parrakli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v)-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buriluvchan-parrakli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g)-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ikki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parrakli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d)-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diagonal.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8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9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630" y="258792"/>
            <a:ext cx="10412083" cy="53253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36552" y="5844747"/>
            <a:ext cx="7926237" cy="383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115" marR="7620" indent="-6350" algn="just">
              <a:lnSpc>
                <a:spcPct val="114000"/>
              </a:lnSpc>
              <a:spcAft>
                <a:spcPts val="45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 –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rasm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Turbogenerator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rotoriga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cho‘lg‘amlarni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o‘rnatish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jarayoni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0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6739"/>
          </a:xfrm>
        </p:spPr>
        <p:txBody>
          <a:bodyPr/>
          <a:lstStyle/>
          <a:p>
            <a:pPr algn="ctr"/>
            <a:r>
              <a:rPr lang="en-US" b="1" dirty="0" err="1"/>
              <a:t>Generatorlarning</a:t>
            </a:r>
            <a:r>
              <a:rPr lang="en-US" b="1" dirty="0"/>
              <a:t> </a:t>
            </a:r>
            <a:r>
              <a:rPr lang="en-US" b="1" dirty="0" err="1"/>
              <a:t>sovitish</a:t>
            </a:r>
            <a:r>
              <a:rPr lang="en-US" b="1" dirty="0"/>
              <a:t> </a:t>
            </a:r>
            <a:r>
              <a:rPr lang="en-US" b="1" dirty="0" err="1"/>
              <a:t>tizimi</a:t>
            </a:r>
            <a:r>
              <a:rPr lang="en-US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414732"/>
            <a:ext cx="10973669" cy="514134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generatorniig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chulg‘amlari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aktiv</a:t>
            </a:r>
            <a:r>
              <a:rPr lang="en-US" dirty="0"/>
              <a:t> </a:t>
            </a:r>
            <a:r>
              <a:rPr lang="en-US" dirty="0" err="1"/>
              <a:t>po‘lati</a:t>
            </a:r>
            <a:r>
              <a:rPr lang="en-US" dirty="0"/>
              <a:t> </a:t>
            </a:r>
            <a:r>
              <a:rPr lang="en-US" dirty="0" err="1"/>
              <a:t>qiziydi</a:t>
            </a:r>
            <a:r>
              <a:rPr lang="en-US" dirty="0"/>
              <a:t>. Stator </a:t>
            </a:r>
            <a:r>
              <a:rPr lang="en-US" dirty="0" err="1"/>
              <a:t>va</a:t>
            </a:r>
            <a:r>
              <a:rPr lang="en-US" dirty="0"/>
              <a:t> rotor </a:t>
            </a:r>
            <a:r>
              <a:rPr lang="en-US" dirty="0" err="1"/>
              <a:t>chulg‘amlarining</a:t>
            </a:r>
            <a:r>
              <a:rPr lang="en-US" dirty="0"/>
              <a:t> </a:t>
            </a:r>
            <a:r>
              <a:rPr lang="en-US" dirty="0" err="1"/>
              <a:t>yo‘l</a:t>
            </a:r>
            <a:r>
              <a:rPr lang="en-US" dirty="0"/>
              <a:t> </a:t>
            </a:r>
            <a:r>
              <a:rPr lang="en-US" dirty="0" err="1"/>
              <a:t>qo‘yiladigan</a:t>
            </a:r>
            <a:r>
              <a:rPr lang="en-US" dirty="0"/>
              <a:t> </a:t>
            </a:r>
            <a:r>
              <a:rPr lang="en-US" dirty="0" err="1"/>
              <a:t>qizish</a:t>
            </a:r>
            <a:r>
              <a:rPr lang="en-US" dirty="0"/>
              <a:t> </a:t>
            </a:r>
            <a:r>
              <a:rPr lang="en-US" dirty="0" err="1"/>
              <a:t>temperaturasi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navbatda</a:t>
            </a:r>
            <a:r>
              <a:rPr lang="en-US" dirty="0"/>
              <a:t>, </a:t>
            </a:r>
            <a:r>
              <a:rPr lang="en-US" dirty="0" err="1"/>
              <a:t>foydalaniladigan</a:t>
            </a:r>
            <a:r>
              <a:rPr lang="en-US" dirty="0"/>
              <a:t> </a:t>
            </a:r>
            <a:r>
              <a:rPr lang="en-US" dirty="0" err="1"/>
              <a:t>izolyasiya</a:t>
            </a:r>
            <a:r>
              <a:rPr lang="en-US" dirty="0"/>
              <a:t> </a:t>
            </a:r>
            <a:r>
              <a:rPr lang="en-US" dirty="0" err="1"/>
              <a:t>materiallari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sovituvchi</a:t>
            </a:r>
            <a:r>
              <a:rPr lang="en-US" dirty="0"/>
              <a:t> </a:t>
            </a:r>
            <a:r>
              <a:rPr lang="en-US" dirty="0" err="1"/>
              <a:t>muhit</a:t>
            </a:r>
            <a:r>
              <a:rPr lang="en-US" dirty="0"/>
              <a:t> </a:t>
            </a:r>
            <a:r>
              <a:rPr lang="en-US" dirty="0" err="1"/>
              <a:t>temperaturasiga</a:t>
            </a:r>
            <a:r>
              <a:rPr lang="en-US" dirty="0"/>
              <a:t> </a:t>
            </a:r>
            <a:r>
              <a:rPr lang="en-US" dirty="0" err="1"/>
              <a:t>bog‘liq</a:t>
            </a:r>
            <a:r>
              <a:rPr lang="en-US" dirty="0"/>
              <a:t> </a:t>
            </a:r>
            <a:r>
              <a:rPr lang="en-US" dirty="0" err="1"/>
              <a:t>standartlarga</a:t>
            </a:r>
            <a:r>
              <a:rPr lang="en-US" dirty="0"/>
              <a:t> </a:t>
            </a:r>
            <a:r>
              <a:rPr lang="en-US" dirty="0" err="1"/>
              <a:t>ko‘ra</a:t>
            </a:r>
            <a:r>
              <a:rPr lang="en-US" dirty="0"/>
              <a:t> V </a:t>
            </a:r>
            <a:r>
              <a:rPr lang="en-US" dirty="0" err="1"/>
              <a:t>sinfidagi</a:t>
            </a:r>
            <a:r>
              <a:rPr lang="en-US" dirty="0"/>
              <a:t> </a:t>
            </a:r>
            <a:r>
              <a:rPr lang="en-US" dirty="0" err="1"/>
              <a:t>izolyasiya</a:t>
            </a:r>
            <a:r>
              <a:rPr lang="en-US" dirty="0"/>
              <a:t> </a:t>
            </a:r>
            <a:r>
              <a:rPr lang="en-US" dirty="0" err="1"/>
              <a:t>materiallari</a:t>
            </a:r>
            <a:r>
              <a:rPr lang="en-US" dirty="0"/>
              <a:t> (</a:t>
            </a:r>
            <a:r>
              <a:rPr lang="en-US" dirty="0" err="1"/>
              <a:t>asfalt</a:t>
            </a:r>
            <a:r>
              <a:rPr lang="en-US" dirty="0"/>
              <a:t> - </a:t>
            </a:r>
            <a:r>
              <a:rPr lang="en-US" dirty="0" err="1"/>
              <a:t>bitum</a:t>
            </a:r>
            <a:r>
              <a:rPr lang="en-US" dirty="0"/>
              <a:t> </a:t>
            </a:r>
            <a:r>
              <a:rPr lang="en-US" dirty="0" err="1"/>
              <a:t>asosidagi</a:t>
            </a:r>
            <a:r>
              <a:rPr lang="en-US" dirty="0"/>
              <a:t> </a:t>
            </a:r>
            <a:r>
              <a:rPr lang="en-US" dirty="0" err="1"/>
              <a:t>lok</a:t>
            </a:r>
            <a:r>
              <a:rPr lang="en-US" dirty="0"/>
              <a:t>) </a:t>
            </a:r>
            <a:r>
              <a:rPr lang="en-US" dirty="0" err="1"/>
              <a:t>uchun</a:t>
            </a:r>
            <a:r>
              <a:rPr lang="en-US" dirty="0"/>
              <a:t> stator </a:t>
            </a:r>
            <a:r>
              <a:rPr lang="en-US" dirty="0" err="1"/>
              <a:t>chulg‘amining</a:t>
            </a:r>
            <a:r>
              <a:rPr lang="en-US" dirty="0"/>
              <a:t> </a:t>
            </a:r>
            <a:r>
              <a:rPr lang="en-US" dirty="0" err="1"/>
              <a:t>yo‘l</a:t>
            </a:r>
            <a:r>
              <a:rPr lang="en-US" dirty="0"/>
              <a:t> </a:t>
            </a:r>
            <a:r>
              <a:rPr lang="en-US" dirty="0" err="1"/>
              <a:t>qo‘yiladigan</a:t>
            </a:r>
            <a:r>
              <a:rPr lang="en-US" dirty="0"/>
              <a:t> </a:t>
            </a:r>
            <a:r>
              <a:rPr lang="en-US" dirty="0" err="1"/>
              <a:t>temperaturasi</a:t>
            </a:r>
            <a:r>
              <a:rPr lang="en-US" dirty="0"/>
              <a:t> 105</a:t>
            </a:r>
            <a:r>
              <a:rPr lang="en-US" baseline="30000" dirty="0"/>
              <a:t>0</a:t>
            </a:r>
            <a:r>
              <a:rPr lang="en-US" dirty="0"/>
              <a:t>C, rotor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130</a:t>
            </a:r>
            <a:r>
              <a:rPr lang="en-US" baseline="30000" dirty="0"/>
              <a:t>0</a:t>
            </a:r>
            <a:r>
              <a:rPr lang="en-US" dirty="0"/>
              <a:t>C </a:t>
            </a:r>
            <a:r>
              <a:rPr lang="en-US" dirty="0" err="1"/>
              <a:t>chegarasida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Stator </a:t>
            </a:r>
            <a:r>
              <a:rPr lang="en-US" dirty="0" err="1"/>
              <a:t>va</a:t>
            </a:r>
            <a:r>
              <a:rPr lang="en-US" dirty="0"/>
              <a:t> rotor </a:t>
            </a:r>
            <a:r>
              <a:rPr lang="en-US" dirty="0" err="1"/>
              <a:t>chulg‘amlari</a:t>
            </a:r>
            <a:r>
              <a:rPr lang="en-US" dirty="0"/>
              <a:t> </a:t>
            </a:r>
            <a:r>
              <a:rPr lang="en-US" dirty="0" err="1"/>
              <a:t>izolyasiyasining</a:t>
            </a:r>
            <a:r>
              <a:rPr lang="en-US" dirty="0"/>
              <a:t> </a:t>
            </a:r>
            <a:r>
              <a:rPr lang="en-US" dirty="0" err="1"/>
              <a:t>issiqqa</a:t>
            </a:r>
            <a:r>
              <a:rPr lang="en-US" dirty="0"/>
              <a:t> </a:t>
            </a:r>
            <a:r>
              <a:rPr lang="en-US" dirty="0" err="1"/>
              <a:t>chidamliligi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, </a:t>
            </a:r>
            <a:r>
              <a:rPr lang="en-US" dirty="0" err="1"/>
              <a:t>masalan</a:t>
            </a:r>
            <a:r>
              <a:rPr lang="en-US" dirty="0"/>
              <a:t>, F </a:t>
            </a:r>
            <a:r>
              <a:rPr lang="en-US" dirty="0" err="1"/>
              <a:t>va</a:t>
            </a:r>
            <a:r>
              <a:rPr lang="en-US" dirty="0"/>
              <a:t> N </a:t>
            </a:r>
            <a:r>
              <a:rPr lang="en-US" dirty="0" err="1"/>
              <a:t>sinfida</a:t>
            </a:r>
            <a:r>
              <a:rPr lang="en-US" dirty="0"/>
              <a:t> </a:t>
            </a:r>
            <a:r>
              <a:rPr lang="en-US" dirty="0" err="1"/>
              <a:t>bo‘lganida</a:t>
            </a:r>
            <a:r>
              <a:rPr lang="en-US" dirty="0"/>
              <a:t> </a:t>
            </a:r>
            <a:r>
              <a:rPr lang="en-US" dirty="0" err="1"/>
              <a:t>yo‘l</a:t>
            </a:r>
            <a:r>
              <a:rPr lang="en-US" dirty="0"/>
              <a:t> </a:t>
            </a:r>
            <a:r>
              <a:rPr lang="en-US" dirty="0" err="1"/>
              <a:t>qo‘yiladigan</a:t>
            </a:r>
            <a:r>
              <a:rPr lang="en-US" dirty="0"/>
              <a:t> </a:t>
            </a:r>
            <a:r>
              <a:rPr lang="en-US" dirty="0" err="1"/>
              <a:t>qizish</a:t>
            </a:r>
            <a:r>
              <a:rPr lang="en-US" dirty="0"/>
              <a:t> </a:t>
            </a:r>
            <a:r>
              <a:rPr lang="en-US" dirty="0" err="1"/>
              <a:t>temperaturasining</a:t>
            </a:r>
            <a:r>
              <a:rPr lang="en-US" dirty="0"/>
              <a:t> </a:t>
            </a:r>
            <a:r>
              <a:rPr lang="en-US" dirty="0" err="1"/>
              <a:t>chegarasi</a:t>
            </a:r>
            <a:r>
              <a:rPr lang="en-US" dirty="0"/>
              <a:t> </a:t>
            </a:r>
            <a:r>
              <a:rPr lang="en-US" dirty="0" err="1"/>
              <a:t>ortadi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Generatorlarni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 </a:t>
            </a:r>
            <a:r>
              <a:rPr lang="en-US" dirty="0" err="1"/>
              <a:t>protsessida</a:t>
            </a:r>
            <a:r>
              <a:rPr lang="en-US" dirty="0"/>
              <a:t> </a:t>
            </a:r>
            <a:r>
              <a:rPr lang="en-US" dirty="0" err="1"/>
              <a:t>chulg‘amlarning</a:t>
            </a:r>
            <a:r>
              <a:rPr lang="en-US" dirty="0"/>
              <a:t> </a:t>
            </a:r>
            <a:r>
              <a:rPr lang="en-US" dirty="0" err="1"/>
              <a:t>izolyasiyasi</a:t>
            </a:r>
            <a:r>
              <a:rPr lang="en-US" dirty="0"/>
              <a:t> </a:t>
            </a:r>
            <a:r>
              <a:rPr lang="en-US" dirty="0" err="1"/>
              <a:t>asta-sekin</a:t>
            </a:r>
            <a:r>
              <a:rPr lang="en-US" dirty="0"/>
              <a:t> </a:t>
            </a:r>
            <a:r>
              <a:rPr lang="en-US" dirty="0" err="1"/>
              <a:t>eskiradi</a:t>
            </a:r>
            <a:r>
              <a:rPr lang="en-US" dirty="0"/>
              <a:t>. </a:t>
            </a:r>
            <a:r>
              <a:rPr lang="en-US" dirty="0" err="1"/>
              <a:t>Buning</a:t>
            </a:r>
            <a:r>
              <a:rPr lang="en-US" dirty="0"/>
              <a:t> </a:t>
            </a:r>
            <a:r>
              <a:rPr lang="en-US" dirty="0" err="1"/>
              <a:t>sababi</a:t>
            </a:r>
            <a:r>
              <a:rPr lang="en-US" dirty="0"/>
              <a:t> </a:t>
            </a:r>
            <a:r>
              <a:rPr lang="en-US" dirty="0" err="1"/>
              <a:t>izolyasiyaga</a:t>
            </a:r>
            <a:r>
              <a:rPr lang="en-US" dirty="0"/>
              <a:t> </a:t>
            </a:r>
            <a:r>
              <a:rPr lang="en-US" dirty="0" err="1"/>
              <a:t>qator</a:t>
            </a:r>
            <a:r>
              <a:rPr lang="en-US" dirty="0"/>
              <a:t> </a:t>
            </a:r>
            <a:r>
              <a:rPr lang="en-US" dirty="0" err="1"/>
              <a:t>faktorlarning</a:t>
            </a:r>
            <a:r>
              <a:rPr lang="en-US" dirty="0"/>
              <a:t>: </a:t>
            </a:r>
            <a:r>
              <a:rPr lang="en-US" dirty="0" err="1"/>
              <a:t>kirlanish</a:t>
            </a:r>
            <a:r>
              <a:rPr lang="en-US" dirty="0"/>
              <a:t>, </a:t>
            </a:r>
            <a:r>
              <a:rPr lang="en-US" dirty="0" err="1"/>
              <a:t>namlanish</a:t>
            </a:r>
            <a:r>
              <a:rPr lang="en-US" dirty="0"/>
              <a:t>,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kislorodi</a:t>
            </a:r>
            <a:r>
              <a:rPr lang="en-US" dirty="0"/>
              <a:t> </a:t>
            </a:r>
            <a:r>
              <a:rPr lang="en-US" dirty="0" err="1"/>
              <a:t>ta’sirida</a:t>
            </a:r>
            <a:r>
              <a:rPr lang="en-US" dirty="0"/>
              <a:t> </a:t>
            </a:r>
            <a:r>
              <a:rPr lang="en-US" dirty="0" err="1"/>
              <a:t>oksidlanish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yuklamaniig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boshqalarning</a:t>
            </a:r>
            <a:r>
              <a:rPr lang="en-US" dirty="0"/>
              <a:t> </a:t>
            </a:r>
            <a:r>
              <a:rPr lang="en-US" dirty="0" err="1"/>
              <a:t>ta’sir</a:t>
            </a:r>
            <a:r>
              <a:rPr lang="en-US" dirty="0"/>
              <a:t> </a:t>
            </a:r>
            <a:r>
              <a:rPr lang="en-US" dirty="0" err="1"/>
              <a:t>etishidadir</a:t>
            </a:r>
            <a:r>
              <a:rPr lang="en-US" dirty="0"/>
              <a:t>. </a:t>
            </a:r>
            <a:r>
              <a:rPr lang="en-US" dirty="0" err="1"/>
              <a:t>Biroq</a:t>
            </a:r>
            <a:r>
              <a:rPr lang="en-US" dirty="0"/>
              <a:t> </a:t>
            </a:r>
            <a:r>
              <a:rPr lang="en-US" dirty="0" err="1"/>
              <a:t>izolyasiyaning</a:t>
            </a:r>
            <a:r>
              <a:rPr lang="en-US" dirty="0"/>
              <a:t> </a:t>
            </a:r>
            <a:r>
              <a:rPr lang="en-US" dirty="0" err="1"/>
              <a:t>eskirishiga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sabab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qizishidir</a:t>
            </a:r>
            <a:r>
              <a:rPr lang="en-US" dirty="0"/>
              <a:t>. </a:t>
            </a:r>
            <a:r>
              <a:rPr lang="en-US" dirty="0" err="1"/>
              <a:t>Izolyasiyaning</a:t>
            </a:r>
            <a:r>
              <a:rPr lang="en-US" dirty="0"/>
              <a:t> </a:t>
            </a:r>
            <a:r>
              <a:rPr lang="en-US" dirty="0" err="1"/>
              <a:t>qizish</a:t>
            </a:r>
            <a:r>
              <a:rPr lang="en-US" dirty="0"/>
              <a:t> </a:t>
            </a:r>
            <a:r>
              <a:rPr lang="en-US" dirty="0" err="1"/>
              <a:t>temperaturasi</a:t>
            </a:r>
            <a:r>
              <a:rPr lang="en-US" dirty="0"/>
              <a:t> </a:t>
            </a:r>
            <a:r>
              <a:rPr lang="en-US" dirty="0" err="1"/>
              <a:t>qancha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u </a:t>
            </a:r>
            <a:r>
              <a:rPr lang="en-US" dirty="0" err="1"/>
              <a:t>shuncha</a:t>
            </a:r>
            <a:r>
              <a:rPr lang="en-US" dirty="0"/>
              <a:t> </a:t>
            </a:r>
            <a:r>
              <a:rPr lang="en-US" dirty="0" err="1"/>
              <a:t>tez</a:t>
            </a:r>
            <a:r>
              <a:rPr lang="en-US" dirty="0"/>
              <a:t> </a:t>
            </a:r>
            <a:r>
              <a:rPr lang="en-US" dirty="0" err="1"/>
              <a:t>eskiradi</a:t>
            </a:r>
            <a:r>
              <a:rPr lang="en-US" dirty="0"/>
              <a:t>,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vaqti</a:t>
            </a:r>
            <a:r>
              <a:rPr lang="en-US" dirty="0"/>
              <a:t> </a:t>
            </a:r>
            <a:r>
              <a:rPr lang="en-US" dirty="0" err="1"/>
              <a:t>shuncha</a:t>
            </a:r>
            <a:r>
              <a:rPr lang="en-US" dirty="0"/>
              <a:t> </a:t>
            </a:r>
            <a:r>
              <a:rPr lang="en-US" dirty="0" err="1"/>
              <a:t>qisqaradi</a:t>
            </a:r>
            <a:r>
              <a:rPr lang="en-US" dirty="0"/>
              <a:t>. V </a:t>
            </a:r>
            <a:r>
              <a:rPr lang="en-US" dirty="0" err="1"/>
              <a:t>sinfidagi</a:t>
            </a:r>
            <a:r>
              <a:rPr lang="en-US" dirty="0"/>
              <a:t> </a:t>
            </a:r>
            <a:r>
              <a:rPr lang="en-US" dirty="0" err="1"/>
              <a:t>izolyasiyalarning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muddati</a:t>
            </a:r>
            <a:r>
              <a:rPr lang="en-US" dirty="0"/>
              <a:t> </a:t>
            </a:r>
            <a:r>
              <a:rPr lang="en-US" dirty="0" err="1"/>
              <a:t>qizish</a:t>
            </a:r>
            <a:r>
              <a:rPr lang="en-US" dirty="0"/>
              <a:t> </a:t>
            </a:r>
            <a:r>
              <a:rPr lang="en-US" dirty="0" err="1"/>
              <a:t>temperaturasi</a:t>
            </a:r>
            <a:r>
              <a:rPr lang="en-US" dirty="0"/>
              <a:t> 120°C </a:t>
            </a:r>
            <a:r>
              <a:rPr lang="en-US" dirty="0" err="1"/>
              <a:t>gacha</a:t>
            </a:r>
            <a:r>
              <a:rPr lang="en-US" dirty="0"/>
              <a:t> </a:t>
            </a:r>
            <a:r>
              <a:rPr lang="en-US" dirty="0" err="1"/>
              <a:t>bo‘lganida</a:t>
            </a:r>
            <a:r>
              <a:rPr lang="en-US" dirty="0"/>
              <a:t> 15 </a:t>
            </a:r>
            <a:r>
              <a:rPr lang="en-US" dirty="0" err="1"/>
              <a:t>yilga</a:t>
            </a:r>
            <a:r>
              <a:rPr lang="en-US" dirty="0"/>
              <a:t> </a:t>
            </a:r>
            <a:r>
              <a:rPr lang="en-US" dirty="0" err="1"/>
              <a:t>yaqin</a:t>
            </a:r>
            <a:r>
              <a:rPr lang="en-US" dirty="0"/>
              <a:t>, 140°C </a:t>
            </a:r>
            <a:r>
              <a:rPr lang="en-US" dirty="0" err="1"/>
              <a:t>gacha</a:t>
            </a:r>
            <a:r>
              <a:rPr lang="en-US" dirty="0"/>
              <a:t> </a:t>
            </a:r>
            <a:r>
              <a:rPr lang="en-US" dirty="0" err="1"/>
              <a:t>qiziganida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yilgacha</a:t>
            </a:r>
            <a:r>
              <a:rPr lang="en-US" dirty="0"/>
              <a:t> </a:t>
            </a:r>
            <a:r>
              <a:rPr lang="en-US" dirty="0" err="1"/>
              <a:t>qisqaradi</a:t>
            </a:r>
            <a:r>
              <a:rPr lang="en-US" dirty="0"/>
              <a:t>. </a:t>
            </a:r>
            <a:r>
              <a:rPr lang="en-US" dirty="0" err="1"/>
              <a:t>Qizish</a:t>
            </a:r>
            <a:r>
              <a:rPr lang="en-US" dirty="0"/>
              <a:t> </a:t>
            </a:r>
            <a:r>
              <a:rPr lang="en-US" dirty="0" err="1"/>
              <a:t>temperaturasi</a:t>
            </a:r>
            <a:r>
              <a:rPr lang="en-US" dirty="0"/>
              <a:t> 105</a:t>
            </a:r>
            <a:r>
              <a:rPr lang="en-US" baseline="30000" dirty="0"/>
              <a:t>0</a:t>
            </a:r>
            <a:r>
              <a:rPr lang="en-US" dirty="0"/>
              <a:t>C </a:t>
            </a:r>
            <a:r>
              <a:rPr lang="en-US" dirty="0" err="1"/>
              <a:t>gacha</a:t>
            </a:r>
            <a:r>
              <a:rPr lang="en-US" dirty="0"/>
              <a:t> (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standartlarda</a:t>
            </a:r>
            <a:r>
              <a:rPr lang="en-US" dirty="0"/>
              <a:t> </a:t>
            </a:r>
            <a:r>
              <a:rPr lang="en-US" dirty="0" err="1"/>
              <a:t>ko‘rsatilgan</a:t>
            </a:r>
            <a:r>
              <a:rPr lang="en-US" dirty="0"/>
              <a:t> </a:t>
            </a:r>
            <a:r>
              <a:rPr lang="en-US" dirty="0" err="1"/>
              <a:t>chegarasida</a:t>
            </a:r>
            <a:r>
              <a:rPr lang="en-US" dirty="0"/>
              <a:t>)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xuddi</a:t>
            </a:r>
            <a:r>
              <a:rPr lang="en-US" dirty="0"/>
              <a:t> </a:t>
            </a:r>
            <a:r>
              <a:rPr lang="en-US" dirty="0" err="1"/>
              <a:t>o‘sha</a:t>
            </a:r>
            <a:r>
              <a:rPr lang="en-US" dirty="0"/>
              <a:t> </a:t>
            </a:r>
            <a:r>
              <a:rPr lang="en-US" dirty="0" err="1"/>
              <a:t>izolyasiya</a:t>
            </a:r>
            <a:r>
              <a:rPr lang="en-US" dirty="0"/>
              <a:t> </a:t>
            </a:r>
            <a:r>
              <a:rPr lang="en-US" dirty="0" err="1"/>
              <a:t>ancha</a:t>
            </a:r>
            <a:r>
              <a:rPr lang="en-US" dirty="0"/>
              <a:t> </a:t>
            </a:r>
            <a:r>
              <a:rPr lang="en-US" dirty="0" err="1"/>
              <a:t>sekin</a:t>
            </a:r>
            <a:r>
              <a:rPr lang="en-US" dirty="0"/>
              <a:t> </a:t>
            </a:r>
            <a:r>
              <a:rPr lang="en-US" dirty="0" err="1"/>
              <a:t>eskiradi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muddati</a:t>
            </a:r>
            <a:r>
              <a:rPr lang="en-US" dirty="0"/>
              <a:t> </a:t>
            </a:r>
            <a:r>
              <a:rPr lang="en-US" dirty="0" err="1"/>
              <a:t>ortib</a:t>
            </a:r>
            <a:r>
              <a:rPr lang="en-US" dirty="0"/>
              <a:t>, 30 </a:t>
            </a:r>
            <a:r>
              <a:rPr lang="en-US" dirty="0" err="1"/>
              <a:t>yilgacha</a:t>
            </a:r>
            <a:r>
              <a:rPr lang="en-US" dirty="0"/>
              <a:t> </a:t>
            </a:r>
            <a:r>
              <a:rPr lang="en-US" dirty="0" err="1"/>
              <a:t>boradi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generatorning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rejimini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bo‘lishidan</a:t>
            </a:r>
            <a:r>
              <a:rPr lang="en-US" dirty="0"/>
              <a:t> </a:t>
            </a:r>
            <a:r>
              <a:rPr lang="en-US" dirty="0" err="1"/>
              <a:t>kat’i</a:t>
            </a:r>
            <a:r>
              <a:rPr lang="en-US" dirty="0"/>
              <a:t> </a:t>
            </a:r>
            <a:r>
              <a:rPr lang="en-US" dirty="0" err="1"/>
              <a:t>nazar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chulg‘amlari</a:t>
            </a:r>
            <a:r>
              <a:rPr lang="en-US" dirty="0"/>
              <a:t> </a:t>
            </a:r>
            <a:r>
              <a:rPr lang="en-US" dirty="0" err="1"/>
              <a:t>qizish</a:t>
            </a:r>
            <a:r>
              <a:rPr lang="en-US" dirty="0"/>
              <a:t> </a:t>
            </a:r>
            <a:r>
              <a:rPr lang="en-US" dirty="0" err="1"/>
              <a:t>temperaturasining</a:t>
            </a:r>
            <a:r>
              <a:rPr lang="en-US" dirty="0"/>
              <a:t> </a:t>
            </a:r>
            <a:r>
              <a:rPr lang="en-US" dirty="0" err="1"/>
              <a:t>ruxsat</a:t>
            </a:r>
            <a:r>
              <a:rPr lang="en-US" dirty="0"/>
              <a:t> </a:t>
            </a:r>
            <a:r>
              <a:rPr lang="en-US" dirty="0" err="1"/>
              <a:t>etilgan</a:t>
            </a:r>
            <a:r>
              <a:rPr lang="en-US" dirty="0"/>
              <a:t> </a:t>
            </a:r>
            <a:r>
              <a:rPr lang="en-US" dirty="0" err="1"/>
              <a:t>qiymatlardan</a:t>
            </a:r>
            <a:r>
              <a:rPr lang="en-US" dirty="0"/>
              <a:t> </a:t>
            </a:r>
            <a:r>
              <a:rPr lang="en-US" dirty="0" err="1"/>
              <a:t>ortishiga</a:t>
            </a:r>
            <a:r>
              <a:rPr lang="en-US" dirty="0"/>
              <a:t> </a:t>
            </a:r>
            <a:r>
              <a:rPr lang="en-US" dirty="0" err="1"/>
              <a:t>yo‘l</a:t>
            </a:r>
            <a:r>
              <a:rPr lang="en-US" dirty="0"/>
              <a:t> </a:t>
            </a:r>
            <a:r>
              <a:rPr lang="en-US" dirty="0" err="1"/>
              <a:t>ko‘ymaslik</a:t>
            </a:r>
            <a:r>
              <a:rPr lang="en-US" dirty="0"/>
              <a:t> </a:t>
            </a:r>
            <a:r>
              <a:rPr lang="en-US" dirty="0" err="1"/>
              <a:t>shart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Qizish</a:t>
            </a:r>
            <a:r>
              <a:rPr lang="en-US" dirty="0"/>
              <a:t> </a:t>
            </a:r>
            <a:r>
              <a:rPr lang="en-US" dirty="0" err="1"/>
              <a:t>temperaturasi</a:t>
            </a:r>
            <a:r>
              <a:rPr lang="en-US" dirty="0"/>
              <a:t> </a:t>
            </a:r>
            <a:r>
              <a:rPr lang="en-US" dirty="0" err="1"/>
              <a:t>ruxsat</a:t>
            </a:r>
            <a:r>
              <a:rPr lang="en-US" dirty="0"/>
              <a:t> </a:t>
            </a:r>
            <a:r>
              <a:rPr lang="en-US" dirty="0" err="1"/>
              <a:t>etilgan</a:t>
            </a:r>
            <a:r>
              <a:rPr lang="en-US" dirty="0"/>
              <a:t> </a:t>
            </a:r>
            <a:r>
              <a:rPr lang="en-US" dirty="0" err="1"/>
              <a:t>qiymatlardan</a:t>
            </a:r>
            <a:r>
              <a:rPr lang="en-US" dirty="0"/>
              <a:t> </a:t>
            </a:r>
            <a:r>
              <a:rPr lang="en-US" dirty="0" err="1"/>
              <a:t>ortmasligi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 smtClean="0"/>
              <a:t>stansiyalarning</a:t>
            </a:r>
            <a:r>
              <a:rPr lang="en-US" dirty="0" smtClean="0"/>
              <a:t> </a:t>
            </a:r>
            <a:r>
              <a:rPr lang="en-US" dirty="0" err="1"/>
              <a:t>hamma</a:t>
            </a:r>
            <a:r>
              <a:rPr lang="en-US" dirty="0"/>
              <a:t> </a:t>
            </a:r>
            <a:r>
              <a:rPr lang="en-US" dirty="0" err="1"/>
              <a:t>generatorlari</a:t>
            </a:r>
            <a:r>
              <a:rPr lang="en-US" dirty="0"/>
              <a:t> </a:t>
            </a:r>
            <a:r>
              <a:rPr lang="en-US" dirty="0" err="1"/>
              <a:t>sun’iy</a:t>
            </a:r>
            <a:r>
              <a:rPr lang="en-US" dirty="0"/>
              <a:t> </a:t>
            </a:r>
            <a:r>
              <a:rPr lang="en-US" dirty="0" err="1"/>
              <a:t>sovitiladigan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tayyorlanadi</a:t>
            </a:r>
            <a:r>
              <a:rPr lang="en-US" dirty="0"/>
              <a:t>. </a:t>
            </a:r>
            <a:r>
              <a:rPr lang="en-US" dirty="0" smtClean="0"/>
              <a:t>Stator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rotorning</a:t>
            </a:r>
            <a:r>
              <a:rPr lang="en-US" dirty="0"/>
              <a:t> </a:t>
            </a:r>
            <a:r>
              <a:rPr lang="en-US" dirty="0" err="1"/>
              <a:t>qizigan</a:t>
            </a:r>
            <a:r>
              <a:rPr lang="en-US" dirty="0"/>
              <a:t> </a:t>
            </a:r>
            <a:r>
              <a:rPr lang="en-US" dirty="0" err="1"/>
              <a:t>chulg‘amlaridan</a:t>
            </a:r>
            <a:r>
              <a:rPr lang="en-US" dirty="0"/>
              <a:t> </a:t>
            </a:r>
            <a:r>
              <a:rPr lang="en-US" dirty="0" err="1"/>
              <a:t>issiqlikni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ketish</a:t>
            </a:r>
            <a:r>
              <a:rPr lang="en-US" dirty="0"/>
              <a:t> </a:t>
            </a:r>
            <a:r>
              <a:rPr lang="en-US" dirty="0" err="1"/>
              <a:t>usuliga</a:t>
            </a:r>
            <a:r>
              <a:rPr lang="en-US" dirty="0"/>
              <a:t> </a:t>
            </a:r>
            <a:r>
              <a:rPr lang="en-US" dirty="0" err="1"/>
              <a:t>karab</a:t>
            </a:r>
            <a:r>
              <a:rPr lang="en-US" dirty="0"/>
              <a:t> </a:t>
            </a:r>
            <a:r>
              <a:rPr lang="en-US" dirty="0" err="1" smtClean="0"/>
              <a:t>bilvosita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bevosita</a:t>
            </a:r>
            <a:r>
              <a:rPr lang="en-US" dirty="0"/>
              <a:t> </a:t>
            </a:r>
            <a:r>
              <a:rPr lang="en-US" dirty="0" err="1"/>
              <a:t>sovitish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21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77674"/>
          </a:xfrm>
        </p:spPr>
        <p:txBody>
          <a:bodyPr/>
          <a:lstStyle/>
          <a:p>
            <a:pPr algn="ctr"/>
            <a:r>
              <a:rPr lang="en-US" sz="3200" dirty="0" smtClean="0"/>
              <a:t>2.3-rasm </a:t>
            </a:r>
            <a:r>
              <a:rPr lang="en-US" sz="3200" dirty="0" err="1" smtClean="0"/>
              <a:t>Turbogeneratorning</a:t>
            </a:r>
            <a:r>
              <a:rPr lang="en-US" sz="3200" dirty="0" smtClean="0"/>
              <a:t> </a:t>
            </a:r>
            <a:r>
              <a:rPr lang="en-US" sz="3200" dirty="0" err="1" smtClean="0"/>
              <a:t>havo</a:t>
            </a:r>
            <a:r>
              <a:rPr lang="en-US" sz="3200" dirty="0" smtClean="0"/>
              <a:t> </a:t>
            </a:r>
            <a:r>
              <a:rPr lang="en-US" sz="3200" dirty="0" err="1" smtClean="0"/>
              <a:t>bilan</a:t>
            </a:r>
            <a:r>
              <a:rPr lang="en-US" sz="3200" dirty="0" smtClean="0"/>
              <a:t> </a:t>
            </a:r>
            <a:r>
              <a:rPr lang="en-US" sz="3200" dirty="0" err="1" smtClean="0"/>
              <a:t>sovutishning</a:t>
            </a:r>
            <a:r>
              <a:rPr lang="en-US" sz="3200" dirty="0" smtClean="0"/>
              <a:t> </a:t>
            </a:r>
            <a:r>
              <a:rPr lang="en-US" sz="3200" dirty="0" err="1" smtClean="0"/>
              <a:t>yopiq</a:t>
            </a:r>
            <a:r>
              <a:rPr lang="en-US" sz="3200" dirty="0" smtClean="0"/>
              <a:t> </a:t>
            </a:r>
            <a:r>
              <a:rPr lang="en-US" sz="3200" dirty="0" err="1" smtClean="0"/>
              <a:t>tizimi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4" name="Picture 371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0000">
            <a:off x="2367986" y="1527077"/>
            <a:ext cx="6110937" cy="52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6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807836"/>
              </p:ext>
            </p:extLst>
          </p:nvPr>
        </p:nvGraphicFramePr>
        <p:xfrm>
          <a:off x="1096992" y="1642355"/>
          <a:ext cx="9998015" cy="4802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8460"/>
                <a:gridCol w="2849555"/>
              </a:tblGrid>
              <a:tr h="606389">
                <a:tc>
                  <a:txBody>
                    <a:bodyPr/>
                    <a:lstStyle/>
                    <a:p>
                      <a:pPr marL="44958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Turbogeneratorlarni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sovitish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24130" marT="0" marB="0" anchor="ctr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235"/>
                        </a:spcAft>
                      </a:pPr>
                      <a:r>
                        <a:rPr lang="ru-RU" sz="2000">
                          <a:effectLst/>
                        </a:rPr>
                        <a:t>Quvvatining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ortishi, nisbiy birlikda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24130" marT="0" marB="0"/>
                </a:tc>
              </a:tr>
              <a:tr h="3599965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510"/>
                        </a:spcAft>
                      </a:pPr>
                      <a:r>
                        <a:rPr lang="en-US" sz="2000" dirty="0" err="1">
                          <a:effectLst/>
                        </a:rPr>
                        <a:t>Havo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bilan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 marL="6350" marR="7620" indent="-6350" algn="just">
                        <a:lnSpc>
                          <a:spcPct val="114000"/>
                        </a:lnSpc>
                        <a:spcAft>
                          <a:spcPts val="235"/>
                        </a:spcAft>
                      </a:pPr>
                      <a:r>
                        <a:rPr lang="en-US" sz="2000" dirty="0" err="1">
                          <a:effectLst/>
                        </a:rPr>
                        <a:t>Ortiqcha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bosimi</a:t>
                      </a:r>
                      <a:r>
                        <a:rPr lang="en-US" sz="2000" dirty="0">
                          <a:effectLst/>
                        </a:rPr>
                        <a:t> 0,005 </a:t>
                      </a:r>
                      <a:r>
                        <a:rPr lang="en-US" sz="2000" dirty="0" err="1">
                          <a:effectLst/>
                        </a:rPr>
                        <a:t>MPa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bo‘lgandagi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495"/>
                        </a:spcAft>
                      </a:pPr>
                      <a:r>
                        <a:rPr lang="en-US" sz="2000" dirty="0" err="1">
                          <a:effectLst/>
                        </a:rPr>
                        <a:t>vodorod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bilan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bilvosita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 marL="6350" marR="7620" indent="-6350" algn="just">
                        <a:lnSpc>
                          <a:spcPct val="112000"/>
                        </a:lnSpc>
                        <a:spcAft>
                          <a:spcPts val="225"/>
                        </a:spcAft>
                      </a:pPr>
                      <a:r>
                        <a:rPr lang="en-US" sz="2000" dirty="0" err="1">
                          <a:effectLst/>
                        </a:rPr>
                        <a:t>Ortiqcha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bosimi</a:t>
                      </a:r>
                      <a:r>
                        <a:rPr lang="en-US" sz="2000" dirty="0">
                          <a:effectLst/>
                        </a:rPr>
                        <a:t> 0,2 </a:t>
                      </a:r>
                      <a:r>
                        <a:rPr lang="en-US" sz="2000" dirty="0" err="1">
                          <a:effectLst/>
                        </a:rPr>
                        <a:t>MPa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bo‘lgandagi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vodorod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bilan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bilvosita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 marL="6350" marR="7620" indent="-6350" algn="l">
                        <a:lnSpc>
                          <a:spcPct val="111000"/>
                        </a:lnSpc>
                        <a:spcAft>
                          <a:spcPts val="515"/>
                        </a:spcAft>
                      </a:pPr>
                      <a:r>
                        <a:rPr lang="en-US" sz="2000" dirty="0">
                          <a:effectLst/>
                        </a:rPr>
                        <a:t>Stator </a:t>
                      </a:r>
                      <a:r>
                        <a:rPr lang="en-US" sz="2000" dirty="0" err="1">
                          <a:effectLst/>
                        </a:rPr>
                        <a:t>va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rotorni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vodorod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bilan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bevosita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ichki</a:t>
                      </a:r>
                      <a:r>
                        <a:rPr lang="en-US" sz="2000" dirty="0">
                          <a:effectLst/>
                        </a:rPr>
                        <a:t>) </a:t>
                      </a:r>
                      <a:r>
                        <a:rPr lang="en-US" sz="2000" dirty="0" err="1">
                          <a:effectLst/>
                        </a:rPr>
                        <a:t>sovitish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 marL="6350" marR="7620" indent="-6350" algn="l">
                        <a:lnSpc>
                          <a:spcPct val="111000"/>
                        </a:lnSpc>
                        <a:spcAft>
                          <a:spcPts val="505"/>
                        </a:spcAft>
                      </a:pPr>
                      <a:r>
                        <a:rPr lang="en-US" sz="2000" dirty="0">
                          <a:effectLst/>
                        </a:rPr>
                        <a:t>Stator 	</a:t>
                      </a:r>
                      <a:r>
                        <a:rPr lang="en-US" sz="2000" dirty="0" err="1">
                          <a:effectLst/>
                        </a:rPr>
                        <a:t>chulg‘amini</a:t>
                      </a:r>
                      <a:r>
                        <a:rPr lang="en-US" sz="2000" dirty="0">
                          <a:effectLst/>
                        </a:rPr>
                        <a:t> 	</a:t>
                      </a:r>
                      <a:r>
                        <a:rPr lang="en-US" sz="2000" dirty="0" err="1">
                          <a:effectLst/>
                        </a:rPr>
                        <a:t>moy</a:t>
                      </a:r>
                      <a:r>
                        <a:rPr lang="en-US" sz="2000" dirty="0">
                          <a:effectLst/>
                        </a:rPr>
                        <a:t> 	</a:t>
                      </a:r>
                      <a:r>
                        <a:rPr lang="en-US" sz="2000" dirty="0" err="1">
                          <a:effectLst/>
                        </a:rPr>
                        <a:t>bilan</a:t>
                      </a:r>
                      <a:r>
                        <a:rPr lang="en-US" sz="2000" dirty="0">
                          <a:effectLst/>
                        </a:rPr>
                        <a:t> 	</a:t>
                      </a:r>
                      <a:r>
                        <a:rPr lang="en-US" sz="2000" dirty="0" err="1">
                          <a:effectLst/>
                        </a:rPr>
                        <a:t>va</a:t>
                      </a:r>
                      <a:r>
                        <a:rPr lang="en-US" sz="2000" dirty="0">
                          <a:effectLst/>
                        </a:rPr>
                        <a:t> 	rotor </a:t>
                      </a:r>
                      <a:r>
                        <a:rPr lang="en-US" sz="2000" dirty="0" err="1">
                          <a:effectLst/>
                        </a:rPr>
                        <a:t>chug‘lamini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suv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bilan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bevosita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sovitish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Stator </a:t>
                      </a:r>
                      <a:r>
                        <a:rPr lang="en-US" sz="2000" dirty="0" err="1">
                          <a:effectLst/>
                        </a:rPr>
                        <a:t>va</a:t>
                      </a:r>
                      <a:r>
                        <a:rPr lang="en-US" sz="2000" dirty="0">
                          <a:effectLst/>
                        </a:rPr>
                        <a:t> rotor </a:t>
                      </a:r>
                      <a:r>
                        <a:rPr lang="en-US" sz="2000" dirty="0" err="1">
                          <a:effectLst/>
                        </a:rPr>
                        <a:t>chulg‘amini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suv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bilan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bevosita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sovitish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2413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235"/>
                        </a:spcAft>
                      </a:pPr>
                      <a:r>
                        <a:rPr lang="ru-RU" sz="2000" dirty="0">
                          <a:effectLst/>
                        </a:rPr>
                        <a:t>1,0 </a:t>
                      </a:r>
                    </a:p>
                    <a:p>
                      <a:pPr marL="448310" marR="7620" indent="-6350" algn="l">
                        <a:lnSpc>
                          <a:spcPct val="114000"/>
                        </a:lnSpc>
                        <a:spcAft>
                          <a:spcPts val="235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235"/>
                        </a:spcAft>
                      </a:pPr>
                      <a:r>
                        <a:rPr lang="ru-RU" sz="2000" dirty="0">
                          <a:effectLst/>
                        </a:rPr>
                        <a:t>1,25 </a:t>
                      </a:r>
                    </a:p>
                    <a:p>
                      <a:pPr marL="448310" marR="7620" indent="-6350" algn="l">
                        <a:lnSpc>
                          <a:spcPct val="114000"/>
                        </a:lnSpc>
                        <a:spcAft>
                          <a:spcPts val="245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235"/>
                        </a:spcAft>
                      </a:pPr>
                      <a:r>
                        <a:rPr lang="ru-RU" sz="2000" dirty="0">
                          <a:effectLst/>
                        </a:rPr>
                        <a:t>1,7 </a:t>
                      </a:r>
                    </a:p>
                    <a:p>
                      <a:pPr marL="448310" marR="7620" indent="-6350" algn="l">
                        <a:lnSpc>
                          <a:spcPct val="114000"/>
                        </a:lnSpc>
                        <a:spcAft>
                          <a:spcPts val="235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245"/>
                        </a:spcAft>
                      </a:pPr>
                      <a:r>
                        <a:rPr lang="ru-RU" sz="2000" dirty="0">
                          <a:effectLst/>
                        </a:rPr>
                        <a:t>2,7 </a:t>
                      </a:r>
                    </a:p>
                    <a:p>
                      <a:pPr marL="448310" marR="7620" indent="-6350" algn="l">
                        <a:lnSpc>
                          <a:spcPct val="114000"/>
                        </a:lnSpc>
                        <a:spcAft>
                          <a:spcPts val="235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235"/>
                        </a:spcAft>
                      </a:pPr>
                      <a:r>
                        <a:rPr lang="ru-RU" sz="2000" dirty="0">
                          <a:effectLst/>
                        </a:rPr>
                        <a:t>3,6 </a:t>
                      </a:r>
                    </a:p>
                    <a:p>
                      <a:pPr marL="448310" marR="7620" indent="-6350" algn="l">
                        <a:lnSpc>
                          <a:spcPct val="114000"/>
                        </a:lnSpc>
                        <a:spcAft>
                          <a:spcPts val="235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4,0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0" marR="2413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23691" y="928727"/>
            <a:ext cx="67803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Turli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tizimlarda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sovitish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samaradorligi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1 -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jadval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4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9871"/>
          </a:xfrm>
        </p:spPr>
        <p:txBody>
          <a:bodyPr/>
          <a:lstStyle/>
          <a:p>
            <a:r>
              <a:rPr lang="en-US" b="1" dirty="0" err="1"/>
              <a:t>Generatorlarni</a:t>
            </a:r>
            <a:r>
              <a:rPr lang="en-US" b="1" dirty="0"/>
              <a:t> </a:t>
            </a:r>
            <a:r>
              <a:rPr lang="en-US" b="1" dirty="0" err="1"/>
              <a:t>uyg‘otish</a:t>
            </a:r>
            <a:r>
              <a:rPr lang="en-US" b="1" dirty="0"/>
              <a:t> </a:t>
            </a:r>
            <a:r>
              <a:rPr lang="en-US" b="1" dirty="0" err="1"/>
              <a:t>tizimlari</a:t>
            </a:r>
            <a:r>
              <a:rPr lang="en-US" b="1" dirty="0"/>
              <a:t> </a:t>
            </a:r>
            <a:endParaRPr lang="ru-RU" dirty="0"/>
          </a:p>
        </p:txBody>
      </p:sp>
      <p:pic>
        <p:nvPicPr>
          <p:cNvPr id="4" name="Picture 408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053" y="1302589"/>
            <a:ext cx="7289321" cy="37738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6111" y="5494398"/>
            <a:ext cx="10886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45" marR="3710305" indent="-6350" algn="just">
              <a:lnSpc>
                <a:spcPct val="100000"/>
              </a:lnSpc>
              <a:spcAft>
                <a:spcPts val="1065"/>
              </a:spcAft>
            </a:pP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2.5 -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rasm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Elektromashinali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mustqil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uyg‘otishning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prinsipial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sxemasi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5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94"/>
          <p:cNvPicPr/>
          <p:nvPr/>
        </p:nvPicPr>
        <p:blipFill>
          <a:blip r:embed="rId2"/>
          <a:stretch>
            <a:fillRect/>
          </a:stretch>
        </p:blipFill>
        <p:spPr>
          <a:xfrm>
            <a:off x="2533060" y="688682"/>
            <a:ext cx="6939594" cy="466889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47578"/>
              </p:ext>
            </p:extLst>
          </p:nvPr>
        </p:nvGraphicFramePr>
        <p:xfrm>
          <a:off x="3044256" y="5642687"/>
          <a:ext cx="5625291" cy="326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5291"/>
              </a:tblGrid>
              <a:tr h="326791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04000"/>
                        </a:lnSpc>
                        <a:spcAft>
                          <a:spcPts val="1105"/>
                        </a:spcAft>
                      </a:pPr>
                      <a:r>
                        <a:rPr lang="en-US" sz="1200" u="sng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2.6-rasm</a:t>
                      </a:r>
                      <a:r>
                        <a:rPr lang="en-US" sz="12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r>
                        <a:rPr lang="en-US" sz="1200" u="sng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Yarim</a:t>
                      </a:r>
                      <a:r>
                        <a:rPr lang="en-US" sz="12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200" u="sng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o‘tkazgichli</a:t>
                      </a:r>
                      <a:r>
                        <a:rPr lang="en-US" sz="12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200" u="sng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o‘zo‘zidan</a:t>
                      </a:r>
                      <a:r>
                        <a:rPr lang="en-US" sz="12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200" u="sng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uyg‘otishning</a:t>
                      </a:r>
                      <a:r>
                        <a:rPr lang="en-US" sz="12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200" u="sng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prinsipial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u="sng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sxemasi</a:t>
                      </a:r>
                      <a:r>
                        <a:rPr lang="en-US" sz="12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354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704</Words>
  <Application>Microsoft Office PowerPoint</Application>
  <PresentationFormat>Произвольный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GENERATORLARNI TEXNIK ISHLATISH. </vt:lpstr>
      <vt:lpstr>Презентация PowerPoint</vt:lpstr>
      <vt:lpstr>Презентация PowerPoint</vt:lpstr>
      <vt:lpstr>Презентация PowerPoint</vt:lpstr>
      <vt:lpstr>Generatorlarning sovitish tizimi.</vt:lpstr>
      <vt:lpstr>2.3-rasm Turbogeneratorning havo bilan sovutishning yopiq tizimi.</vt:lpstr>
      <vt:lpstr>Презентация PowerPoint</vt:lpstr>
      <vt:lpstr>Generatorlarni uyg‘otish tizimlari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GENERATORLARNI TEXNIK ISHLATISH.</dc:title>
  <dc:creator>Электрик</dc:creator>
  <cp:lastModifiedBy>Elektrik</cp:lastModifiedBy>
  <cp:revision>3</cp:revision>
  <dcterms:created xsi:type="dcterms:W3CDTF">2021-12-30T03:35:32Z</dcterms:created>
  <dcterms:modified xsi:type="dcterms:W3CDTF">2023-07-07T10:13:58Z</dcterms:modified>
</cp:coreProperties>
</file>