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63" r:id="rId3"/>
    <p:sldId id="264" r:id="rId4"/>
    <p:sldId id="265" r:id="rId5"/>
    <p:sldId id="256" r:id="rId6"/>
    <p:sldId id="257" r:id="rId7"/>
    <p:sldId id="258" r:id="rId8"/>
    <p:sldId id="259" r:id="rId9"/>
    <p:sldId id="260" r:id="rId10"/>
    <p:sldId id="261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-78" y="-8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AAE09-AF69-4641-8AD5-68CBC363279A}" type="datetimeFigureOut">
              <a:rPr lang="ru-RU" smtClean="0"/>
              <a:t>05.07.2023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76068-9115-4580-BD91-AD8C34F598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2897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AAE09-AF69-4641-8AD5-68CBC363279A}" type="datetimeFigureOut">
              <a:rPr lang="ru-RU" smtClean="0"/>
              <a:t>05.07.2023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76068-9115-4580-BD91-AD8C34F598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881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AAE09-AF69-4641-8AD5-68CBC363279A}" type="datetimeFigureOut">
              <a:rPr lang="ru-RU" smtClean="0"/>
              <a:t>05.07.2023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76068-9115-4580-BD91-AD8C34F598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85591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AAE09-AF69-4641-8AD5-68CBC363279A}" type="datetimeFigureOut">
              <a:rPr lang="ru-RU" smtClean="0"/>
              <a:t>05.07.2023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76068-9115-4580-BD91-AD8C34F598CF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837828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AAE09-AF69-4641-8AD5-68CBC363279A}" type="datetimeFigureOut">
              <a:rPr lang="ru-RU" smtClean="0"/>
              <a:t>05.07.2023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76068-9115-4580-BD91-AD8C34F598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9400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AAE09-AF69-4641-8AD5-68CBC363279A}" type="datetimeFigureOut">
              <a:rPr lang="ru-RU" smtClean="0"/>
              <a:t>05.07.2023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76068-9115-4580-BD91-AD8C34F598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8561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AAE09-AF69-4641-8AD5-68CBC363279A}" type="datetimeFigureOut">
              <a:rPr lang="ru-RU" smtClean="0"/>
              <a:t>05.07.2023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76068-9115-4580-BD91-AD8C34F598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3721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AAE09-AF69-4641-8AD5-68CBC363279A}" type="datetimeFigureOut">
              <a:rPr lang="ru-RU" smtClean="0"/>
              <a:t>05.07.2023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76068-9115-4580-BD91-AD8C34F598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397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AAE09-AF69-4641-8AD5-68CBC363279A}" type="datetimeFigureOut">
              <a:rPr lang="ru-RU" smtClean="0"/>
              <a:t>05.07.2023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76068-9115-4580-BD91-AD8C34F598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011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AAE09-AF69-4641-8AD5-68CBC363279A}" type="datetimeFigureOut">
              <a:rPr lang="ru-RU" smtClean="0"/>
              <a:t>05.07.2023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76068-9115-4580-BD91-AD8C34F598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9885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AAE09-AF69-4641-8AD5-68CBC363279A}" type="datetimeFigureOut">
              <a:rPr lang="ru-RU" smtClean="0"/>
              <a:t>05.07.2023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76068-9115-4580-BD91-AD8C34F598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350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AAE09-AF69-4641-8AD5-68CBC363279A}" type="datetimeFigureOut">
              <a:rPr lang="ru-RU" smtClean="0"/>
              <a:t>05.07.2023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76068-9115-4580-BD91-AD8C34F598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6150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AAE09-AF69-4641-8AD5-68CBC363279A}" type="datetimeFigureOut">
              <a:rPr lang="ru-RU" smtClean="0"/>
              <a:t>05.07.2023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76068-9115-4580-BD91-AD8C34F598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8864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AAE09-AF69-4641-8AD5-68CBC363279A}" type="datetimeFigureOut">
              <a:rPr lang="ru-RU" smtClean="0"/>
              <a:t>05.07.2023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76068-9115-4580-BD91-AD8C34F598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59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AAE09-AF69-4641-8AD5-68CBC363279A}" type="datetimeFigureOut">
              <a:rPr lang="ru-RU" smtClean="0"/>
              <a:t>05.07.2023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76068-9115-4580-BD91-AD8C34F598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5007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AAE09-AF69-4641-8AD5-68CBC363279A}" type="datetimeFigureOut">
              <a:rPr lang="ru-RU" smtClean="0"/>
              <a:t>05.07.2023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76068-9115-4580-BD91-AD8C34F598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1216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AAE09-AF69-4641-8AD5-68CBC363279A}" type="datetimeFigureOut">
              <a:rPr lang="ru-RU" smtClean="0"/>
              <a:t>05.07.2023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76068-9115-4580-BD91-AD8C34F598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570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14AAE09-AF69-4641-8AD5-68CBC363279A}" type="datetimeFigureOut">
              <a:rPr lang="ru-RU" smtClean="0"/>
              <a:t>05.07.2023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B76068-9115-4580-BD91-AD8C34F598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67775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5" y="327805"/>
            <a:ext cx="10240538" cy="1130060"/>
          </a:xfrm>
        </p:spPr>
        <p:txBody>
          <a:bodyPr/>
          <a:lstStyle/>
          <a:p>
            <a:pPr algn="ctr"/>
            <a:r>
              <a:rPr lang="ru-RU" sz="2400" b="1" dirty="0" err="1"/>
              <a:t>Энергиядан</a:t>
            </a:r>
            <a:r>
              <a:rPr lang="ru-RU" sz="2400" b="1" dirty="0"/>
              <a:t> </a:t>
            </a:r>
            <a:r>
              <a:rPr lang="ru-RU" sz="2400" b="1" dirty="0" err="1"/>
              <a:t>оқилона</a:t>
            </a:r>
            <a:r>
              <a:rPr lang="ru-RU" sz="2400" b="1" dirty="0"/>
              <a:t> </a:t>
            </a:r>
            <a:r>
              <a:rPr lang="ru-RU" sz="2400" b="1" dirty="0" err="1"/>
              <a:t>фойдаланишда</a:t>
            </a:r>
            <a:r>
              <a:rPr lang="ru-RU" sz="2400" b="1" dirty="0"/>
              <a:t> </a:t>
            </a:r>
            <a:r>
              <a:rPr lang="ru-RU" sz="2400" b="1" dirty="0" err="1"/>
              <a:t>муқобил</a:t>
            </a:r>
            <a:r>
              <a:rPr lang="ru-RU" sz="2400" b="1" dirty="0"/>
              <a:t> энергия </a:t>
            </a:r>
            <a:r>
              <a:rPr lang="ru-RU" sz="2400" b="1" dirty="0" err="1"/>
              <a:t>манбаларининг</a:t>
            </a:r>
            <a:r>
              <a:rPr lang="ru-RU" sz="2400" b="1" dirty="0"/>
              <a:t> </a:t>
            </a:r>
            <a:r>
              <a:rPr lang="ru-RU" sz="2400" b="1" dirty="0" err="1"/>
              <a:t>ахамияти</a:t>
            </a:r>
            <a:r>
              <a:rPr lang="ru-RU" sz="2400" b="1" dirty="0"/>
              <a:t>.  </a:t>
            </a:r>
            <a:r>
              <a:rPr lang="ru-RU" sz="2400" b="1" dirty="0" err="1"/>
              <a:t>Қуеш</a:t>
            </a:r>
            <a:r>
              <a:rPr lang="ru-RU" sz="2400" b="1" dirty="0"/>
              <a:t> </a:t>
            </a:r>
            <a:r>
              <a:rPr lang="ru-RU" sz="2400" b="1" dirty="0" err="1"/>
              <a:t>ва</a:t>
            </a:r>
            <a:r>
              <a:rPr lang="ru-RU" sz="2400" b="1" dirty="0"/>
              <a:t> </a:t>
            </a:r>
            <a:r>
              <a:rPr lang="ru-RU" sz="2400" b="1" dirty="0" err="1"/>
              <a:t>шамол</a:t>
            </a:r>
            <a:r>
              <a:rPr lang="ru-RU" sz="2400" b="1" dirty="0"/>
              <a:t> </a:t>
            </a:r>
            <a:r>
              <a:rPr lang="ru-RU" sz="2400" b="1" dirty="0" err="1"/>
              <a:t>энергиясидан</a:t>
            </a:r>
            <a:r>
              <a:rPr lang="ru-RU" sz="2400" b="1" dirty="0"/>
              <a:t>  </a:t>
            </a:r>
            <a:r>
              <a:rPr lang="ru-RU" sz="2400" b="1" dirty="0" err="1"/>
              <a:t>фойдаланиш</a:t>
            </a:r>
            <a:r>
              <a:rPr lang="ru-RU" sz="2400" b="1" dirty="0"/>
              <a:t> </a:t>
            </a:r>
            <a:r>
              <a:rPr lang="ru-RU" sz="2400" b="1" dirty="0" err="1" smtClean="0"/>
              <a:t>ускуналари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4954" y="1613139"/>
            <a:ext cx="10240539" cy="4804913"/>
          </a:xfrm>
        </p:spPr>
        <p:txBody>
          <a:bodyPr>
            <a:normAutofit lnSpcReduction="10000"/>
          </a:bodyPr>
          <a:lstStyle/>
          <a:p>
            <a:r>
              <a:rPr lang="ru-RU" dirty="0" err="1"/>
              <a:t>Сув</a:t>
            </a:r>
            <a:r>
              <a:rPr lang="ru-RU" dirty="0"/>
              <a:t> </a:t>
            </a:r>
            <a:r>
              <a:rPr lang="ru-RU" dirty="0" err="1"/>
              <a:t>таъминотида</a:t>
            </a:r>
            <a:r>
              <a:rPr lang="ru-RU" dirty="0"/>
              <a:t> </a:t>
            </a:r>
            <a:r>
              <a:rPr lang="ru-RU" dirty="0" err="1"/>
              <a:t>юқори</a:t>
            </a:r>
            <a:r>
              <a:rPr lang="ru-RU" dirty="0"/>
              <a:t> </a:t>
            </a:r>
            <a:r>
              <a:rPr lang="ru-RU" dirty="0" err="1"/>
              <a:t>технологик</a:t>
            </a:r>
            <a:r>
              <a:rPr lang="ru-RU" dirty="0"/>
              <a:t>, компьютер </a:t>
            </a:r>
            <a:r>
              <a:rPr lang="ru-RU" dirty="0" err="1"/>
              <a:t>техникаси</a:t>
            </a:r>
            <a:r>
              <a:rPr lang="ru-RU" dirty="0"/>
              <a:t> </a:t>
            </a:r>
            <a:r>
              <a:rPr lang="ru-RU" dirty="0" err="1"/>
              <a:t>билан</a:t>
            </a:r>
            <a:r>
              <a:rPr lang="ru-RU" dirty="0"/>
              <a:t> </a:t>
            </a:r>
            <a:r>
              <a:rPr lang="ru-RU" dirty="0" err="1"/>
              <a:t>жиҳозланган</a:t>
            </a:r>
            <a:r>
              <a:rPr lang="ru-RU" dirty="0"/>
              <a:t>, </a:t>
            </a:r>
            <a:r>
              <a:rPr lang="ru-RU" dirty="0" err="1"/>
              <a:t>замонавий</a:t>
            </a:r>
            <a:r>
              <a:rPr lang="ru-RU" dirty="0"/>
              <a:t> </a:t>
            </a:r>
            <a:r>
              <a:rPr lang="ru-RU" dirty="0" err="1"/>
              <a:t>назорат</a:t>
            </a:r>
            <a:r>
              <a:rPr lang="ru-RU" dirty="0"/>
              <a:t> </a:t>
            </a:r>
            <a:r>
              <a:rPr lang="ru-RU" dirty="0" err="1"/>
              <a:t>ўлчов</a:t>
            </a:r>
            <a:r>
              <a:rPr lang="ru-RU" dirty="0"/>
              <a:t> </a:t>
            </a:r>
            <a:r>
              <a:rPr lang="ru-RU" dirty="0" err="1"/>
              <a:t>асбоблари</a:t>
            </a:r>
            <a:r>
              <a:rPr lang="ru-RU" dirty="0"/>
              <a:t> </a:t>
            </a:r>
            <a:r>
              <a:rPr lang="ru-RU" dirty="0" err="1"/>
              <a:t>ва</a:t>
            </a:r>
            <a:r>
              <a:rPr lang="ru-RU" dirty="0"/>
              <a:t> </a:t>
            </a:r>
            <a:r>
              <a:rPr lang="ru-RU" dirty="0" err="1"/>
              <a:t>автоматлаштириш</a:t>
            </a:r>
            <a:r>
              <a:rPr lang="ru-RU" dirty="0"/>
              <a:t> </a:t>
            </a:r>
            <a:r>
              <a:rPr lang="ru-RU" dirty="0" err="1"/>
              <a:t>воситалари</a:t>
            </a:r>
            <a:r>
              <a:rPr lang="ru-RU" dirty="0"/>
              <a:t> </a:t>
            </a:r>
            <a:r>
              <a:rPr lang="ru-RU" dirty="0" err="1"/>
              <a:t>билан</a:t>
            </a:r>
            <a:r>
              <a:rPr lang="ru-RU" dirty="0"/>
              <a:t> </a:t>
            </a:r>
            <a:r>
              <a:rPr lang="ru-RU" dirty="0" err="1"/>
              <a:t>бошқарилувчи</a:t>
            </a:r>
            <a:r>
              <a:rPr lang="ru-RU" dirty="0"/>
              <a:t> </a:t>
            </a:r>
            <a:r>
              <a:rPr lang="ru-RU" dirty="0" err="1"/>
              <a:t>электр</a:t>
            </a:r>
            <a:r>
              <a:rPr lang="ru-RU" dirty="0"/>
              <a:t> </a:t>
            </a:r>
            <a:r>
              <a:rPr lang="ru-RU" dirty="0" err="1"/>
              <a:t>ускуналар</a:t>
            </a:r>
            <a:r>
              <a:rPr lang="ru-RU" dirty="0"/>
              <a:t> </a:t>
            </a:r>
            <a:r>
              <a:rPr lang="ru-RU" dirty="0" err="1"/>
              <a:t>комплектлари</a:t>
            </a:r>
            <a:r>
              <a:rPr lang="ru-RU" dirty="0"/>
              <a:t> </a:t>
            </a:r>
            <a:r>
              <a:rPr lang="ru-RU" dirty="0" err="1"/>
              <a:t>мавжуд</a:t>
            </a:r>
            <a:r>
              <a:rPr lang="ru-RU" dirty="0"/>
              <a:t>. </a:t>
            </a:r>
            <a:r>
              <a:rPr lang="ru-RU" dirty="0" err="1"/>
              <a:t>Уларни</a:t>
            </a:r>
            <a:r>
              <a:rPr lang="ru-RU" dirty="0"/>
              <a:t> </a:t>
            </a:r>
            <a:r>
              <a:rPr lang="ru-RU" dirty="0" err="1"/>
              <a:t>сифатли</a:t>
            </a:r>
            <a:r>
              <a:rPr lang="ru-RU" dirty="0"/>
              <a:t> </a:t>
            </a:r>
            <a:r>
              <a:rPr lang="ru-RU" dirty="0" err="1"/>
              <a:t>электр</a:t>
            </a:r>
            <a:r>
              <a:rPr lang="ru-RU" dirty="0"/>
              <a:t> </a:t>
            </a:r>
            <a:r>
              <a:rPr lang="ru-RU" dirty="0" err="1"/>
              <a:t>энергияси</a:t>
            </a:r>
            <a:r>
              <a:rPr lang="ru-RU" dirty="0"/>
              <a:t> </a:t>
            </a:r>
            <a:r>
              <a:rPr lang="ru-RU" dirty="0" err="1"/>
              <a:t>билан</a:t>
            </a:r>
            <a:r>
              <a:rPr lang="ru-RU" dirty="0"/>
              <a:t> </a:t>
            </a:r>
            <a:r>
              <a:rPr lang="ru-RU" dirty="0" err="1"/>
              <a:t>таъминлаш</a:t>
            </a:r>
            <a:r>
              <a:rPr lang="ru-RU" dirty="0"/>
              <a:t> </a:t>
            </a:r>
            <a:r>
              <a:rPr lang="ru-RU" dirty="0" err="1"/>
              <a:t>учун</a:t>
            </a:r>
            <a:r>
              <a:rPr lang="ru-RU" dirty="0"/>
              <a:t> </a:t>
            </a:r>
            <a:r>
              <a:rPr lang="ru-RU" dirty="0" err="1"/>
              <a:t>автоматлаштирилган</a:t>
            </a:r>
            <a:r>
              <a:rPr lang="ru-RU" dirty="0"/>
              <a:t> </a:t>
            </a:r>
            <a:r>
              <a:rPr lang="ru-RU" dirty="0" err="1"/>
              <a:t>ишончли</a:t>
            </a:r>
            <a:r>
              <a:rPr lang="ru-RU" dirty="0"/>
              <a:t> </a:t>
            </a:r>
            <a:r>
              <a:rPr lang="ru-RU" dirty="0" err="1"/>
              <a:t>электр</a:t>
            </a:r>
            <a:r>
              <a:rPr lang="ru-RU" dirty="0"/>
              <a:t> </a:t>
            </a:r>
            <a:r>
              <a:rPr lang="ru-RU" dirty="0" err="1"/>
              <a:t>таъминот</a:t>
            </a:r>
            <a:r>
              <a:rPr lang="ru-RU" dirty="0"/>
              <a:t> </a:t>
            </a:r>
            <a:r>
              <a:rPr lang="ru-RU" dirty="0" err="1"/>
              <a:t>тизими</a:t>
            </a:r>
            <a:r>
              <a:rPr lang="ru-RU" dirty="0"/>
              <a:t> </a:t>
            </a:r>
            <a:r>
              <a:rPr lang="ru-RU" dirty="0" err="1"/>
              <a:t>ишлаб</a:t>
            </a:r>
            <a:r>
              <a:rPr lang="ru-RU" dirty="0"/>
              <a:t> </a:t>
            </a:r>
            <a:r>
              <a:rPr lang="ru-RU" dirty="0" err="1"/>
              <a:t>чиқилган</a:t>
            </a:r>
            <a:r>
              <a:rPr lang="ru-RU" dirty="0"/>
              <a:t>. </a:t>
            </a:r>
            <a:r>
              <a:rPr lang="ru-RU" dirty="0" err="1"/>
              <a:t>Ишлаб</a:t>
            </a:r>
            <a:r>
              <a:rPr lang="ru-RU" dirty="0"/>
              <a:t> </a:t>
            </a:r>
            <a:r>
              <a:rPr lang="ru-RU" dirty="0" err="1"/>
              <a:t>чиқариш</a:t>
            </a:r>
            <a:r>
              <a:rPr lang="ru-RU" dirty="0"/>
              <a:t> </a:t>
            </a:r>
            <a:r>
              <a:rPr lang="ru-RU" dirty="0" err="1"/>
              <a:t>унумдорлигини</a:t>
            </a:r>
            <a:r>
              <a:rPr lang="ru-RU" dirty="0"/>
              <a:t> </a:t>
            </a:r>
            <a:r>
              <a:rPr lang="ru-RU" dirty="0" err="1"/>
              <a:t>ва</a:t>
            </a:r>
            <a:r>
              <a:rPr lang="ru-RU" dirty="0"/>
              <a:t> </a:t>
            </a:r>
            <a:r>
              <a:rPr lang="ru-RU" dirty="0" err="1"/>
              <a:t>самарадорлигини</a:t>
            </a:r>
            <a:r>
              <a:rPr lang="ru-RU" dirty="0"/>
              <a:t> </a:t>
            </a:r>
            <a:r>
              <a:rPr lang="ru-RU" dirty="0" err="1"/>
              <a:t>таъминлаш</a:t>
            </a:r>
            <a:r>
              <a:rPr lang="ru-RU" dirty="0"/>
              <a:t> </a:t>
            </a:r>
            <a:r>
              <a:rPr lang="ru-RU" dirty="0" err="1"/>
              <a:t>учун</a:t>
            </a:r>
            <a:r>
              <a:rPr lang="ru-RU" dirty="0"/>
              <a:t> </a:t>
            </a:r>
            <a:r>
              <a:rPr lang="ru-RU" dirty="0" err="1"/>
              <a:t>электр</a:t>
            </a:r>
            <a:r>
              <a:rPr lang="ru-RU" dirty="0"/>
              <a:t> </a:t>
            </a:r>
            <a:r>
              <a:rPr lang="ru-RU" dirty="0" err="1"/>
              <a:t>ускуналарга</a:t>
            </a:r>
            <a:r>
              <a:rPr lang="ru-RU" dirty="0"/>
              <a:t> </a:t>
            </a:r>
            <a:r>
              <a:rPr lang="ru-RU" dirty="0" err="1"/>
              <a:t>сифатли</a:t>
            </a:r>
            <a:r>
              <a:rPr lang="ru-RU" dirty="0"/>
              <a:t> электротехник </a:t>
            </a:r>
            <a:r>
              <a:rPr lang="ru-RU" dirty="0" err="1"/>
              <a:t>хизмат</a:t>
            </a:r>
            <a:r>
              <a:rPr lang="ru-RU" dirty="0"/>
              <a:t> </a:t>
            </a:r>
            <a:r>
              <a:rPr lang="ru-RU" dirty="0" err="1"/>
              <a:t>кўрсатишни</a:t>
            </a:r>
            <a:r>
              <a:rPr lang="ru-RU" dirty="0"/>
              <a:t> </a:t>
            </a:r>
            <a:r>
              <a:rPr lang="ru-RU" dirty="0" err="1"/>
              <a:t>ташкил</a:t>
            </a:r>
            <a:r>
              <a:rPr lang="ru-RU" dirty="0"/>
              <a:t> </a:t>
            </a:r>
            <a:r>
              <a:rPr lang="ru-RU" dirty="0" err="1"/>
              <a:t>этиш</a:t>
            </a:r>
            <a:r>
              <a:rPr lang="ru-RU" dirty="0"/>
              <a:t> </a:t>
            </a:r>
            <a:r>
              <a:rPr lang="ru-RU" dirty="0" err="1"/>
              <a:t>зарур</a:t>
            </a:r>
            <a:r>
              <a:rPr lang="ru-RU" dirty="0"/>
              <a:t>. </a:t>
            </a:r>
            <a:r>
              <a:rPr lang="ru-RU" dirty="0" err="1"/>
              <a:t>Ҳозирги</a:t>
            </a:r>
            <a:r>
              <a:rPr lang="ru-RU" dirty="0"/>
              <a:t> </a:t>
            </a:r>
            <a:r>
              <a:rPr lang="ru-RU" dirty="0" err="1"/>
              <a:t>кунда</a:t>
            </a:r>
            <a:r>
              <a:rPr lang="ru-RU" dirty="0"/>
              <a:t> </a:t>
            </a:r>
            <a:r>
              <a:rPr lang="ru-RU" dirty="0" err="1"/>
              <a:t>қишлоқ</a:t>
            </a:r>
            <a:r>
              <a:rPr lang="ru-RU" dirty="0"/>
              <a:t> </a:t>
            </a:r>
            <a:r>
              <a:rPr lang="ru-RU" dirty="0" err="1"/>
              <a:t>ва</a:t>
            </a:r>
            <a:r>
              <a:rPr lang="ru-RU" dirty="0"/>
              <a:t> </a:t>
            </a:r>
            <a:r>
              <a:rPr lang="ru-RU" dirty="0" err="1"/>
              <a:t>сув</a:t>
            </a:r>
            <a:r>
              <a:rPr lang="ru-RU" dirty="0"/>
              <a:t> </a:t>
            </a:r>
            <a:r>
              <a:rPr lang="ru-RU" dirty="0" err="1"/>
              <a:t>хўжалиги</a:t>
            </a:r>
            <a:r>
              <a:rPr lang="ru-RU" dirty="0"/>
              <a:t> </a:t>
            </a:r>
            <a:r>
              <a:rPr lang="ru-RU" dirty="0" err="1"/>
              <a:t>электр</a:t>
            </a:r>
            <a:r>
              <a:rPr lang="ru-RU" dirty="0"/>
              <a:t> </a:t>
            </a:r>
            <a:r>
              <a:rPr lang="ru-RU" dirty="0" err="1"/>
              <a:t>ускуналари</a:t>
            </a:r>
            <a:r>
              <a:rPr lang="ru-RU" dirty="0"/>
              <a:t>, </a:t>
            </a:r>
            <a:r>
              <a:rPr lang="ru-RU" dirty="0" err="1"/>
              <a:t>автоматлаштириш</a:t>
            </a:r>
            <a:r>
              <a:rPr lang="ru-RU" dirty="0"/>
              <a:t> </a:t>
            </a:r>
            <a:r>
              <a:rPr lang="ru-RU" dirty="0" err="1"/>
              <a:t>воситалари</a:t>
            </a:r>
            <a:r>
              <a:rPr lang="ru-RU" dirty="0"/>
              <a:t> </a:t>
            </a:r>
            <a:r>
              <a:rPr lang="ru-RU" dirty="0" err="1"/>
              <a:t>ва</a:t>
            </a:r>
            <a:r>
              <a:rPr lang="ru-RU" dirty="0"/>
              <a:t> </a:t>
            </a:r>
            <a:r>
              <a:rPr lang="ru-RU" dirty="0" err="1"/>
              <a:t>электр</a:t>
            </a:r>
            <a:r>
              <a:rPr lang="ru-RU" dirty="0"/>
              <a:t> </a:t>
            </a:r>
            <a:r>
              <a:rPr lang="ru-RU" dirty="0" err="1"/>
              <a:t>таъминот</a:t>
            </a:r>
            <a:r>
              <a:rPr lang="ru-RU" dirty="0"/>
              <a:t> </a:t>
            </a:r>
            <a:r>
              <a:rPr lang="ru-RU" dirty="0" err="1"/>
              <a:t>тизимининг</a:t>
            </a:r>
            <a:r>
              <a:rPr lang="ru-RU" dirty="0"/>
              <a:t> </a:t>
            </a:r>
            <a:r>
              <a:rPr lang="ru-RU" dirty="0" err="1"/>
              <a:t>ишончлилиги</a:t>
            </a:r>
            <a:r>
              <a:rPr lang="ru-RU" dirty="0"/>
              <a:t> </a:t>
            </a:r>
            <a:r>
              <a:rPr lang="ru-RU" dirty="0" err="1"/>
              <a:t>талаб</a:t>
            </a:r>
            <a:r>
              <a:rPr lang="ru-RU" dirty="0"/>
              <a:t> </a:t>
            </a:r>
            <a:r>
              <a:rPr lang="ru-RU" dirty="0" err="1"/>
              <a:t>даражасида</a:t>
            </a:r>
            <a:r>
              <a:rPr lang="ru-RU" dirty="0"/>
              <a:t> </a:t>
            </a:r>
            <a:r>
              <a:rPr lang="ru-RU" dirty="0" err="1"/>
              <a:t>эмас</a:t>
            </a:r>
            <a:r>
              <a:rPr lang="ru-RU" dirty="0"/>
              <a:t>. Электр энергетик </a:t>
            </a:r>
            <a:r>
              <a:rPr lang="ru-RU" dirty="0" err="1"/>
              <a:t>тизим</a:t>
            </a:r>
            <a:r>
              <a:rPr lang="ru-RU" dirty="0"/>
              <a:t>, </a:t>
            </a:r>
            <a:r>
              <a:rPr lang="ru-RU" dirty="0" err="1"/>
              <a:t>жумладан</a:t>
            </a:r>
            <a:r>
              <a:rPr lang="ru-RU" dirty="0"/>
              <a:t> </a:t>
            </a:r>
            <a:r>
              <a:rPr lang="ru-RU" dirty="0" err="1"/>
              <a:t>электр</a:t>
            </a:r>
            <a:r>
              <a:rPr lang="ru-RU" dirty="0"/>
              <a:t> </a:t>
            </a:r>
            <a:r>
              <a:rPr lang="ru-RU" dirty="0" err="1"/>
              <a:t>ускуналар</a:t>
            </a:r>
            <a:r>
              <a:rPr lang="ru-RU" dirty="0"/>
              <a:t> </a:t>
            </a:r>
            <a:r>
              <a:rPr lang="ru-RU" dirty="0" err="1"/>
              <a:t>узлуксиз</a:t>
            </a:r>
            <a:r>
              <a:rPr lang="ru-RU" dirty="0"/>
              <a:t>, </a:t>
            </a:r>
            <a:r>
              <a:rPr lang="ru-RU" dirty="0" err="1"/>
              <a:t>технологик</a:t>
            </a:r>
            <a:r>
              <a:rPr lang="ru-RU" dirty="0"/>
              <a:t> </a:t>
            </a:r>
            <a:r>
              <a:rPr lang="ru-RU" dirty="0" err="1"/>
              <a:t>талаб</a:t>
            </a:r>
            <a:r>
              <a:rPr lang="ru-RU" dirty="0"/>
              <a:t> </a:t>
            </a:r>
            <a:r>
              <a:rPr lang="ru-RU" dirty="0" err="1"/>
              <a:t>режимлари</a:t>
            </a:r>
            <a:r>
              <a:rPr lang="ru-RU" dirty="0"/>
              <a:t> </a:t>
            </a:r>
            <a:r>
              <a:rPr lang="ru-RU" dirty="0" err="1"/>
              <a:t>бўйича</a:t>
            </a:r>
            <a:r>
              <a:rPr lang="ru-RU" dirty="0"/>
              <a:t> </a:t>
            </a:r>
            <a:r>
              <a:rPr lang="ru-RU" dirty="0" err="1"/>
              <a:t>ишлаб</a:t>
            </a:r>
            <a:r>
              <a:rPr lang="ru-RU" dirty="0"/>
              <a:t> </a:t>
            </a:r>
            <a:r>
              <a:rPr lang="ru-RU" dirty="0" err="1"/>
              <a:t>туриши</a:t>
            </a:r>
            <a:r>
              <a:rPr lang="ru-RU" dirty="0"/>
              <a:t> </a:t>
            </a:r>
            <a:r>
              <a:rPr lang="ru-RU" dirty="0" err="1"/>
              <a:t>учун</a:t>
            </a:r>
            <a:r>
              <a:rPr lang="ru-RU" dirty="0"/>
              <a:t> </a:t>
            </a:r>
            <a:r>
              <a:rPr lang="ru-RU" dirty="0" err="1"/>
              <a:t>электр</a:t>
            </a:r>
            <a:r>
              <a:rPr lang="ru-RU" dirty="0"/>
              <a:t> </a:t>
            </a:r>
            <a:r>
              <a:rPr lang="ru-RU" dirty="0" err="1"/>
              <a:t>ускуналар</a:t>
            </a:r>
            <a:r>
              <a:rPr lang="ru-RU" dirty="0"/>
              <a:t> </a:t>
            </a:r>
            <a:r>
              <a:rPr lang="ru-RU" dirty="0" err="1"/>
              <a:t>эксплуатацияси</a:t>
            </a:r>
            <a:r>
              <a:rPr lang="ru-RU" dirty="0"/>
              <a:t> </a:t>
            </a:r>
            <a:r>
              <a:rPr lang="ru-RU" dirty="0" err="1"/>
              <a:t>ва</a:t>
            </a:r>
            <a:r>
              <a:rPr lang="ru-RU" dirty="0"/>
              <a:t> </a:t>
            </a:r>
            <a:r>
              <a:rPr lang="ru-RU" dirty="0" err="1"/>
              <a:t>таъмирини</a:t>
            </a:r>
            <a:r>
              <a:rPr lang="ru-RU" dirty="0"/>
              <a:t> </a:t>
            </a:r>
            <a:r>
              <a:rPr lang="ru-RU" dirty="0" err="1"/>
              <a:t>тўғри</a:t>
            </a:r>
            <a:r>
              <a:rPr lang="ru-RU" dirty="0"/>
              <a:t> </a:t>
            </a:r>
            <a:r>
              <a:rPr lang="ru-RU" dirty="0" err="1"/>
              <a:t>ташкил</a:t>
            </a:r>
            <a:r>
              <a:rPr lang="ru-RU" dirty="0"/>
              <a:t> </a:t>
            </a:r>
            <a:r>
              <a:rPr lang="ru-RU" dirty="0" err="1"/>
              <a:t>қилиш</a:t>
            </a:r>
            <a:r>
              <a:rPr lang="ru-RU" dirty="0"/>
              <a:t>, </a:t>
            </a:r>
            <a:r>
              <a:rPr lang="ru-RU" dirty="0" err="1"/>
              <a:t>эскирган</a:t>
            </a:r>
            <a:r>
              <a:rPr lang="ru-RU" dirty="0"/>
              <a:t> </a:t>
            </a:r>
            <a:r>
              <a:rPr lang="ru-RU" dirty="0" err="1"/>
              <a:t>электр</a:t>
            </a:r>
            <a:r>
              <a:rPr lang="ru-RU" dirty="0"/>
              <a:t> </a:t>
            </a:r>
            <a:r>
              <a:rPr lang="ru-RU" dirty="0" err="1"/>
              <a:t>жиҳозларни</a:t>
            </a:r>
            <a:r>
              <a:rPr lang="ru-RU" dirty="0"/>
              <a:t> </a:t>
            </a:r>
            <a:r>
              <a:rPr lang="ru-RU" dirty="0" err="1"/>
              <a:t>таъмирлаб</a:t>
            </a:r>
            <a:r>
              <a:rPr lang="ru-RU" dirty="0"/>
              <a:t>, </a:t>
            </a:r>
            <a:r>
              <a:rPr lang="ru-RU" dirty="0" err="1"/>
              <a:t>янгиларига</a:t>
            </a:r>
            <a:r>
              <a:rPr lang="ru-RU" dirty="0"/>
              <a:t> </a:t>
            </a:r>
            <a:r>
              <a:rPr lang="ru-RU" dirty="0" err="1"/>
              <a:t>алмаштириш</a:t>
            </a:r>
            <a:r>
              <a:rPr lang="ru-RU" dirty="0"/>
              <a:t>, </a:t>
            </a:r>
            <a:r>
              <a:rPr lang="ru-RU" dirty="0" err="1"/>
              <a:t>ходимларни</a:t>
            </a:r>
            <a:r>
              <a:rPr lang="ru-RU" dirty="0"/>
              <a:t> </a:t>
            </a:r>
            <a:r>
              <a:rPr lang="ru-RU" dirty="0" err="1"/>
              <a:t>мунтазам</a:t>
            </a:r>
            <a:r>
              <a:rPr lang="ru-RU" dirty="0"/>
              <a:t> </a:t>
            </a:r>
            <a:r>
              <a:rPr lang="ru-RU" dirty="0" err="1"/>
              <a:t>равишда</a:t>
            </a:r>
            <a:r>
              <a:rPr lang="ru-RU" dirty="0"/>
              <a:t> </a:t>
            </a:r>
            <a:r>
              <a:rPr lang="ru-RU" dirty="0" err="1"/>
              <a:t>малакасини</a:t>
            </a:r>
            <a:r>
              <a:rPr lang="ru-RU" dirty="0"/>
              <a:t> </a:t>
            </a:r>
            <a:r>
              <a:rPr lang="ru-RU" dirty="0" err="1"/>
              <a:t>ошириш</a:t>
            </a:r>
            <a:r>
              <a:rPr lang="ru-RU" dirty="0"/>
              <a:t> </a:t>
            </a:r>
            <a:r>
              <a:rPr lang="ru-RU" dirty="0" err="1"/>
              <a:t>ва</a:t>
            </a:r>
            <a:r>
              <a:rPr lang="ru-RU" dirty="0"/>
              <a:t> </a:t>
            </a:r>
            <a:r>
              <a:rPr lang="ru-RU" dirty="0" err="1"/>
              <a:t>билимларини</a:t>
            </a:r>
            <a:r>
              <a:rPr lang="ru-RU" dirty="0"/>
              <a:t> </a:t>
            </a:r>
            <a:r>
              <a:rPr lang="ru-RU" dirty="0" err="1"/>
              <a:t>текшириб</a:t>
            </a:r>
            <a:r>
              <a:rPr lang="ru-RU" dirty="0"/>
              <a:t> </a:t>
            </a:r>
            <a:r>
              <a:rPr lang="ru-RU" dirty="0" err="1"/>
              <a:t>туриш</a:t>
            </a:r>
            <a:r>
              <a:rPr lang="ru-RU" dirty="0"/>
              <a:t> </a:t>
            </a:r>
            <a:r>
              <a:rPr lang="ru-RU" dirty="0" err="1"/>
              <a:t>зарур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916374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8" descr="Трансформаторы тока назначение и принцип действ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8" name="Picture 10" descr="Трансформаторы напряжения купить в Украине | Компания СЭ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88800" cy="682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4290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4068" y="551922"/>
            <a:ext cx="11153955" cy="5917889"/>
          </a:xfrm>
        </p:spPr>
        <p:txBody>
          <a:bodyPr>
            <a:normAutofit/>
          </a:bodyPr>
          <a:lstStyle/>
          <a:p>
            <a:r>
              <a:rPr lang="ru-RU" dirty="0" err="1"/>
              <a:t>Қишлоқ</a:t>
            </a:r>
            <a:r>
              <a:rPr lang="ru-RU" dirty="0"/>
              <a:t> </a:t>
            </a:r>
            <a:r>
              <a:rPr lang="ru-RU" dirty="0" err="1"/>
              <a:t>хўжалигининг</a:t>
            </a:r>
            <a:r>
              <a:rPr lang="ru-RU" dirty="0"/>
              <a:t> </a:t>
            </a:r>
            <a:r>
              <a:rPr lang="ru-RU" dirty="0" err="1"/>
              <a:t>умумий</a:t>
            </a:r>
            <a:r>
              <a:rPr lang="ru-RU" dirty="0"/>
              <a:t> энергия </a:t>
            </a:r>
            <a:r>
              <a:rPr lang="ru-RU" dirty="0" err="1"/>
              <a:t>балансида</a:t>
            </a:r>
            <a:r>
              <a:rPr lang="ru-RU" dirty="0"/>
              <a:t> </a:t>
            </a:r>
            <a:r>
              <a:rPr lang="ru-RU" dirty="0" err="1"/>
              <a:t>ҳаракатдаги</a:t>
            </a:r>
            <a:r>
              <a:rPr lang="ru-RU" dirty="0"/>
              <a:t> </a:t>
            </a:r>
            <a:r>
              <a:rPr lang="ru-RU" dirty="0" err="1"/>
              <a:t>қўзғалувчи</a:t>
            </a:r>
            <a:r>
              <a:rPr lang="ru-RU" dirty="0"/>
              <a:t> </a:t>
            </a:r>
            <a:r>
              <a:rPr lang="ru-RU" dirty="0" err="1"/>
              <a:t>машиналар</a:t>
            </a:r>
            <a:r>
              <a:rPr lang="ru-RU" dirty="0"/>
              <a:t> </a:t>
            </a:r>
            <a:r>
              <a:rPr lang="ru-RU" dirty="0" err="1"/>
              <a:t>энг</a:t>
            </a:r>
            <a:r>
              <a:rPr lang="ru-RU" dirty="0"/>
              <a:t> </a:t>
            </a:r>
            <a:r>
              <a:rPr lang="ru-RU" dirty="0" err="1"/>
              <a:t>кенг</a:t>
            </a:r>
            <a:r>
              <a:rPr lang="ru-RU" dirty="0"/>
              <a:t> </a:t>
            </a:r>
            <a:r>
              <a:rPr lang="ru-RU" dirty="0" err="1"/>
              <a:t>ўрин</a:t>
            </a:r>
            <a:r>
              <a:rPr lang="ru-RU" dirty="0"/>
              <a:t> </a:t>
            </a:r>
            <a:r>
              <a:rPr lang="ru-RU" dirty="0" err="1"/>
              <a:t>олган</a:t>
            </a:r>
            <a:r>
              <a:rPr lang="ru-RU" dirty="0"/>
              <a:t> (35-40%). </a:t>
            </a:r>
            <a:r>
              <a:rPr lang="ru-RU" dirty="0" err="1"/>
              <a:t>Қишлоқ</a:t>
            </a:r>
            <a:r>
              <a:rPr lang="ru-RU" dirty="0"/>
              <a:t> </a:t>
            </a:r>
            <a:r>
              <a:rPr lang="ru-RU" dirty="0" err="1"/>
              <a:t>ва</a:t>
            </a:r>
            <a:r>
              <a:rPr lang="ru-RU" dirty="0"/>
              <a:t> </a:t>
            </a:r>
            <a:r>
              <a:rPr lang="ru-RU" dirty="0" err="1"/>
              <a:t>сув</a:t>
            </a:r>
            <a:r>
              <a:rPr lang="ru-RU" dirty="0"/>
              <a:t> </a:t>
            </a:r>
            <a:r>
              <a:rPr lang="ru-RU" dirty="0" err="1"/>
              <a:t>хўжалигининг</a:t>
            </a:r>
            <a:r>
              <a:rPr lang="ru-RU" dirty="0"/>
              <a:t> </a:t>
            </a:r>
            <a:r>
              <a:rPr lang="ru-RU" dirty="0" err="1"/>
              <a:t>барча</a:t>
            </a:r>
            <a:r>
              <a:rPr lang="ru-RU" dirty="0"/>
              <a:t> </a:t>
            </a:r>
            <a:r>
              <a:rPr lang="ru-RU" dirty="0" err="1"/>
              <a:t>тармоқларида</a:t>
            </a:r>
            <a:r>
              <a:rPr lang="ru-RU" dirty="0"/>
              <a:t> энергия </a:t>
            </a:r>
            <a:r>
              <a:rPr lang="ru-RU" dirty="0" err="1"/>
              <a:t>истеъмолининг</a:t>
            </a:r>
            <a:r>
              <a:rPr lang="ru-RU" dirty="0"/>
              <a:t> – 1,5% ни </a:t>
            </a:r>
            <a:r>
              <a:rPr lang="ru-RU" dirty="0" err="1"/>
              <a:t>иссиқлик</a:t>
            </a:r>
            <a:r>
              <a:rPr lang="ru-RU" dirty="0"/>
              <a:t> </a:t>
            </a:r>
            <a:r>
              <a:rPr lang="ru-RU" dirty="0" err="1"/>
              <a:t>қурилмалари</a:t>
            </a:r>
            <a:r>
              <a:rPr lang="ru-RU" dirty="0"/>
              <a:t>, </a:t>
            </a:r>
            <a:r>
              <a:rPr lang="ru-RU" dirty="0" err="1"/>
              <a:t>электр</a:t>
            </a:r>
            <a:r>
              <a:rPr lang="ru-RU" dirty="0"/>
              <a:t> куч </a:t>
            </a:r>
            <a:r>
              <a:rPr lang="ru-RU" dirty="0" err="1"/>
              <a:t>қурилмалари</a:t>
            </a:r>
            <a:r>
              <a:rPr lang="ru-RU" dirty="0"/>
              <a:t> 80-90%, </a:t>
            </a:r>
            <a:r>
              <a:rPr lang="ru-RU" dirty="0" err="1"/>
              <a:t>ёритиш</a:t>
            </a:r>
            <a:r>
              <a:rPr lang="ru-RU" dirty="0"/>
              <a:t> </a:t>
            </a:r>
            <a:r>
              <a:rPr lang="ru-RU" dirty="0" err="1"/>
              <a:t>қурилмалари</a:t>
            </a:r>
            <a:r>
              <a:rPr lang="ru-RU" dirty="0"/>
              <a:t> – 5-8% </a:t>
            </a:r>
            <a:r>
              <a:rPr lang="ru-RU" dirty="0" err="1"/>
              <a:t>ташкил</a:t>
            </a:r>
            <a:r>
              <a:rPr lang="ru-RU" dirty="0"/>
              <a:t> </a:t>
            </a:r>
            <a:r>
              <a:rPr lang="ru-RU" dirty="0" err="1"/>
              <a:t>қилади</a:t>
            </a:r>
            <a:r>
              <a:rPr lang="ru-RU" dirty="0"/>
              <a:t>. Энергия </a:t>
            </a:r>
            <a:r>
              <a:rPr lang="ru-RU" dirty="0" err="1"/>
              <a:t>манбаларидан</a:t>
            </a:r>
            <a:r>
              <a:rPr lang="ru-RU" dirty="0"/>
              <a:t> </a:t>
            </a:r>
            <a:r>
              <a:rPr lang="ru-RU" dirty="0" err="1"/>
              <a:t>фойдаланишда</a:t>
            </a:r>
            <a:r>
              <a:rPr lang="ru-RU" dirty="0"/>
              <a:t> </a:t>
            </a:r>
            <a:r>
              <a:rPr lang="ru-RU" dirty="0" err="1"/>
              <a:t>уларнинг</a:t>
            </a:r>
            <a:r>
              <a:rPr lang="ru-RU" dirty="0"/>
              <a:t> </a:t>
            </a:r>
            <a:r>
              <a:rPr lang="ru-RU" dirty="0" err="1"/>
              <a:t>заҳиралари</a:t>
            </a:r>
            <a:r>
              <a:rPr lang="ru-RU" dirty="0"/>
              <a:t> </a:t>
            </a:r>
            <a:r>
              <a:rPr lang="ru-RU" dirty="0" err="1"/>
              <a:t>чексиз</a:t>
            </a:r>
            <a:r>
              <a:rPr lang="ru-RU" dirty="0"/>
              <a:t> </a:t>
            </a:r>
            <a:r>
              <a:rPr lang="ru-RU" dirty="0" err="1"/>
              <a:t>эмас</a:t>
            </a:r>
            <a:r>
              <a:rPr lang="ru-RU" dirty="0"/>
              <a:t>. </a:t>
            </a:r>
            <a:r>
              <a:rPr lang="ru-RU" dirty="0" err="1"/>
              <a:t>Шунинг</a:t>
            </a:r>
            <a:r>
              <a:rPr lang="ru-RU" dirty="0"/>
              <a:t> </a:t>
            </a:r>
            <a:r>
              <a:rPr lang="ru-RU" dirty="0" err="1"/>
              <a:t>учун</a:t>
            </a:r>
            <a:r>
              <a:rPr lang="ru-RU" dirty="0"/>
              <a:t> </a:t>
            </a:r>
            <a:r>
              <a:rPr lang="ru-RU" dirty="0" err="1"/>
              <a:t>келажакда</a:t>
            </a:r>
            <a:r>
              <a:rPr lang="ru-RU" dirty="0"/>
              <a:t> </a:t>
            </a:r>
            <a:r>
              <a:rPr lang="ru-RU" dirty="0" err="1"/>
              <a:t>қўпроқ</a:t>
            </a:r>
            <a:r>
              <a:rPr lang="ru-RU" dirty="0"/>
              <a:t> </a:t>
            </a:r>
            <a:r>
              <a:rPr lang="ru-RU" b="1" dirty="0" err="1"/>
              <a:t>табиий</a:t>
            </a:r>
            <a:r>
              <a:rPr lang="ru-RU" b="1" dirty="0"/>
              <a:t> энергия </a:t>
            </a:r>
            <a:r>
              <a:rPr lang="ru-RU" b="1" dirty="0" err="1"/>
              <a:t>запасларидан</a:t>
            </a:r>
            <a:r>
              <a:rPr lang="ru-RU" b="1" dirty="0"/>
              <a:t> </a:t>
            </a:r>
            <a:r>
              <a:rPr lang="ru-RU" b="1" dirty="0" err="1"/>
              <a:t>фойдаланишни</a:t>
            </a:r>
            <a:r>
              <a:rPr lang="ru-RU" b="1" dirty="0"/>
              <a:t> </a:t>
            </a:r>
            <a:r>
              <a:rPr lang="ru-RU" b="1" dirty="0" err="1"/>
              <a:t>кўзда</a:t>
            </a:r>
            <a:r>
              <a:rPr lang="ru-RU" b="1" dirty="0"/>
              <a:t> </a:t>
            </a:r>
            <a:r>
              <a:rPr lang="ru-RU" b="1" dirty="0" err="1"/>
              <a:t>тутиш</a:t>
            </a:r>
            <a:r>
              <a:rPr lang="ru-RU" b="1" dirty="0"/>
              <a:t> </a:t>
            </a:r>
            <a:r>
              <a:rPr lang="ru-RU" b="1" dirty="0" err="1"/>
              <a:t>керак</a:t>
            </a:r>
            <a:r>
              <a:rPr lang="ru-RU" b="1" dirty="0"/>
              <a:t>.  </a:t>
            </a:r>
            <a:r>
              <a:rPr lang="ru-RU" b="1" dirty="0" err="1"/>
              <a:t>Қуёш</a:t>
            </a:r>
            <a:r>
              <a:rPr lang="ru-RU" b="1" dirty="0"/>
              <a:t>, </a:t>
            </a:r>
            <a:r>
              <a:rPr lang="ru-RU" b="1" dirty="0" err="1"/>
              <a:t>шамол</a:t>
            </a:r>
            <a:r>
              <a:rPr lang="ru-RU" b="1" dirty="0"/>
              <a:t>,</a:t>
            </a:r>
            <a:r>
              <a:rPr lang="ru-RU" dirty="0"/>
              <a:t> биогаз </a:t>
            </a:r>
            <a:r>
              <a:rPr lang="ru-RU" dirty="0" err="1"/>
              <a:t>яна</a:t>
            </a:r>
            <a:r>
              <a:rPr lang="ru-RU" dirty="0"/>
              <a:t> атом </a:t>
            </a:r>
            <a:r>
              <a:rPr lang="ru-RU" dirty="0" err="1"/>
              <a:t>энергиясидан</a:t>
            </a:r>
            <a:r>
              <a:rPr lang="ru-RU" dirty="0"/>
              <a:t> </a:t>
            </a:r>
            <a:r>
              <a:rPr lang="ru-RU" dirty="0" err="1"/>
              <a:t>тинчлик</a:t>
            </a:r>
            <a:r>
              <a:rPr lang="ru-RU" dirty="0"/>
              <a:t> </a:t>
            </a:r>
            <a:r>
              <a:rPr lang="ru-RU" dirty="0" err="1"/>
              <a:t>йўлларида</a:t>
            </a:r>
            <a:r>
              <a:rPr lang="ru-RU" dirty="0"/>
              <a:t> </a:t>
            </a:r>
            <a:r>
              <a:rPr lang="ru-RU" dirty="0" err="1"/>
              <a:t>кўпроқ</a:t>
            </a:r>
            <a:r>
              <a:rPr lang="ru-RU" dirty="0"/>
              <a:t> </a:t>
            </a:r>
            <a:r>
              <a:rPr lang="ru-RU" dirty="0" err="1"/>
              <a:t>фойдаланиш</a:t>
            </a:r>
            <a:r>
              <a:rPr lang="ru-RU" dirty="0"/>
              <a:t> </a:t>
            </a:r>
            <a:r>
              <a:rPr lang="ru-RU" dirty="0" err="1"/>
              <a:t>зарур</a:t>
            </a:r>
            <a:r>
              <a:rPr lang="ru-RU" dirty="0"/>
              <a:t>. </a:t>
            </a:r>
            <a:r>
              <a:rPr lang="ru-RU" dirty="0" err="1"/>
              <a:t>Қуёш</a:t>
            </a:r>
            <a:r>
              <a:rPr lang="ru-RU" dirty="0"/>
              <a:t> </a:t>
            </a:r>
            <a:r>
              <a:rPr lang="ru-RU" dirty="0" err="1"/>
              <a:t>энергияси</a:t>
            </a:r>
            <a:r>
              <a:rPr lang="ru-RU" dirty="0"/>
              <a:t> энергия </a:t>
            </a:r>
            <a:r>
              <a:rPr lang="ru-RU" dirty="0" err="1"/>
              <a:t>балансида</a:t>
            </a:r>
            <a:r>
              <a:rPr lang="ru-RU" dirty="0"/>
              <a:t> </a:t>
            </a:r>
            <a:r>
              <a:rPr lang="ru-RU" dirty="0" err="1"/>
              <a:t>қўшимча</a:t>
            </a:r>
            <a:r>
              <a:rPr lang="ru-RU" dirty="0"/>
              <a:t> </a:t>
            </a:r>
            <a:r>
              <a:rPr lang="ru-RU" dirty="0" err="1"/>
              <a:t>манба</a:t>
            </a:r>
            <a:r>
              <a:rPr lang="ru-RU" dirty="0"/>
              <a:t> </a:t>
            </a:r>
            <a:r>
              <a:rPr lang="ru-RU" dirty="0" err="1"/>
              <a:t>сифатида</a:t>
            </a:r>
            <a:r>
              <a:rPr lang="ru-RU" dirty="0"/>
              <a:t> </a:t>
            </a:r>
            <a:r>
              <a:rPr lang="ru-RU" dirty="0" err="1"/>
              <a:t>муҳим</a:t>
            </a:r>
            <a:r>
              <a:rPr lang="ru-RU" dirty="0"/>
              <a:t> </a:t>
            </a:r>
            <a:r>
              <a:rPr lang="ru-RU" dirty="0" err="1"/>
              <a:t>ўрин</a:t>
            </a:r>
            <a:r>
              <a:rPr lang="ru-RU" dirty="0"/>
              <a:t> </a:t>
            </a:r>
            <a:r>
              <a:rPr lang="ru-RU" dirty="0" err="1"/>
              <a:t>тутади</a:t>
            </a:r>
            <a:r>
              <a:rPr lang="ru-RU" dirty="0"/>
              <a:t>. </a:t>
            </a:r>
            <a:r>
              <a:rPr lang="ru-RU" dirty="0" err="1"/>
              <a:t>Айниқса</a:t>
            </a:r>
            <a:r>
              <a:rPr lang="ru-RU" dirty="0"/>
              <a:t> </a:t>
            </a:r>
            <a:r>
              <a:rPr lang="ru-RU" dirty="0" err="1"/>
              <a:t>бизнинг</a:t>
            </a:r>
            <a:r>
              <a:rPr lang="ru-RU" dirty="0"/>
              <a:t> </a:t>
            </a:r>
            <a:r>
              <a:rPr lang="ru-RU" dirty="0" err="1"/>
              <a:t>регионда</a:t>
            </a:r>
            <a:r>
              <a:rPr lang="ru-RU" dirty="0"/>
              <a:t> </a:t>
            </a:r>
            <a:r>
              <a:rPr lang="ru-RU" dirty="0" err="1"/>
              <a:t>бу</a:t>
            </a:r>
            <a:r>
              <a:rPr lang="ru-RU" dirty="0"/>
              <a:t> </a:t>
            </a:r>
            <a:r>
              <a:rPr lang="ru-RU" dirty="0" err="1"/>
              <a:t>борада</a:t>
            </a:r>
            <a:r>
              <a:rPr lang="ru-RU" dirty="0"/>
              <a:t> </a:t>
            </a:r>
            <a:r>
              <a:rPr lang="ru-RU" dirty="0" err="1"/>
              <a:t>катта</a:t>
            </a:r>
            <a:r>
              <a:rPr lang="ru-RU" dirty="0"/>
              <a:t> </a:t>
            </a:r>
            <a:r>
              <a:rPr lang="ru-RU" dirty="0" err="1"/>
              <a:t>имкониятлар</a:t>
            </a:r>
            <a:r>
              <a:rPr lang="ru-RU" dirty="0"/>
              <a:t> </a:t>
            </a:r>
            <a:r>
              <a:rPr lang="ru-RU" dirty="0" err="1"/>
              <a:t>мавжуд</a:t>
            </a:r>
            <a:r>
              <a:rPr lang="ru-RU" dirty="0"/>
              <a:t>. </a:t>
            </a:r>
            <a:r>
              <a:rPr lang="ru-RU" dirty="0" err="1"/>
              <a:t>Қуёшнинг</a:t>
            </a:r>
            <a:r>
              <a:rPr lang="ru-RU" dirty="0"/>
              <a:t> </a:t>
            </a:r>
            <a:r>
              <a:rPr lang="ru-RU" dirty="0" err="1"/>
              <a:t>йиллик</a:t>
            </a:r>
            <a:r>
              <a:rPr lang="ru-RU" dirty="0"/>
              <a:t> </a:t>
            </a:r>
            <a:r>
              <a:rPr lang="ru-RU" dirty="0" err="1"/>
              <a:t>чиқиб</a:t>
            </a:r>
            <a:r>
              <a:rPr lang="ru-RU" dirty="0"/>
              <a:t> </a:t>
            </a:r>
            <a:r>
              <a:rPr lang="ru-RU" dirty="0" err="1"/>
              <a:t>туриши</a:t>
            </a:r>
            <a:r>
              <a:rPr lang="ru-RU" dirty="0"/>
              <a:t> 3000 </a:t>
            </a:r>
            <a:r>
              <a:rPr lang="ru-RU" dirty="0" err="1"/>
              <a:t>соат</a:t>
            </a:r>
            <a:r>
              <a:rPr lang="ru-RU" dirty="0"/>
              <a:t> </a:t>
            </a:r>
            <a:r>
              <a:rPr lang="ru-RU" dirty="0" err="1"/>
              <a:t>атрофида</a:t>
            </a:r>
            <a:r>
              <a:rPr lang="ru-RU" dirty="0"/>
              <a:t> </a:t>
            </a:r>
            <a:r>
              <a:rPr lang="ru-RU" dirty="0" err="1"/>
              <a:t>бўлиб</a:t>
            </a:r>
            <a:r>
              <a:rPr lang="ru-RU" dirty="0"/>
              <a:t>, 1м</a:t>
            </a:r>
            <a:r>
              <a:rPr lang="ru-RU" baseline="30000" dirty="0"/>
              <a:t>2</a:t>
            </a:r>
            <a:r>
              <a:rPr lang="ru-RU" dirty="0"/>
              <a:t> га </a:t>
            </a:r>
            <a:r>
              <a:rPr lang="ru-RU" dirty="0" err="1"/>
              <a:t>тўғри</a:t>
            </a:r>
            <a:r>
              <a:rPr lang="ru-RU" dirty="0"/>
              <a:t> </a:t>
            </a:r>
            <a:r>
              <a:rPr lang="ru-RU" dirty="0" err="1"/>
              <a:t>келган</a:t>
            </a:r>
            <a:r>
              <a:rPr lang="ru-RU" dirty="0"/>
              <a:t> энергия </a:t>
            </a:r>
            <a:r>
              <a:rPr lang="ru-RU" dirty="0" err="1"/>
              <a:t>миқдори</a:t>
            </a:r>
            <a:r>
              <a:rPr lang="ru-RU" dirty="0"/>
              <a:t> 1869 кВт</a:t>
            </a:r>
            <a:r>
              <a:rPr lang="en-US" dirty="0"/>
              <a:t>ּ</a:t>
            </a:r>
            <a:r>
              <a:rPr lang="ru-RU" dirty="0"/>
              <a:t> с/</a:t>
            </a:r>
            <a:r>
              <a:rPr lang="ru-RU" dirty="0" err="1"/>
              <a:t>йил</a:t>
            </a:r>
            <a:r>
              <a:rPr lang="ru-RU" dirty="0"/>
              <a:t> ни </a:t>
            </a:r>
            <a:r>
              <a:rPr lang="ru-RU" dirty="0" err="1"/>
              <a:t>ташкил</a:t>
            </a:r>
            <a:r>
              <a:rPr lang="ru-RU" dirty="0"/>
              <a:t> </a:t>
            </a:r>
            <a:r>
              <a:rPr lang="ru-RU" dirty="0" err="1"/>
              <a:t>қилади</a:t>
            </a:r>
            <a:r>
              <a:rPr lang="ru-RU" dirty="0"/>
              <a:t>. </a:t>
            </a:r>
            <a:r>
              <a:rPr lang="ru-RU" dirty="0" err="1"/>
              <a:t>Қишлоқ</a:t>
            </a:r>
            <a:r>
              <a:rPr lang="ru-RU" dirty="0"/>
              <a:t> </a:t>
            </a:r>
            <a:r>
              <a:rPr lang="ru-RU" dirty="0" err="1"/>
              <a:t>хўжалигида</a:t>
            </a:r>
            <a:r>
              <a:rPr lang="ru-RU" dirty="0"/>
              <a:t> </a:t>
            </a:r>
            <a:r>
              <a:rPr lang="ru-RU" dirty="0" err="1"/>
              <a:t>қуёш</a:t>
            </a:r>
            <a:r>
              <a:rPr lang="ru-RU" dirty="0"/>
              <a:t> </a:t>
            </a:r>
            <a:r>
              <a:rPr lang="ru-RU" dirty="0" err="1"/>
              <a:t>энергиясидан</a:t>
            </a:r>
            <a:r>
              <a:rPr lang="ru-RU" dirty="0"/>
              <a:t> паст </a:t>
            </a:r>
            <a:r>
              <a:rPr lang="ru-RU" dirty="0" err="1"/>
              <a:t>ҳароратли</a:t>
            </a:r>
            <a:r>
              <a:rPr lang="ru-RU" dirty="0"/>
              <a:t> </a:t>
            </a:r>
            <a:r>
              <a:rPr lang="ru-RU" dirty="0" err="1"/>
              <a:t>иссиқлик</a:t>
            </a:r>
            <a:r>
              <a:rPr lang="ru-RU" dirty="0"/>
              <a:t> </a:t>
            </a:r>
            <a:r>
              <a:rPr lang="ru-RU" dirty="0" err="1"/>
              <a:t>олишда</a:t>
            </a:r>
            <a:r>
              <a:rPr lang="ru-RU" dirty="0"/>
              <a:t>, </a:t>
            </a:r>
            <a:r>
              <a:rPr lang="ru-RU" dirty="0" err="1"/>
              <a:t>иссиқ</a:t>
            </a:r>
            <a:r>
              <a:rPr lang="ru-RU" dirty="0"/>
              <a:t> </a:t>
            </a:r>
            <a:r>
              <a:rPr lang="ru-RU" dirty="0" err="1"/>
              <a:t>сув</a:t>
            </a:r>
            <a:r>
              <a:rPr lang="ru-RU" dirty="0"/>
              <a:t> </a:t>
            </a:r>
            <a:r>
              <a:rPr lang="ru-RU" dirty="0" err="1"/>
              <a:t>билан</a:t>
            </a:r>
            <a:r>
              <a:rPr lang="ru-RU" dirty="0"/>
              <a:t> </a:t>
            </a:r>
            <a:r>
              <a:rPr lang="ru-RU" dirty="0" err="1"/>
              <a:t>таъминлашда</a:t>
            </a:r>
            <a:r>
              <a:rPr lang="ru-RU" dirty="0"/>
              <a:t>, </a:t>
            </a:r>
            <a:r>
              <a:rPr lang="ru-RU" dirty="0" err="1"/>
              <a:t>иссиқхоналарни</a:t>
            </a:r>
            <a:r>
              <a:rPr lang="ru-RU" dirty="0"/>
              <a:t> </a:t>
            </a:r>
            <a:r>
              <a:rPr lang="ru-RU" dirty="0" err="1"/>
              <a:t>ва</a:t>
            </a:r>
            <a:r>
              <a:rPr lang="ru-RU" dirty="0"/>
              <a:t> </a:t>
            </a:r>
            <a:r>
              <a:rPr lang="ru-RU" dirty="0" err="1"/>
              <a:t>турар</a:t>
            </a:r>
            <a:r>
              <a:rPr lang="ru-RU" dirty="0"/>
              <a:t> </a:t>
            </a:r>
            <a:r>
              <a:rPr lang="ru-RU" dirty="0" err="1"/>
              <a:t>жой</a:t>
            </a:r>
            <a:r>
              <a:rPr lang="ru-RU" dirty="0"/>
              <a:t> </a:t>
            </a:r>
            <a:r>
              <a:rPr lang="ru-RU" dirty="0" err="1"/>
              <a:t>биноларни</a:t>
            </a:r>
            <a:r>
              <a:rPr lang="ru-RU" dirty="0"/>
              <a:t> </a:t>
            </a:r>
            <a:r>
              <a:rPr lang="ru-RU" dirty="0" err="1"/>
              <a:t>иситишда</a:t>
            </a:r>
            <a:r>
              <a:rPr lang="ru-RU" dirty="0"/>
              <a:t>, </a:t>
            </a:r>
            <a:r>
              <a:rPr lang="ru-RU" dirty="0" err="1"/>
              <a:t>автоном</a:t>
            </a:r>
            <a:r>
              <a:rPr lang="ru-RU" dirty="0"/>
              <a:t> </a:t>
            </a:r>
            <a:r>
              <a:rPr lang="ru-RU" dirty="0" err="1"/>
              <a:t>электр</a:t>
            </a:r>
            <a:r>
              <a:rPr lang="ru-RU" dirty="0"/>
              <a:t> </a:t>
            </a:r>
            <a:r>
              <a:rPr lang="ru-RU" dirty="0" err="1"/>
              <a:t>станцияларда</a:t>
            </a:r>
            <a:r>
              <a:rPr lang="ru-RU" dirty="0"/>
              <a:t> </a:t>
            </a:r>
            <a:r>
              <a:rPr lang="ru-RU" dirty="0" err="1"/>
              <a:t>электр</a:t>
            </a:r>
            <a:r>
              <a:rPr lang="ru-RU" dirty="0"/>
              <a:t> энергия </a:t>
            </a:r>
            <a:r>
              <a:rPr lang="ru-RU" dirty="0" err="1"/>
              <a:t>олишда</a:t>
            </a:r>
            <a:r>
              <a:rPr lang="ru-RU" dirty="0"/>
              <a:t> </a:t>
            </a:r>
            <a:r>
              <a:rPr lang="ru-RU" dirty="0" err="1"/>
              <a:t>фойдаланилади</a:t>
            </a:r>
            <a:r>
              <a:rPr lang="ru-RU" dirty="0"/>
              <a:t>. </a:t>
            </a:r>
            <a:r>
              <a:rPr lang="ru-RU" dirty="0" err="1"/>
              <a:t>Гелиоэлектростанциялардан</a:t>
            </a:r>
            <a:r>
              <a:rPr lang="ru-RU" dirty="0"/>
              <a:t> </a:t>
            </a:r>
            <a:r>
              <a:rPr lang="ru-RU" dirty="0" err="1"/>
              <a:t>фойдаланишнинг</a:t>
            </a:r>
            <a:r>
              <a:rPr lang="ru-RU" dirty="0"/>
              <a:t> </a:t>
            </a:r>
            <a:r>
              <a:rPr lang="ru-RU" dirty="0" err="1"/>
              <a:t>асосий</a:t>
            </a:r>
            <a:r>
              <a:rPr lang="ru-RU" dirty="0"/>
              <a:t> </a:t>
            </a:r>
            <a:r>
              <a:rPr lang="ru-RU" dirty="0" err="1"/>
              <a:t>муаммолардан</a:t>
            </a:r>
            <a:r>
              <a:rPr lang="ru-RU" dirty="0"/>
              <a:t> </a:t>
            </a:r>
            <a:r>
              <a:rPr lang="ru-RU" dirty="0" err="1"/>
              <a:t>самарали</a:t>
            </a:r>
            <a:r>
              <a:rPr lang="ru-RU" dirty="0"/>
              <a:t> </a:t>
            </a:r>
            <a:r>
              <a:rPr lang="ru-RU" dirty="0" err="1"/>
              <a:t>фотоэлементлар</a:t>
            </a:r>
            <a:r>
              <a:rPr lang="ru-RU" dirty="0"/>
              <a:t> </a:t>
            </a:r>
            <a:r>
              <a:rPr lang="ru-RU" dirty="0" err="1"/>
              <a:t>чиқариш</a:t>
            </a:r>
            <a:r>
              <a:rPr lang="ru-RU" dirty="0"/>
              <a:t> </a:t>
            </a:r>
            <a:r>
              <a:rPr lang="ru-RU" dirty="0" err="1"/>
              <a:t>ва</a:t>
            </a:r>
            <a:r>
              <a:rPr lang="ru-RU" dirty="0"/>
              <a:t> </a:t>
            </a:r>
            <a:r>
              <a:rPr lang="ru-RU" dirty="0" err="1"/>
              <a:t>уларни</a:t>
            </a:r>
            <a:r>
              <a:rPr lang="ru-RU" dirty="0"/>
              <a:t> </a:t>
            </a:r>
            <a:r>
              <a:rPr lang="ru-RU" dirty="0" err="1"/>
              <a:t>тан</a:t>
            </a:r>
            <a:r>
              <a:rPr lang="ru-RU" dirty="0"/>
              <a:t> </a:t>
            </a:r>
            <a:r>
              <a:rPr lang="ru-RU" dirty="0" err="1"/>
              <a:t>нархини</a:t>
            </a:r>
            <a:r>
              <a:rPr lang="ru-RU" dirty="0"/>
              <a:t> </a:t>
            </a:r>
            <a:r>
              <a:rPr lang="ru-RU" dirty="0" err="1"/>
              <a:t>камайтиришдир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8460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825" y="431152"/>
            <a:ext cx="11258341" cy="5917890"/>
          </a:xfrm>
        </p:spPr>
        <p:txBody>
          <a:bodyPr>
            <a:normAutofit fontScale="92500" lnSpcReduction="20000"/>
          </a:bodyPr>
          <a:lstStyle/>
          <a:p>
            <a:pPr latinLnBrk="1"/>
            <a:r>
              <a:rPr lang="ru-RU" b="1" dirty="0" err="1"/>
              <a:t>Геотермал</a:t>
            </a:r>
            <a:r>
              <a:rPr lang="ru-RU" b="1" dirty="0"/>
              <a:t> энергия</a:t>
            </a:r>
            <a:r>
              <a:rPr lang="ru-RU" dirty="0"/>
              <a:t>. </a:t>
            </a:r>
          </a:p>
          <a:p>
            <a:pPr marL="0" indent="0" latinLnBrk="1">
              <a:buNone/>
            </a:pPr>
            <a:r>
              <a:rPr lang="ru-RU" dirty="0"/>
              <a:t>Ер </a:t>
            </a:r>
            <a:r>
              <a:rPr lang="ru-RU" dirty="0" err="1"/>
              <a:t>қаърида</a:t>
            </a:r>
            <a:r>
              <a:rPr lang="ru-RU" dirty="0"/>
              <a:t> </a:t>
            </a:r>
            <a:r>
              <a:rPr lang="ru-RU" dirty="0" err="1"/>
              <a:t>жуда</a:t>
            </a:r>
            <a:r>
              <a:rPr lang="ru-RU" dirty="0"/>
              <a:t> </a:t>
            </a:r>
            <a:r>
              <a:rPr lang="ru-RU" dirty="0" err="1"/>
              <a:t>катта</a:t>
            </a:r>
            <a:r>
              <a:rPr lang="ru-RU" dirty="0"/>
              <a:t> </a:t>
            </a:r>
            <a:r>
              <a:rPr lang="ru-RU" dirty="0" err="1"/>
              <a:t>иссиқлик</a:t>
            </a:r>
            <a:r>
              <a:rPr lang="ru-RU" dirty="0"/>
              <a:t> </a:t>
            </a:r>
            <a:r>
              <a:rPr lang="ru-RU" dirty="0" err="1"/>
              <a:t>миқдори</a:t>
            </a:r>
            <a:r>
              <a:rPr lang="ru-RU" dirty="0"/>
              <a:t> </a:t>
            </a:r>
            <a:r>
              <a:rPr lang="ru-RU" dirty="0" err="1"/>
              <a:t>мавжуд</a:t>
            </a:r>
            <a:r>
              <a:rPr lang="ru-RU" dirty="0"/>
              <a:t>. </a:t>
            </a:r>
            <a:r>
              <a:rPr lang="ru-RU" dirty="0" err="1"/>
              <a:t>Ундан</a:t>
            </a:r>
            <a:r>
              <a:rPr lang="ru-RU" dirty="0"/>
              <a:t> </a:t>
            </a:r>
            <a:r>
              <a:rPr lang="ru-RU" dirty="0" err="1"/>
              <a:t>жуда</a:t>
            </a:r>
            <a:r>
              <a:rPr lang="ru-RU" dirty="0"/>
              <a:t> </a:t>
            </a:r>
            <a:r>
              <a:rPr lang="ru-RU" dirty="0" err="1"/>
              <a:t>арзон</a:t>
            </a:r>
            <a:r>
              <a:rPr lang="ru-RU" dirty="0"/>
              <a:t> </a:t>
            </a:r>
            <a:r>
              <a:rPr lang="ru-RU" dirty="0" err="1"/>
              <a:t>ва</a:t>
            </a:r>
            <a:r>
              <a:rPr lang="ru-RU" dirty="0"/>
              <a:t> </a:t>
            </a:r>
            <a:r>
              <a:rPr lang="ru-RU" dirty="0" err="1"/>
              <a:t>экологик</a:t>
            </a:r>
            <a:r>
              <a:rPr lang="ru-RU" dirty="0"/>
              <a:t> </a:t>
            </a:r>
            <a:r>
              <a:rPr lang="ru-RU" dirty="0" err="1"/>
              <a:t>зарарсиз</a:t>
            </a:r>
            <a:r>
              <a:rPr lang="ru-RU" dirty="0"/>
              <a:t> </a:t>
            </a:r>
            <a:r>
              <a:rPr lang="ru-RU" dirty="0" err="1"/>
              <a:t>битмас-туганмас</a:t>
            </a:r>
            <a:r>
              <a:rPr lang="ru-RU" dirty="0"/>
              <a:t> энергия </a:t>
            </a:r>
            <a:r>
              <a:rPr lang="ru-RU" dirty="0" err="1"/>
              <a:t>олиш</a:t>
            </a:r>
            <a:r>
              <a:rPr lang="ru-RU" dirty="0"/>
              <a:t> </a:t>
            </a:r>
            <a:r>
              <a:rPr lang="ru-RU" dirty="0" err="1"/>
              <a:t>мумкин</a:t>
            </a:r>
            <a:r>
              <a:rPr lang="ru-RU" dirty="0"/>
              <a:t> </a:t>
            </a:r>
            <a:r>
              <a:rPr lang="ru-RU" dirty="0" err="1"/>
              <a:t>ҳисобларга</a:t>
            </a:r>
            <a:r>
              <a:rPr lang="ru-RU" dirty="0"/>
              <a:t> </a:t>
            </a:r>
            <a:r>
              <a:rPr lang="ru-RU" dirty="0" err="1"/>
              <a:t>кўра</a:t>
            </a:r>
            <a:r>
              <a:rPr lang="ru-RU" dirty="0"/>
              <a:t>, ер </a:t>
            </a:r>
            <a:r>
              <a:rPr lang="ru-RU" dirty="0" err="1"/>
              <a:t>бағрида</a:t>
            </a:r>
            <a:r>
              <a:rPr lang="ru-RU" dirty="0"/>
              <a:t> </a:t>
            </a:r>
            <a:r>
              <a:rPr lang="ru-RU" dirty="0" err="1"/>
              <a:t>тўпланган</a:t>
            </a:r>
            <a:r>
              <a:rPr lang="ru-RU" dirty="0"/>
              <a:t> </a:t>
            </a:r>
            <a:r>
              <a:rPr lang="ru-RU" dirty="0" err="1"/>
              <a:t>иссиқликдан</a:t>
            </a:r>
            <a:r>
              <a:rPr lang="ru-RU" dirty="0"/>
              <a:t> </a:t>
            </a:r>
            <a:r>
              <a:rPr lang="ru-RU" dirty="0" err="1"/>
              <a:t>олинадиган</a:t>
            </a:r>
            <a:r>
              <a:rPr lang="ru-RU" dirty="0"/>
              <a:t> энергия, ер </a:t>
            </a:r>
            <a:r>
              <a:rPr lang="ru-RU" dirty="0" err="1"/>
              <a:t>юзидаги</a:t>
            </a:r>
            <a:r>
              <a:rPr lang="ru-RU" dirty="0"/>
              <a:t> </a:t>
            </a:r>
            <a:r>
              <a:rPr lang="ru-RU" dirty="0" err="1"/>
              <a:t>ҳамма</a:t>
            </a:r>
            <a:r>
              <a:rPr lang="ru-RU" dirty="0"/>
              <a:t> органик </a:t>
            </a:r>
            <a:r>
              <a:rPr lang="ru-RU" dirty="0" err="1"/>
              <a:t>ёқилғи</a:t>
            </a:r>
            <a:r>
              <a:rPr lang="ru-RU" dirty="0"/>
              <a:t> </a:t>
            </a:r>
            <a:r>
              <a:rPr lang="ru-RU" dirty="0" err="1"/>
              <a:t>заҳирасидан</a:t>
            </a:r>
            <a:r>
              <a:rPr lang="ru-RU" dirty="0"/>
              <a:t> </a:t>
            </a:r>
            <a:r>
              <a:rPr lang="ru-RU" dirty="0" err="1"/>
              <a:t>олнадиган</a:t>
            </a:r>
            <a:r>
              <a:rPr lang="ru-RU" dirty="0"/>
              <a:t> </a:t>
            </a:r>
            <a:r>
              <a:rPr lang="ru-RU" dirty="0" err="1"/>
              <a:t>энергиядан</a:t>
            </a:r>
            <a:r>
              <a:rPr lang="ru-RU" dirty="0"/>
              <a:t> </a:t>
            </a:r>
            <a:r>
              <a:rPr lang="ru-RU" dirty="0" err="1"/>
              <a:t>бир</a:t>
            </a:r>
            <a:r>
              <a:rPr lang="ru-RU" dirty="0"/>
              <a:t> </a:t>
            </a:r>
            <a:r>
              <a:rPr lang="ru-RU" dirty="0" err="1"/>
              <a:t>неча</a:t>
            </a:r>
            <a:r>
              <a:rPr lang="ru-RU" dirty="0"/>
              <a:t> </a:t>
            </a:r>
            <a:r>
              <a:rPr lang="ru-RU" dirty="0" err="1"/>
              <a:t>баробар</a:t>
            </a:r>
            <a:r>
              <a:rPr lang="ru-RU" dirty="0"/>
              <a:t> </a:t>
            </a:r>
            <a:r>
              <a:rPr lang="ru-RU" dirty="0" err="1"/>
              <a:t>кўп</a:t>
            </a:r>
            <a:r>
              <a:rPr lang="ru-RU" dirty="0"/>
              <a:t> </a:t>
            </a:r>
            <a:r>
              <a:rPr lang="ru-RU" dirty="0" err="1"/>
              <a:t>экан</a:t>
            </a:r>
            <a:r>
              <a:rPr lang="ru-RU" dirty="0"/>
              <a:t>. </a:t>
            </a:r>
            <a:r>
              <a:rPr lang="ru-RU" dirty="0" err="1"/>
              <a:t>Аммо</a:t>
            </a:r>
            <a:r>
              <a:rPr lang="ru-RU" dirty="0"/>
              <a:t> </a:t>
            </a:r>
            <a:r>
              <a:rPr lang="ru-RU" dirty="0" err="1"/>
              <a:t>бу</a:t>
            </a:r>
            <a:r>
              <a:rPr lang="ru-RU" dirty="0"/>
              <a:t> </a:t>
            </a:r>
            <a:r>
              <a:rPr lang="ru-RU" dirty="0" err="1"/>
              <a:t>иссиқлик</a:t>
            </a:r>
            <a:r>
              <a:rPr lang="ru-RU" dirty="0"/>
              <a:t> </a:t>
            </a:r>
            <a:r>
              <a:rPr lang="ru-RU" dirty="0" err="1"/>
              <a:t>энергияси</a:t>
            </a:r>
            <a:r>
              <a:rPr lang="ru-RU" dirty="0"/>
              <a:t> </a:t>
            </a:r>
            <a:r>
              <a:rPr lang="ru-RU" dirty="0" err="1"/>
              <a:t>фақатгина</a:t>
            </a:r>
            <a:r>
              <a:rPr lang="ru-RU" dirty="0"/>
              <a:t> ер </a:t>
            </a:r>
            <a:r>
              <a:rPr lang="ru-RU" dirty="0" err="1"/>
              <a:t>остидаги</a:t>
            </a:r>
            <a:r>
              <a:rPr lang="ru-RU" dirty="0"/>
              <a:t> </a:t>
            </a:r>
            <a:r>
              <a:rPr lang="ru-RU" dirty="0" err="1"/>
              <a:t>қайноқ</a:t>
            </a:r>
            <a:r>
              <a:rPr lang="ru-RU" dirty="0"/>
              <a:t> </a:t>
            </a:r>
            <a:r>
              <a:rPr lang="ru-RU" dirty="0" err="1"/>
              <a:t>сувлардан</a:t>
            </a:r>
            <a:r>
              <a:rPr lang="ru-RU" dirty="0"/>
              <a:t> </a:t>
            </a:r>
            <a:r>
              <a:rPr lang="ru-RU" dirty="0" err="1"/>
              <a:t>олинади</a:t>
            </a:r>
            <a:r>
              <a:rPr lang="ru-RU" dirty="0"/>
              <a:t> </a:t>
            </a:r>
            <a:r>
              <a:rPr lang="ru-RU" dirty="0" err="1"/>
              <a:t>холос</a:t>
            </a:r>
            <a:r>
              <a:rPr lang="ru-RU" dirty="0"/>
              <a:t>. </a:t>
            </a:r>
          </a:p>
          <a:p>
            <a:pPr latinLnBrk="1"/>
            <a:r>
              <a:rPr lang="ru-RU" b="1" dirty="0" err="1"/>
              <a:t>Шамол</a:t>
            </a:r>
            <a:r>
              <a:rPr lang="ru-RU" b="1" dirty="0"/>
              <a:t> </a:t>
            </a:r>
            <a:r>
              <a:rPr lang="ru-RU" b="1" dirty="0" err="1"/>
              <a:t>энергияси</a:t>
            </a:r>
            <a:r>
              <a:rPr lang="ru-RU" dirty="0"/>
              <a:t>. </a:t>
            </a:r>
          </a:p>
          <a:p>
            <a:pPr marL="0" indent="0" latinLnBrk="1">
              <a:buNone/>
            </a:pPr>
            <a:r>
              <a:rPr lang="ru-RU" dirty="0" err="1"/>
              <a:t>Буғ</a:t>
            </a:r>
            <a:r>
              <a:rPr lang="ru-RU" dirty="0"/>
              <a:t> </a:t>
            </a:r>
            <a:r>
              <a:rPr lang="ru-RU" dirty="0" err="1"/>
              <a:t>двигателлари</a:t>
            </a:r>
            <a:r>
              <a:rPr lang="ru-RU" dirty="0"/>
              <a:t> </a:t>
            </a:r>
            <a:r>
              <a:rPr lang="ru-RU" dirty="0" err="1"/>
              <a:t>пайдо</a:t>
            </a:r>
            <a:r>
              <a:rPr lang="ru-RU" dirty="0"/>
              <a:t> </a:t>
            </a:r>
            <a:r>
              <a:rPr lang="ru-RU" dirty="0" err="1"/>
              <a:t>бўлгунча</a:t>
            </a:r>
            <a:r>
              <a:rPr lang="ru-RU" dirty="0"/>
              <a:t>, Англия, Германия, Франция, Дания, Голландия </a:t>
            </a:r>
            <a:r>
              <a:rPr lang="ru-RU" dirty="0" err="1"/>
              <a:t>ва</a:t>
            </a:r>
            <a:r>
              <a:rPr lang="ru-RU" dirty="0"/>
              <a:t> </a:t>
            </a:r>
            <a:r>
              <a:rPr lang="ru-RU" dirty="0" err="1"/>
              <a:t>бошқа</a:t>
            </a:r>
            <a:r>
              <a:rPr lang="ru-RU" dirty="0"/>
              <a:t> </a:t>
            </a:r>
            <a:r>
              <a:rPr lang="ru-RU" dirty="0" err="1"/>
              <a:t>мамлакатларда</a:t>
            </a:r>
            <a:r>
              <a:rPr lang="ru-RU" dirty="0"/>
              <a:t> </a:t>
            </a:r>
            <a:r>
              <a:rPr lang="ru-RU" dirty="0" err="1"/>
              <a:t>шамол</a:t>
            </a:r>
            <a:r>
              <a:rPr lang="ru-RU" dirty="0"/>
              <a:t> </a:t>
            </a:r>
            <a:r>
              <a:rPr lang="ru-RU" dirty="0" err="1"/>
              <a:t>энергиясидан</a:t>
            </a:r>
            <a:r>
              <a:rPr lang="ru-RU" dirty="0"/>
              <a:t> </a:t>
            </a:r>
            <a:r>
              <a:rPr lang="ru-RU" dirty="0" err="1"/>
              <a:t>жуда</a:t>
            </a:r>
            <a:r>
              <a:rPr lang="ru-RU" dirty="0"/>
              <a:t> </a:t>
            </a:r>
            <a:r>
              <a:rPr lang="ru-RU" dirty="0" err="1"/>
              <a:t>катта</a:t>
            </a:r>
            <a:r>
              <a:rPr lang="ru-RU" dirty="0"/>
              <a:t> </a:t>
            </a:r>
            <a:r>
              <a:rPr lang="ru-RU" dirty="0" err="1"/>
              <a:t>масштабда</a:t>
            </a:r>
            <a:r>
              <a:rPr lang="ru-RU" dirty="0"/>
              <a:t> </a:t>
            </a:r>
            <a:r>
              <a:rPr lang="ru-RU" dirty="0" err="1"/>
              <a:t>саноатда</a:t>
            </a:r>
            <a:r>
              <a:rPr lang="ru-RU" dirty="0"/>
              <a:t> </a:t>
            </a:r>
            <a:r>
              <a:rPr lang="ru-RU" dirty="0" err="1"/>
              <a:t>ва</a:t>
            </a:r>
            <a:r>
              <a:rPr lang="ru-RU" dirty="0"/>
              <a:t> </a:t>
            </a:r>
            <a:r>
              <a:rPr lang="ru-RU" dirty="0" err="1"/>
              <a:t>қишлоқ</a:t>
            </a:r>
            <a:r>
              <a:rPr lang="ru-RU" dirty="0"/>
              <a:t> </a:t>
            </a:r>
            <a:r>
              <a:rPr lang="ru-RU" dirty="0" err="1"/>
              <a:t>хўжалигида</a:t>
            </a:r>
            <a:r>
              <a:rPr lang="ru-RU" dirty="0"/>
              <a:t> </a:t>
            </a:r>
            <a:r>
              <a:rPr lang="ru-RU" dirty="0" err="1"/>
              <a:t>кўлланиб</a:t>
            </a:r>
            <a:r>
              <a:rPr lang="ru-RU" dirty="0"/>
              <a:t> </a:t>
            </a:r>
            <a:r>
              <a:rPr lang="ru-RU" dirty="0" err="1"/>
              <a:t>келинган</a:t>
            </a:r>
            <a:r>
              <a:rPr lang="ru-RU" dirty="0"/>
              <a:t>. </a:t>
            </a:r>
            <a:r>
              <a:rPr lang="ru-RU" dirty="0" err="1"/>
              <a:t>Шамол</a:t>
            </a:r>
            <a:r>
              <a:rPr lang="ru-RU" dirty="0"/>
              <a:t> </a:t>
            </a:r>
            <a:r>
              <a:rPr lang="ru-RU" dirty="0" err="1"/>
              <a:t>энергиясидан</a:t>
            </a:r>
            <a:r>
              <a:rPr lang="ru-RU" dirty="0"/>
              <a:t> </a:t>
            </a:r>
            <a:r>
              <a:rPr lang="ru-RU" dirty="0" err="1"/>
              <a:t>фойдаланиш</a:t>
            </a:r>
            <a:r>
              <a:rPr lang="ru-RU" dirty="0"/>
              <a:t> </a:t>
            </a:r>
            <a:r>
              <a:rPr lang="ru-RU" dirty="0" err="1"/>
              <a:t>бўйича</a:t>
            </a:r>
            <a:r>
              <a:rPr lang="ru-RU" dirty="0"/>
              <a:t> </a:t>
            </a:r>
            <a:r>
              <a:rPr lang="ru-RU" dirty="0" err="1"/>
              <a:t>олиб</a:t>
            </a:r>
            <a:r>
              <a:rPr lang="ru-RU" dirty="0"/>
              <a:t> </a:t>
            </a:r>
            <a:r>
              <a:rPr lang="ru-RU" dirty="0" err="1"/>
              <a:t>борилаётган</a:t>
            </a:r>
            <a:r>
              <a:rPr lang="ru-RU" dirty="0"/>
              <a:t> </a:t>
            </a:r>
            <a:r>
              <a:rPr lang="ru-RU" dirty="0" err="1"/>
              <a:t>хозирги</a:t>
            </a:r>
            <a:r>
              <a:rPr lang="ru-RU" dirty="0"/>
              <a:t> </a:t>
            </a:r>
            <a:r>
              <a:rPr lang="ru-RU" dirty="0" err="1"/>
              <a:t>ишлар</a:t>
            </a:r>
            <a:r>
              <a:rPr lang="ru-RU" dirty="0"/>
              <a:t>, </a:t>
            </a:r>
            <a:r>
              <a:rPr lang="ru-RU" dirty="0" err="1"/>
              <a:t>катта</a:t>
            </a:r>
            <a:r>
              <a:rPr lang="ru-RU" dirty="0"/>
              <a:t> </a:t>
            </a:r>
            <a:r>
              <a:rPr lang="ru-RU" dirty="0" err="1"/>
              <a:t>алоҳида</a:t>
            </a:r>
            <a:r>
              <a:rPr lang="ru-RU" dirty="0"/>
              <a:t> </a:t>
            </a:r>
            <a:r>
              <a:rPr lang="ru-RU" dirty="0" err="1"/>
              <a:t>шамол</a:t>
            </a:r>
            <a:r>
              <a:rPr lang="ru-RU" dirty="0"/>
              <a:t> </a:t>
            </a:r>
            <a:r>
              <a:rPr lang="ru-RU" dirty="0" err="1"/>
              <a:t>генераторлари</a:t>
            </a:r>
            <a:r>
              <a:rPr lang="ru-RU" dirty="0"/>
              <a:t> </a:t>
            </a:r>
            <a:r>
              <a:rPr lang="ru-RU" dirty="0" err="1"/>
              <a:t>яратиш</a:t>
            </a:r>
            <a:r>
              <a:rPr lang="ru-RU" dirty="0"/>
              <a:t> </a:t>
            </a:r>
            <a:r>
              <a:rPr lang="ru-RU" dirty="0" err="1"/>
              <a:t>ва</a:t>
            </a:r>
            <a:r>
              <a:rPr lang="ru-RU" dirty="0"/>
              <a:t> </a:t>
            </a:r>
            <a:r>
              <a:rPr lang="ru-RU" dirty="0" err="1"/>
              <a:t>уларнинг</a:t>
            </a:r>
            <a:r>
              <a:rPr lang="ru-RU" dirty="0"/>
              <a:t> </a:t>
            </a:r>
            <a:r>
              <a:rPr lang="ru-RU" dirty="0" err="1"/>
              <a:t>энергиясидан</a:t>
            </a:r>
            <a:r>
              <a:rPr lang="ru-RU" dirty="0"/>
              <a:t> </a:t>
            </a:r>
            <a:r>
              <a:rPr lang="ru-RU" dirty="0" err="1"/>
              <a:t>ишлаб</a:t>
            </a:r>
            <a:r>
              <a:rPr lang="ru-RU" dirty="0"/>
              <a:t> </a:t>
            </a:r>
            <a:r>
              <a:rPr lang="ru-RU" dirty="0" err="1"/>
              <a:t>турган</a:t>
            </a:r>
            <a:r>
              <a:rPr lang="ru-RU" dirty="0"/>
              <a:t> энергия </a:t>
            </a:r>
            <a:r>
              <a:rPr lang="ru-RU" dirty="0" err="1"/>
              <a:t>тармоқларига</a:t>
            </a:r>
            <a:r>
              <a:rPr lang="ru-RU" dirty="0"/>
              <a:t> </a:t>
            </a:r>
            <a:r>
              <a:rPr lang="ru-RU" dirty="0" err="1"/>
              <a:t>улашдан</a:t>
            </a:r>
            <a:r>
              <a:rPr lang="ru-RU" dirty="0"/>
              <a:t> </a:t>
            </a:r>
            <a:r>
              <a:rPr lang="ru-RU" dirty="0" err="1"/>
              <a:t>ва</a:t>
            </a:r>
            <a:r>
              <a:rPr lang="ru-RU" dirty="0"/>
              <a:t> </a:t>
            </a:r>
            <a:r>
              <a:rPr lang="ru-RU" dirty="0" err="1"/>
              <a:t>асосий</a:t>
            </a:r>
            <a:r>
              <a:rPr lang="ru-RU" dirty="0"/>
              <a:t> </a:t>
            </a:r>
            <a:r>
              <a:rPr lang="ru-RU" dirty="0" err="1"/>
              <a:t>тармоқ</a:t>
            </a:r>
            <a:r>
              <a:rPr lang="ru-RU" dirty="0"/>
              <a:t> </a:t>
            </a:r>
            <a:r>
              <a:rPr lang="ru-RU" dirty="0" err="1"/>
              <a:t>сифатида</a:t>
            </a:r>
            <a:r>
              <a:rPr lang="ru-RU" dirty="0"/>
              <a:t> </a:t>
            </a:r>
            <a:r>
              <a:rPr lang="ru-RU" dirty="0" err="1"/>
              <a:t>фойдаланишдан</a:t>
            </a:r>
            <a:r>
              <a:rPr lang="ru-RU" dirty="0"/>
              <a:t> </a:t>
            </a:r>
            <a:r>
              <a:rPr lang="ru-RU" dirty="0" err="1"/>
              <a:t>иборатдир</a:t>
            </a:r>
            <a:r>
              <a:rPr lang="ru-RU" dirty="0"/>
              <a:t>. </a:t>
            </a:r>
          </a:p>
          <a:p>
            <a:pPr latinLnBrk="1"/>
            <a:r>
              <a:rPr lang="ru-RU" dirty="0"/>
              <a:t> </a:t>
            </a:r>
            <a:r>
              <a:rPr lang="ru-RU" b="1" dirty="0" err="1"/>
              <a:t>Қуёш</a:t>
            </a:r>
            <a:r>
              <a:rPr lang="ru-RU" b="1" dirty="0"/>
              <a:t> </a:t>
            </a:r>
            <a:r>
              <a:rPr lang="ru-RU" b="1" dirty="0" err="1"/>
              <a:t>энергияси</a:t>
            </a:r>
            <a:r>
              <a:rPr lang="ru-RU" dirty="0"/>
              <a:t>.</a:t>
            </a:r>
          </a:p>
          <a:p>
            <a:pPr marL="0" indent="0" latinLnBrk="1">
              <a:buNone/>
            </a:pPr>
            <a:r>
              <a:rPr lang="ru-RU" dirty="0"/>
              <a:t> </a:t>
            </a:r>
            <a:r>
              <a:rPr lang="ru-RU" dirty="0" err="1"/>
              <a:t>Қуёш</a:t>
            </a:r>
            <a:r>
              <a:rPr lang="ru-RU" dirty="0"/>
              <a:t> </a:t>
            </a:r>
            <a:r>
              <a:rPr lang="ru-RU" dirty="0" err="1"/>
              <a:t>радиациясининг</a:t>
            </a:r>
            <a:r>
              <a:rPr lang="ru-RU" dirty="0"/>
              <a:t> </a:t>
            </a:r>
            <a:r>
              <a:rPr lang="ru-RU" dirty="0" err="1"/>
              <a:t>энергиясини</a:t>
            </a:r>
            <a:r>
              <a:rPr lang="ru-RU" dirty="0"/>
              <a:t> </a:t>
            </a:r>
            <a:r>
              <a:rPr lang="ru-RU" dirty="0" err="1"/>
              <a:t>доимий</a:t>
            </a:r>
            <a:r>
              <a:rPr lang="ru-RU" dirty="0"/>
              <a:t> </a:t>
            </a:r>
            <a:r>
              <a:rPr lang="ru-RU" dirty="0" err="1"/>
              <a:t>электронига</a:t>
            </a:r>
            <a:r>
              <a:rPr lang="ru-RU" dirty="0"/>
              <a:t> </a:t>
            </a:r>
            <a:r>
              <a:rPr lang="ru-RU" dirty="0" err="1"/>
              <a:t>айлантириш</a:t>
            </a:r>
            <a:r>
              <a:rPr lang="ru-RU" dirty="0"/>
              <a:t> </a:t>
            </a:r>
            <a:r>
              <a:rPr lang="ru-RU" dirty="0" err="1"/>
              <a:t>мумкин</a:t>
            </a:r>
            <a:r>
              <a:rPr lang="ru-RU" dirty="0"/>
              <a:t>. </a:t>
            </a:r>
            <a:r>
              <a:rPr lang="ru-RU" dirty="0" err="1"/>
              <a:t>Бунинг</a:t>
            </a:r>
            <a:r>
              <a:rPr lang="ru-RU" dirty="0"/>
              <a:t> </a:t>
            </a:r>
            <a:r>
              <a:rPr lang="ru-RU" dirty="0" err="1"/>
              <a:t>учун</a:t>
            </a:r>
            <a:r>
              <a:rPr lang="ru-RU" dirty="0"/>
              <a:t> </a:t>
            </a:r>
            <a:r>
              <a:rPr lang="ru-RU" dirty="0" err="1"/>
              <a:t>юпқа</a:t>
            </a:r>
            <a:r>
              <a:rPr lang="ru-RU" dirty="0"/>
              <a:t> кремний </a:t>
            </a:r>
            <a:r>
              <a:rPr lang="ru-RU" dirty="0" err="1"/>
              <a:t>плёнкалари</a:t>
            </a:r>
            <a:r>
              <a:rPr lang="ru-RU" dirty="0"/>
              <a:t> ярим </a:t>
            </a:r>
            <a:r>
              <a:rPr lang="ru-RU" dirty="0" err="1"/>
              <a:t>ўтказгич</a:t>
            </a:r>
            <a:r>
              <a:rPr lang="ru-RU" dirty="0"/>
              <a:t> </a:t>
            </a:r>
            <a:r>
              <a:rPr lang="ru-RU" dirty="0" err="1"/>
              <a:t>материалдан</a:t>
            </a:r>
            <a:r>
              <a:rPr lang="ru-RU" dirty="0"/>
              <a:t> </a:t>
            </a:r>
            <a:r>
              <a:rPr lang="ru-RU" dirty="0" err="1"/>
              <a:t>фойдаланилади</a:t>
            </a:r>
            <a:r>
              <a:rPr lang="ru-RU" dirty="0"/>
              <a:t>. </a:t>
            </a:r>
            <a:r>
              <a:rPr lang="ru-RU" dirty="0" err="1"/>
              <a:t>Фотоэлектрик</a:t>
            </a:r>
            <a:r>
              <a:rPr lang="ru-RU" dirty="0"/>
              <a:t> </a:t>
            </a:r>
            <a:r>
              <a:rPr lang="ru-RU" dirty="0" err="1"/>
              <a:t>энергияга</a:t>
            </a:r>
            <a:r>
              <a:rPr lang="ru-RU" dirty="0"/>
              <a:t> </a:t>
            </a:r>
            <a:r>
              <a:rPr lang="ru-RU" dirty="0" err="1"/>
              <a:t>айлантиришнинг</a:t>
            </a:r>
            <a:r>
              <a:rPr lang="ru-RU" dirty="0"/>
              <a:t> потенциал </a:t>
            </a:r>
            <a:r>
              <a:rPr lang="ru-RU" dirty="0" err="1"/>
              <a:t>қулайликлари</a:t>
            </a:r>
            <a:r>
              <a:rPr lang="ru-RU" dirty="0"/>
              <a:t>: - </a:t>
            </a:r>
            <a:r>
              <a:rPr lang="ru-RU" dirty="0" err="1"/>
              <a:t>ҳаракат</a:t>
            </a:r>
            <a:r>
              <a:rPr lang="ru-RU" dirty="0"/>
              <a:t> </a:t>
            </a:r>
            <a:r>
              <a:rPr lang="ru-RU" dirty="0" err="1"/>
              <a:t>қилувчи</a:t>
            </a:r>
            <a:r>
              <a:rPr lang="ru-RU" dirty="0"/>
              <a:t> </a:t>
            </a:r>
            <a:r>
              <a:rPr lang="ru-RU" dirty="0" err="1"/>
              <a:t>қисмларнинг</a:t>
            </a:r>
            <a:r>
              <a:rPr lang="ru-RU" dirty="0"/>
              <a:t> </a:t>
            </a:r>
            <a:r>
              <a:rPr lang="ru-RU" dirty="0" err="1"/>
              <a:t>йўқлиги</a:t>
            </a:r>
            <a:r>
              <a:rPr lang="ru-RU" dirty="0"/>
              <a:t>; - </a:t>
            </a:r>
            <a:r>
              <a:rPr lang="ru-RU" dirty="0" err="1"/>
              <a:t>ишлаш</a:t>
            </a:r>
            <a:r>
              <a:rPr lang="ru-RU" dirty="0"/>
              <a:t> </a:t>
            </a:r>
            <a:r>
              <a:rPr lang="ru-RU" dirty="0" err="1"/>
              <a:t>муддати</a:t>
            </a:r>
            <a:r>
              <a:rPr lang="ru-RU" dirty="0"/>
              <a:t> 100 </a:t>
            </a:r>
            <a:r>
              <a:rPr lang="ru-RU" dirty="0" err="1"/>
              <a:t>йилдан</a:t>
            </a:r>
            <a:r>
              <a:rPr lang="ru-RU" dirty="0"/>
              <a:t> </a:t>
            </a:r>
            <a:r>
              <a:rPr lang="ru-RU" dirty="0" err="1"/>
              <a:t>ортиқлиги</a:t>
            </a:r>
            <a:r>
              <a:rPr lang="ru-RU" dirty="0"/>
              <a:t>; - эксплуатация </a:t>
            </a:r>
            <a:r>
              <a:rPr lang="ru-RU" dirty="0" err="1"/>
              <a:t>қилишнинг</a:t>
            </a:r>
            <a:r>
              <a:rPr lang="ru-RU" dirty="0"/>
              <a:t> </a:t>
            </a:r>
            <a:r>
              <a:rPr lang="ru-RU" dirty="0" err="1"/>
              <a:t>соддалиги</a:t>
            </a:r>
            <a:r>
              <a:rPr lang="ru-RU" dirty="0"/>
              <a:t>, </a:t>
            </a:r>
            <a:r>
              <a:rPr lang="ru-RU" dirty="0" err="1"/>
              <a:t>қуёш</a:t>
            </a:r>
            <a:r>
              <a:rPr lang="ru-RU" dirty="0"/>
              <a:t> </a:t>
            </a:r>
            <a:r>
              <a:rPr lang="ru-RU" dirty="0" err="1"/>
              <a:t>радиациясидан</a:t>
            </a:r>
            <a:r>
              <a:rPr lang="ru-RU" dirty="0"/>
              <a:t> </a:t>
            </a:r>
            <a:r>
              <a:rPr lang="ru-RU" dirty="0" err="1"/>
              <a:t>самарали</a:t>
            </a:r>
            <a:r>
              <a:rPr lang="ru-RU" dirty="0"/>
              <a:t> </a:t>
            </a:r>
            <a:r>
              <a:rPr lang="ru-RU" dirty="0" err="1"/>
              <a:t>фойдаланиш</a:t>
            </a:r>
            <a:r>
              <a:rPr lang="ru-RU" dirty="0"/>
              <a:t> </a:t>
            </a:r>
            <a:r>
              <a:rPr lang="ru-RU" dirty="0" err="1"/>
              <a:t>мумкинлиги</a:t>
            </a:r>
            <a:r>
              <a:rPr lang="ru-RU" dirty="0"/>
              <a:t>. </a:t>
            </a:r>
            <a:r>
              <a:rPr lang="ru-RU" dirty="0" err="1"/>
              <a:t>Аммо</a:t>
            </a:r>
            <a:r>
              <a:rPr lang="ru-RU" dirty="0"/>
              <a:t> </a:t>
            </a:r>
            <a:r>
              <a:rPr lang="ru-RU" dirty="0" err="1"/>
              <a:t>бу</a:t>
            </a:r>
            <a:r>
              <a:rPr lang="ru-RU" dirty="0"/>
              <a:t> </a:t>
            </a:r>
            <a:r>
              <a:rPr lang="ru-RU" dirty="0" err="1"/>
              <a:t>усулда</a:t>
            </a:r>
            <a:r>
              <a:rPr lang="ru-RU" dirty="0"/>
              <a:t> энергия </a:t>
            </a:r>
            <a:r>
              <a:rPr lang="ru-RU" dirty="0" err="1"/>
              <a:t>ишлаб</a:t>
            </a:r>
            <a:r>
              <a:rPr lang="ru-RU" dirty="0"/>
              <a:t> </a:t>
            </a:r>
            <a:r>
              <a:rPr lang="ru-RU" dirty="0" err="1"/>
              <a:t>чиқариш</a:t>
            </a:r>
            <a:r>
              <a:rPr lang="ru-RU" dirty="0"/>
              <a:t> </a:t>
            </a:r>
            <a:r>
              <a:rPr lang="ru-RU" dirty="0" err="1"/>
              <a:t>анъанавий</a:t>
            </a:r>
            <a:r>
              <a:rPr lang="ru-RU" dirty="0"/>
              <a:t> энергия </a:t>
            </a:r>
            <a:r>
              <a:rPr lang="ru-RU" dirty="0" err="1"/>
              <a:t>ишлаб</a:t>
            </a:r>
            <a:r>
              <a:rPr lang="ru-RU" dirty="0"/>
              <a:t> </a:t>
            </a:r>
            <a:r>
              <a:rPr lang="ru-RU" dirty="0" err="1"/>
              <a:t>чиқаришдан</a:t>
            </a:r>
            <a:r>
              <a:rPr lang="ru-RU" dirty="0"/>
              <a:t> 75 </a:t>
            </a:r>
            <a:r>
              <a:rPr lang="ru-RU" dirty="0" err="1"/>
              <a:t>мартадан</a:t>
            </a:r>
            <a:r>
              <a:rPr lang="ru-RU" dirty="0"/>
              <a:t> </a:t>
            </a:r>
            <a:r>
              <a:rPr lang="ru-RU" dirty="0" err="1"/>
              <a:t>кўпроқ</a:t>
            </a:r>
            <a:r>
              <a:rPr lang="ru-RU" dirty="0"/>
              <a:t> </a:t>
            </a:r>
            <a:r>
              <a:rPr lang="ru-RU" dirty="0" err="1"/>
              <a:t>қимматроқдир</a:t>
            </a:r>
            <a:r>
              <a:rPr lang="ru-RU" dirty="0"/>
              <a:t>. </a:t>
            </a:r>
            <a:r>
              <a:rPr lang="ru-RU" dirty="0" err="1"/>
              <a:t>Шунинг</a:t>
            </a:r>
            <a:r>
              <a:rPr lang="ru-RU" dirty="0"/>
              <a:t> </a:t>
            </a:r>
            <a:r>
              <a:rPr lang="ru-RU" dirty="0" err="1"/>
              <a:t>учун</a:t>
            </a:r>
            <a:r>
              <a:rPr lang="ru-RU" dirty="0"/>
              <a:t> </a:t>
            </a:r>
            <a:r>
              <a:rPr lang="ru-RU" dirty="0" err="1"/>
              <a:t>ҳозирги</a:t>
            </a:r>
            <a:r>
              <a:rPr lang="ru-RU" dirty="0"/>
              <a:t> </a:t>
            </a:r>
            <a:r>
              <a:rPr lang="ru-RU" dirty="0" err="1"/>
              <a:t>вақтда</a:t>
            </a:r>
            <a:r>
              <a:rPr lang="ru-RU" dirty="0"/>
              <a:t> </a:t>
            </a:r>
            <a:r>
              <a:rPr lang="ru-RU" dirty="0" err="1"/>
              <a:t>арзонроқ</a:t>
            </a:r>
            <a:r>
              <a:rPr lang="ru-RU" dirty="0"/>
              <a:t> </a:t>
            </a:r>
            <a:r>
              <a:rPr lang="ru-RU" dirty="0" err="1"/>
              <a:t>электр</a:t>
            </a:r>
            <a:r>
              <a:rPr lang="ru-RU" dirty="0"/>
              <a:t> энергия </a:t>
            </a:r>
            <a:r>
              <a:rPr lang="ru-RU" dirty="0" err="1"/>
              <a:t>ишлаб</a:t>
            </a:r>
            <a:r>
              <a:rPr lang="ru-RU" dirty="0"/>
              <a:t> </a:t>
            </a:r>
            <a:r>
              <a:rPr lang="ru-RU" dirty="0" err="1"/>
              <a:t>чиқарувчи</a:t>
            </a:r>
            <a:r>
              <a:rPr lang="ru-RU" dirty="0"/>
              <a:t> </a:t>
            </a:r>
            <a:r>
              <a:rPr lang="ru-RU" dirty="0" err="1"/>
              <a:t>қурилмалар</a:t>
            </a:r>
            <a:r>
              <a:rPr lang="ru-RU" dirty="0"/>
              <a:t> </a:t>
            </a:r>
            <a:r>
              <a:rPr lang="ru-RU" dirty="0" err="1"/>
              <a:t>устида</a:t>
            </a:r>
            <a:r>
              <a:rPr lang="ru-RU" dirty="0"/>
              <a:t> </a:t>
            </a:r>
            <a:r>
              <a:rPr lang="ru-RU" dirty="0" err="1"/>
              <a:t>иш</a:t>
            </a:r>
            <a:r>
              <a:rPr lang="ru-RU" dirty="0"/>
              <a:t> </a:t>
            </a:r>
            <a:r>
              <a:rPr lang="ru-RU" dirty="0" err="1"/>
              <a:t>олиб</a:t>
            </a:r>
            <a:r>
              <a:rPr lang="ru-RU" dirty="0"/>
              <a:t> </a:t>
            </a:r>
            <a:r>
              <a:rPr lang="ru-RU" dirty="0" err="1"/>
              <a:t>борилмоқда</a:t>
            </a:r>
            <a:r>
              <a:rPr lang="ru-RU" dirty="0"/>
              <a:t>. </a:t>
            </a:r>
            <a:r>
              <a:rPr lang="ru-RU" dirty="0" err="1"/>
              <a:t>Масалан</a:t>
            </a:r>
            <a:r>
              <a:rPr lang="ru-RU" dirty="0"/>
              <a:t>, кремний </a:t>
            </a:r>
            <a:r>
              <a:rPr lang="ru-RU" dirty="0" err="1"/>
              <a:t>ўрнига</a:t>
            </a:r>
            <a:r>
              <a:rPr lang="ru-RU" dirty="0"/>
              <a:t> </a:t>
            </a:r>
            <a:r>
              <a:rPr lang="ru-RU" dirty="0" err="1"/>
              <a:t>арсенир</a:t>
            </a:r>
            <a:r>
              <a:rPr lang="ru-RU" dirty="0"/>
              <a:t> гелий </a:t>
            </a:r>
            <a:r>
              <a:rPr lang="ru-RU" dirty="0" err="1"/>
              <a:t>қўлланилмоқда</a:t>
            </a:r>
            <a:r>
              <a:rPr lang="ru-RU" dirty="0"/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8133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4022" y="103349"/>
            <a:ext cx="11888069" cy="6582123"/>
          </a:xfrm>
        </p:spPr>
        <p:txBody>
          <a:bodyPr>
            <a:normAutofit fontScale="85000" lnSpcReduction="20000"/>
          </a:bodyPr>
          <a:lstStyle/>
          <a:p>
            <a:pPr latinLnBrk="1"/>
            <a:r>
              <a:rPr lang="ru-RU" b="1" dirty="0"/>
              <a:t>Электроэнергия </a:t>
            </a:r>
            <a:r>
              <a:rPr lang="ru-RU" b="1" dirty="0" err="1"/>
              <a:t>ишлаб</a:t>
            </a:r>
            <a:r>
              <a:rPr lang="ru-RU" b="1" dirty="0"/>
              <a:t> </a:t>
            </a:r>
            <a:r>
              <a:rPr lang="ru-RU" b="1" dirty="0" err="1"/>
              <a:t>чиқариш</a:t>
            </a:r>
            <a:r>
              <a:rPr lang="ru-RU" b="1" dirty="0"/>
              <a:t>. </a:t>
            </a:r>
            <a:r>
              <a:rPr lang="ru-RU" b="1" dirty="0" err="1"/>
              <a:t>Қуёш</a:t>
            </a:r>
            <a:r>
              <a:rPr lang="ru-RU" b="1" dirty="0"/>
              <a:t> </a:t>
            </a:r>
            <a:r>
              <a:rPr lang="ru-RU" b="1" dirty="0" err="1"/>
              <a:t>энергиясидан</a:t>
            </a:r>
            <a:r>
              <a:rPr lang="ru-RU" b="1" dirty="0"/>
              <a:t> </a:t>
            </a:r>
            <a:r>
              <a:rPr lang="ru-RU" b="1" dirty="0" err="1"/>
              <a:t>икки</a:t>
            </a:r>
            <a:r>
              <a:rPr lang="ru-RU" b="1" dirty="0"/>
              <a:t> хил </a:t>
            </a:r>
            <a:r>
              <a:rPr lang="ru-RU" b="1" dirty="0" err="1"/>
              <a:t>усулда</a:t>
            </a:r>
            <a:r>
              <a:rPr lang="ru-RU" b="1" dirty="0"/>
              <a:t> электроэнергия </a:t>
            </a:r>
            <a:r>
              <a:rPr lang="ru-RU" b="1" dirty="0" err="1"/>
              <a:t>ишлаб</a:t>
            </a:r>
            <a:r>
              <a:rPr lang="ru-RU" b="1" dirty="0"/>
              <a:t> </a:t>
            </a:r>
            <a:r>
              <a:rPr lang="ru-RU" b="1" dirty="0" err="1"/>
              <a:t>чиқариш</a:t>
            </a:r>
            <a:r>
              <a:rPr lang="ru-RU" b="1" dirty="0"/>
              <a:t> </a:t>
            </a:r>
            <a:r>
              <a:rPr lang="ru-RU" b="1" dirty="0" err="1"/>
              <a:t>мумкин</a:t>
            </a:r>
            <a:r>
              <a:rPr lang="ru-RU" b="1" dirty="0"/>
              <a:t>.</a:t>
            </a:r>
            <a:endParaRPr lang="ru-RU" dirty="0"/>
          </a:p>
          <a:p>
            <a:pPr latinLnBrk="1"/>
            <a:r>
              <a:rPr lang="ru-RU" dirty="0"/>
              <a:t> 1. </a:t>
            </a:r>
            <a:r>
              <a:rPr lang="ru-RU" dirty="0" err="1"/>
              <a:t>Анаънавий</a:t>
            </a:r>
            <a:r>
              <a:rPr lang="ru-RU" dirty="0"/>
              <a:t> </a:t>
            </a:r>
            <a:r>
              <a:rPr lang="ru-RU" dirty="0" err="1"/>
              <a:t>усулда</a:t>
            </a:r>
            <a:r>
              <a:rPr lang="ru-RU" dirty="0"/>
              <a:t> – </a:t>
            </a:r>
            <a:r>
              <a:rPr lang="ru-RU" dirty="0" err="1"/>
              <a:t>суюқликни</a:t>
            </a:r>
            <a:r>
              <a:rPr lang="ru-RU" dirty="0"/>
              <a:t> </a:t>
            </a:r>
            <a:r>
              <a:rPr lang="ru-RU" dirty="0" err="1"/>
              <a:t>иситиш</a:t>
            </a:r>
            <a:r>
              <a:rPr lang="ru-RU" dirty="0"/>
              <a:t> </a:t>
            </a:r>
            <a:r>
              <a:rPr lang="ru-RU" dirty="0" err="1"/>
              <a:t>ва</a:t>
            </a:r>
            <a:r>
              <a:rPr lang="ru-RU" dirty="0"/>
              <a:t> </a:t>
            </a:r>
            <a:r>
              <a:rPr lang="ru-RU" dirty="0" err="1"/>
              <a:t>ҳосил</a:t>
            </a:r>
            <a:r>
              <a:rPr lang="ru-RU" dirty="0"/>
              <a:t> </a:t>
            </a:r>
            <a:r>
              <a:rPr lang="ru-RU" dirty="0" err="1"/>
              <a:t>бўлган</a:t>
            </a:r>
            <a:r>
              <a:rPr lang="ru-RU" dirty="0"/>
              <a:t> </a:t>
            </a:r>
            <a:r>
              <a:rPr lang="ru-RU" dirty="0" err="1"/>
              <a:t>буғни</a:t>
            </a:r>
            <a:r>
              <a:rPr lang="ru-RU" dirty="0"/>
              <a:t> </a:t>
            </a:r>
            <a:r>
              <a:rPr lang="ru-RU" dirty="0" err="1"/>
              <a:t>иссиқлик</a:t>
            </a:r>
            <a:r>
              <a:rPr lang="ru-RU" dirty="0"/>
              <a:t> </a:t>
            </a:r>
            <a:r>
              <a:rPr lang="ru-RU" dirty="0" err="1"/>
              <a:t>турбинасига</a:t>
            </a:r>
            <a:r>
              <a:rPr lang="ru-RU" dirty="0"/>
              <a:t> </a:t>
            </a:r>
            <a:r>
              <a:rPr lang="ru-RU" dirty="0" err="1"/>
              <a:t>узатиш</a:t>
            </a:r>
            <a:r>
              <a:rPr lang="ru-RU" dirty="0"/>
              <a:t> </a:t>
            </a:r>
            <a:r>
              <a:rPr lang="ru-RU" dirty="0" err="1"/>
              <a:t>орқали</a:t>
            </a:r>
            <a:r>
              <a:rPr lang="ru-RU" dirty="0"/>
              <a:t>. </a:t>
            </a:r>
            <a:r>
              <a:rPr lang="ru-RU" smtClean="0"/>
              <a:t>2.Фотоэлектр </a:t>
            </a:r>
            <a:r>
              <a:rPr lang="ru-RU" dirty="0" err="1"/>
              <a:t>усулида</a:t>
            </a:r>
            <a:r>
              <a:rPr lang="ru-RU" dirty="0"/>
              <a:t>. </a:t>
            </a:r>
            <a:r>
              <a:rPr lang="ru-RU" dirty="0" err="1"/>
              <a:t>Анаънавий</a:t>
            </a:r>
            <a:r>
              <a:rPr lang="ru-RU" dirty="0"/>
              <a:t> </a:t>
            </a:r>
            <a:r>
              <a:rPr lang="ru-RU" dirty="0" err="1"/>
              <a:t>усулда</a:t>
            </a:r>
            <a:r>
              <a:rPr lang="ru-RU" dirty="0"/>
              <a:t> </a:t>
            </a:r>
            <a:r>
              <a:rPr lang="ru-RU" dirty="0" err="1"/>
              <a:t>қуёш</a:t>
            </a:r>
            <a:r>
              <a:rPr lang="ru-RU" dirty="0"/>
              <a:t> </a:t>
            </a:r>
            <a:r>
              <a:rPr lang="ru-RU" dirty="0" err="1"/>
              <a:t>энергиясини</a:t>
            </a:r>
            <a:r>
              <a:rPr lang="ru-RU" dirty="0"/>
              <a:t> </a:t>
            </a:r>
            <a:r>
              <a:rPr lang="ru-RU" dirty="0" err="1"/>
              <a:t>электр</a:t>
            </a:r>
            <a:r>
              <a:rPr lang="ru-RU" dirty="0"/>
              <a:t> </a:t>
            </a:r>
            <a:r>
              <a:rPr lang="ru-RU" dirty="0" err="1"/>
              <a:t>энергиясига</a:t>
            </a:r>
            <a:r>
              <a:rPr lang="ru-RU" dirty="0"/>
              <a:t> </a:t>
            </a:r>
            <a:r>
              <a:rPr lang="ru-RU" dirty="0" err="1"/>
              <a:t>айлантириш</a:t>
            </a:r>
            <a:r>
              <a:rPr lang="ru-RU" dirty="0"/>
              <a:t> </a:t>
            </a:r>
            <a:r>
              <a:rPr lang="ru-RU" dirty="0" err="1"/>
              <a:t>учун</a:t>
            </a:r>
            <a:r>
              <a:rPr lang="ru-RU" dirty="0"/>
              <a:t> </a:t>
            </a:r>
            <a:r>
              <a:rPr lang="ru-RU" dirty="0" err="1"/>
              <a:t>қуёш</a:t>
            </a:r>
            <a:r>
              <a:rPr lang="ru-RU" dirty="0"/>
              <a:t> </a:t>
            </a:r>
            <a:r>
              <a:rPr lang="ru-RU" dirty="0" err="1"/>
              <a:t>энергиясини</a:t>
            </a:r>
            <a:r>
              <a:rPr lang="ru-RU" dirty="0"/>
              <a:t> </a:t>
            </a:r>
            <a:r>
              <a:rPr lang="ru-RU" dirty="0" err="1"/>
              <a:t>йиғиб</a:t>
            </a:r>
            <a:r>
              <a:rPr lang="ru-RU" dirty="0"/>
              <a:t> </a:t>
            </a:r>
            <a:r>
              <a:rPr lang="ru-RU" dirty="0" err="1"/>
              <a:t>олувчи</a:t>
            </a:r>
            <a:r>
              <a:rPr lang="ru-RU" dirty="0"/>
              <a:t> </a:t>
            </a:r>
            <a:r>
              <a:rPr lang="ru-RU" dirty="0" err="1"/>
              <a:t>гелиостатларнинг</a:t>
            </a:r>
            <a:r>
              <a:rPr lang="ru-RU" dirty="0"/>
              <a:t> - 1 </a:t>
            </a:r>
            <a:r>
              <a:rPr lang="ru-RU" dirty="0" err="1"/>
              <a:t>энергияси</a:t>
            </a:r>
            <a:r>
              <a:rPr lang="ru-RU" dirty="0"/>
              <a:t> </a:t>
            </a:r>
            <a:r>
              <a:rPr lang="ru-RU" dirty="0" err="1"/>
              <a:t>сувга</a:t>
            </a:r>
            <a:r>
              <a:rPr lang="ru-RU" dirty="0"/>
              <a:t> </a:t>
            </a:r>
            <a:r>
              <a:rPr lang="ru-RU" dirty="0" err="1"/>
              <a:t>тўлдирилган</a:t>
            </a:r>
            <a:r>
              <a:rPr lang="ru-RU" dirty="0"/>
              <a:t> </a:t>
            </a:r>
            <a:r>
              <a:rPr lang="ru-RU" dirty="0" err="1"/>
              <a:t>буғ</a:t>
            </a:r>
            <a:r>
              <a:rPr lang="ru-RU" dirty="0"/>
              <a:t> </a:t>
            </a:r>
            <a:r>
              <a:rPr lang="ru-RU" dirty="0" err="1"/>
              <a:t>қозонига</a:t>
            </a:r>
            <a:r>
              <a:rPr lang="ru-RU" dirty="0"/>
              <a:t> - 2 </a:t>
            </a:r>
            <a:r>
              <a:rPr lang="ru-RU" dirty="0" err="1"/>
              <a:t>йўналтирилади</a:t>
            </a:r>
            <a:r>
              <a:rPr lang="ru-RU" dirty="0"/>
              <a:t>. </a:t>
            </a:r>
            <a:r>
              <a:rPr lang="ru-RU" dirty="0" err="1"/>
              <a:t>Ҳосил</a:t>
            </a:r>
            <a:r>
              <a:rPr lang="ru-RU" dirty="0"/>
              <a:t> </a:t>
            </a:r>
            <a:r>
              <a:rPr lang="ru-RU" dirty="0" err="1"/>
              <a:t>бўлган</a:t>
            </a:r>
            <a:r>
              <a:rPr lang="ru-RU" dirty="0"/>
              <a:t> </a:t>
            </a:r>
            <a:r>
              <a:rPr lang="ru-RU" dirty="0" err="1"/>
              <a:t>буғ</a:t>
            </a:r>
            <a:r>
              <a:rPr lang="ru-RU" dirty="0"/>
              <a:t>, </a:t>
            </a:r>
            <a:r>
              <a:rPr lang="ru-RU" dirty="0" err="1"/>
              <a:t>генераторни</a:t>
            </a:r>
            <a:r>
              <a:rPr lang="ru-RU" dirty="0"/>
              <a:t> -4 </a:t>
            </a:r>
            <a:r>
              <a:rPr lang="ru-RU" dirty="0" err="1"/>
              <a:t>ҳаракатга</a:t>
            </a:r>
            <a:r>
              <a:rPr lang="ru-RU" dirty="0"/>
              <a:t> </a:t>
            </a:r>
            <a:r>
              <a:rPr lang="ru-RU" dirty="0" err="1"/>
              <a:t>келтирувчи</a:t>
            </a:r>
            <a:r>
              <a:rPr lang="ru-RU" dirty="0"/>
              <a:t> </a:t>
            </a:r>
            <a:r>
              <a:rPr lang="ru-RU" dirty="0" err="1"/>
              <a:t>иссиқлик</a:t>
            </a:r>
            <a:r>
              <a:rPr lang="ru-RU" dirty="0"/>
              <a:t> </a:t>
            </a:r>
            <a:r>
              <a:rPr lang="ru-RU" dirty="0" err="1"/>
              <a:t>турбинасига</a:t>
            </a:r>
            <a:r>
              <a:rPr lang="ru-RU" dirty="0"/>
              <a:t> - 3 </a:t>
            </a:r>
            <a:r>
              <a:rPr lang="ru-RU" dirty="0" err="1"/>
              <a:t>узатилади</a:t>
            </a:r>
            <a:r>
              <a:rPr lang="ru-RU" dirty="0"/>
              <a:t>. </a:t>
            </a:r>
            <a:r>
              <a:rPr lang="ru-RU" dirty="0" err="1"/>
              <a:t>Турбинани</a:t>
            </a:r>
            <a:r>
              <a:rPr lang="ru-RU" dirty="0"/>
              <a:t> </a:t>
            </a:r>
            <a:r>
              <a:rPr lang="ru-RU" dirty="0" err="1"/>
              <a:t>ҳаракатга</a:t>
            </a:r>
            <a:r>
              <a:rPr lang="ru-RU" dirty="0"/>
              <a:t> </a:t>
            </a:r>
            <a:r>
              <a:rPr lang="ru-RU" dirty="0" err="1"/>
              <a:t>келтириб</a:t>
            </a:r>
            <a:r>
              <a:rPr lang="ru-RU" dirty="0"/>
              <a:t> </a:t>
            </a:r>
            <a:r>
              <a:rPr lang="ru-RU" dirty="0" err="1"/>
              <a:t>иш</a:t>
            </a:r>
            <a:r>
              <a:rPr lang="ru-RU" dirty="0"/>
              <a:t> </a:t>
            </a:r>
            <a:r>
              <a:rPr lang="ru-RU" dirty="0" err="1"/>
              <a:t>бажарган</a:t>
            </a:r>
            <a:r>
              <a:rPr lang="ru-RU" dirty="0"/>
              <a:t> </a:t>
            </a:r>
            <a:r>
              <a:rPr lang="ru-RU" dirty="0" err="1"/>
              <a:t>буғ</a:t>
            </a:r>
            <a:r>
              <a:rPr lang="ru-RU" dirty="0"/>
              <a:t> </a:t>
            </a:r>
            <a:r>
              <a:rPr lang="ru-RU" dirty="0" err="1"/>
              <a:t>конденсаторга</a:t>
            </a:r>
            <a:r>
              <a:rPr lang="ru-RU" dirty="0"/>
              <a:t> - 5, </a:t>
            </a:r>
            <a:r>
              <a:rPr lang="ru-RU" dirty="0" err="1"/>
              <a:t>буғни</a:t>
            </a:r>
            <a:r>
              <a:rPr lang="ru-RU" dirty="0"/>
              <a:t> </a:t>
            </a:r>
            <a:r>
              <a:rPr lang="ru-RU" dirty="0" err="1"/>
              <a:t>сувга</a:t>
            </a:r>
            <a:r>
              <a:rPr lang="ru-RU" dirty="0"/>
              <a:t> </a:t>
            </a:r>
            <a:r>
              <a:rPr lang="ru-RU" dirty="0" err="1"/>
              <a:t>айлантирувчи</a:t>
            </a:r>
            <a:r>
              <a:rPr lang="ru-RU" dirty="0"/>
              <a:t> </a:t>
            </a:r>
            <a:r>
              <a:rPr lang="ru-RU" dirty="0" err="1"/>
              <a:t>мосламага</a:t>
            </a:r>
            <a:r>
              <a:rPr lang="ru-RU" dirty="0"/>
              <a:t> </a:t>
            </a:r>
            <a:r>
              <a:rPr lang="ru-RU" dirty="0" err="1"/>
              <a:t>узатилади</a:t>
            </a:r>
            <a:r>
              <a:rPr lang="ru-RU" dirty="0"/>
              <a:t>. </a:t>
            </a:r>
            <a:r>
              <a:rPr lang="ru-RU" dirty="0" err="1"/>
              <a:t>Конденсатордан</a:t>
            </a:r>
            <a:r>
              <a:rPr lang="ru-RU" dirty="0"/>
              <a:t> </a:t>
            </a:r>
            <a:r>
              <a:rPr lang="ru-RU" dirty="0" err="1"/>
              <a:t>чиққан</a:t>
            </a:r>
            <a:r>
              <a:rPr lang="ru-RU" dirty="0"/>
              <a:t> </a:t>
            </a:r>
            <a:r>
              <a:rPr lang="ru-RU" dirty="0" err="1"/>
              <a:t>суюқлик</a:t>
            </a:r>
            <a:r>
              <a:rPr lang="ru-RU" dirty="0"/>
              <a:t> </a:t>
            </a:r>
            <a:r>
              <a:rPr lang="ru-RU" dirty="0" err="1"/>
              <a:t>яна</a:t>
            </a:r>
            <a:r>
              <a:rPr lang="ru-RU" dirty="0"/>
              <a:t> </a:t>
            </a:r>
            <a:r>
              <a:rPr lang="ru-RU" dirty="0" err="1"/>
              <a:t>қуёш</a:t>
            </a:r>
            <a:r>
              <a:rPr lang="ru-RU" dirty="0"/>
              <a:t> </a:t>
            </a:r>
            <a:r>
              <a:rPr lang="ru-RU" dirty="0" err="1"/>
              <a:t>гелиостатларига</a:t>
            </a:r>
            <a:r>
              <a:rPr lang="ru-RU" dirty="0"/>
              <a:t> </a:t>
            </a:r>
            <a:r>
              <a:rPr lang="ru-RU" dirty="0" err="1"/>
              <a:t>узатилади</a:t>
            </a:r>
            <a:r>
              <a:rPr lang="ru-RU" dirty="0"/>
              <a:t> </a:t>
            </a:r>
            <a:r>
              <a:rPr lang="ru-RU" dirty="0" err="1"/>
              <a:t>ва</a:t>
            </a:r>
            <a:r>
              <a:rPr lang="ru-RU" dirty="0"/>
              <a:t> шу </a:t>
            </a:r>
            <a:r>
              <a:rPr lang="ru-RU" dirty="0" err="1"/>
              <a:t>тариқа</a:t>
            </a:r>
            <a:r>
              <a:rPr lang="ru-RU" dirty="0"/>
              <a:t> </a:t>
            </a:r>
            <a:r>
              <a:rPr lang="ru-RU" dirty="0" err="1"/>
              <a:t>жараён</a:t>
            </a:r>
            <a:r>
              <a:rPr lang="ru-RU" dirty="0"/>
              <a:t> </a:t>
            </a:r>
            <a:r>
              <a:rPr lang="ru-RU" dirty="0" err="1"/>
              <a:t>давом</a:t>
            </a:r>
            <a:r>
              <a:rPr lang="ru-RU" dirty="0"/>
              <a:t> </a:t>
            </a:r>
            <a:r>
              <a:rPr lang="ru-RU" dirty="0" err="1"/>
              <a:t>этади</a:t>
            </a:r>
            <a:r>
              <a:rPr lang="ru-RU" dirty="0"/>
              <a:t>. </a:t>
            </a:r>
            <a:r>
              <a:rPr lang="ru-RU" dirty="0" err="1"/>
              <a:t>Қуёш</a:t>
            </a:r>
            <a:r>
              <a:rPr lang="ru-RU" dirty="0"/>
              <a:t> </a:t>
            </a:r>
            <a:r>
              <a:rPr lang="ru-RU" dirty="0" err="1"/>
              <a:t>энергиясини</a:t>
            </a:r>
            <a:r>
              <a:rPr lang="ru-RU" dirty="0"/>
              <a:t> </a:t>
            </a:r>
            <a:r>
              <a:rPr lang="ru-RU" dirty="0" err="1"/>
              <a:t>суюқлик</a:t>
            </a:r>
            <a:r>
              <a:rPr lang="ru-RU" dirty="0"/>
              <a:t> - </a:t>
            </a:r>
            <a:r>
              <a:rPr lang="ru-RU" dirty="0" err="1"/>
              <a:t>буғ</a:t>
            </a:r>
            <a:r>
              <a:rPr lang="ru-RU" dirty="0"/>
              <a:t> </a:t>
            </a:r>
            <a:r>
              <a:rPr lang="ru-RU" dirty="0" err="1"/>
              <a:t>ёрдамида</a:t>
            </a:r>
            <a:r>
              <a:rPr lang="ru-RU" dirty="0"/>
              <a:t> </a:t>
            </a:r>
            <a:r>
              <a:rPr lang="ru-RU" dirty="0" err="1"/>
              <a:t>электр</a:t>
            </a:r>
            <a:r>
              <a:rPr lang="ru-RU" dirty="0"/>
              <a:t> </a:t>
            </a:r>
            <a:r>
              <a:rPr lang="ru-RU" dirty="0" err="1"/>
              <a:t>энергиясига</a:t>
            </a:r>
            <a:r>
              <a:rPr lang="ru-RU" dirty="0"/>
              <a:t> </a:t>
            </a:r>
            <a:r>
              <a:rPr lang="ru-RU" dirty="0" err="1"/>
              <a:t>айлантириш</a:t>
            </a:r>
            <a:r>
              <a:rPr lang="ru-RU" dirty="0"/>
              <a:t> </a:t>
            </a:r>
            <a:r>
              <a:rPr lang="ru-RU" dirty="0" err="1"/>
              <a:t>мумкин</a:t>
            </a:r>
            <a:r>
              <a:rPr lang="ru-RU" dirty="0"/>
              <a:t>. </a:t>
            </a:r>
            <a:r>
              <a:rPr lang="ru-RU" dirty="0" err="1"/>
              <a:t>Фотоэлектр</a:t>
            </a:r>
            <a:r>
              <a:rPr lang="ru-RU" dirty="0"/>
              <a:t> </a:t>
            </a:r>
            <a:r>
              <a:rPr lang="ru-RU" dirty="0" err="1"/>
              <a:t>усулда</a:t>
            </a:r>
            <a:r>
              <a:rPr lang="ru-RU" dirty="0"/>
              <a:t> </a:t>
            </a:r>
            <a:r>
              <a:rPr lang="ru-RU" dirty="0" err="1"/>
              <a:t>электр</a:t>
            </a:r>
            <a:r>
              <a:rPr lang="ru-RU" dirty="0"/>
              <a:t> </a:t>
            </a:r>
            <a:r>
              <a:rPr lang="ru-RU" dirty="0" err="1"/>
              <a:t>энергияси</a:t>
            </a:r>
            <a:r>
              <a:rPr lang="ru-RU" dirty="0"/>
              <a:t> </a:t>
            </a:r>
            <a:r>
              <a:rPr lang="ru-RU" dirty="0" err="1"/>
              <a:t>ишлаб</a:t>
            </a:r>
            <a:r>
              <a:rPr lang="ru-RU" dirty="0"/>
              <a:t> </a:t>
            </a:r>
            <a:r>
              <a:rPr lang="ru-RU" dirty="0" err="1"/>
              <a:t>чиқариш</a:t>
            </a:r>
            <a:r>
              <a:rPr lang="ru-RU" dirty="0"/>
              <a:t>. </a:t>
            </a:r>
            <a:r>
              <a:rPr lang="ru-RU" dirty="0" err="1"/>
              <a:t>Маълумки</a:t>
            </a:r>
            <a:r>
              <a:rPr lang="ru-RU" dirty="0"/>
              <a:t> </a:t>
            </a:r>
            <a:r>
              <a:rPr lang="ru-RU" dirty="0" err="1"/>
              <a:t>қуёш</a:t>
            </a:r>
            <a:r>
              <a:rPr lang="ru-RU" dirty="0"/>
              <a:t> </a:t>
            </a:r>
            <a:r>
              <a:rPr lang="ru-RU" dirty="0" err="1"/>
              <a:t>нурини</a:t>
            </a:r>
            <a:r>
              <a:rPr lang="ru-RU" dirty="0"/>
              <a:t> электромагнит </a:t>
            </a:r>
            <a:r>
              <a:rPr lang="ru-RU" dirty="0" err="1"/>
              <a:t>тўлқинлари</a:t>
            </a:r>
            <a:r>
              <a:rPr lang="ru-RU" dirty="0"/>
              <a:t> </a:t>
            </a:r>
            <a:r>
              <a:rPr lang="ru-RU" dirty="0" err="1"/>
              <a:t>деб</a:t>
            </a:r>
            <a:r>
              <a:rPr lang="ru-RU" dirty="0"/>
              <a:t> </a:t>
            </a:r>
            <a:r>
              <a:rPr lang="ru-RU" dirty="0" err="1"/>
              <a:t>қараш</a:t>
            </a:r>
            <a:r>
              <a:rPr lang="ru-RU" dirty="0"/>
              <a:t> </a:t>
            </a:r>
            <a:r>
              <a:rPr lang="ru-RU" dirty="0" err="1"/>
              <a:t>мумкин</a:t>
            </a:r>
            <a:r>
              <a:rPr lang="ru-RU" dirty="0"/>
              <a:t>. Квант </a:t>
            </a:r>
            <a:r>
              <a:rPr lang="ru-RU" dirty="0" err="1"/>
              <a:t>назариясига</a:t>
            </a:r>
            <a:r>
              <a:rPr lang="ru-RU" dirty="0"/>
              <a:t> </a:t>
            </a:r>
            <a:r>
              <a:rPr lang="ru-RU" dirty="0" err="1"/>
              <a:t>асосан</a:t>
            </a:r>
            <a:r>
              <a:rPr lang="ru-RU" dirty="0"/>
              <a:t>, электромагнит </a:t>
            </a:r>
            <a:r>
              <a:rPr lang="ru-RU" dirty="0" err="1"/>
              <a:t>тўлқинларига</a:t>
            </a:r>
            <a:r>
              <a:rPr lang="ru-RU" dirty="0"/>
              <a:t> </a:t>
            </a:r>
            <a:r>
              <a:rPr lang="ru-RU" dirty="0" err="1"/>
              <a:t>нол</a:t>
            </a:r>
            <a:r>
              <a:rPr lang="ru-RU" dirty="0"/>
              <a:t> </a:t>
            </a:r>
            <a:r>
              <a:rPr lang="ru-RU" dirty="0" err="1"/>
              <a:t>массали</a:t>
            </a:r>
            <a:r>
              <a:rPr lang="ru-RU" dirty="0"/>
              <a:t> </a:t>
            </a:r>
            <a:r>
              <a:rPr lang="ru-RU" dirty="0" err="1"/>
              <a:t>элементар</a:t>
            </a:r>
            <a:r>
              <a:rPr lang="ru-RU" dirty="0"/>
              <a:t> </a:t>
            </a:r>
            <a:r>
              <a:rPr lang="ru-RU" dirty="0" err="1"/>
              <a:t>заррачалар</a:t>
            </a:r>
            <a:r>
              <a:rPr lang="ru-RU" dirty="0"/>
              <a:t> - </a:t>
            </a:r>
            <a:r>
              <a:rPr lang="ru-RU" dirty="0" err="1"/>
              <a:t>фотонлар</a:t>
            </a:r>
            <a:r>
              <a:rPr lang="ru-RU" dirty="0"/>
              <a:t> </a:t>
            </a:r>
            <a:r>
              <a:rPr lang="ru-RU" dirty="0" err="1"/>
              <a:t>деб</a:t>
            </a:r>
            <a:r>
              <a:rPr lang="ru-RU" dirty="0"/>
              <a:t> </a:t>
            </a:r>
            <a:r>
              <a:rPr lang="ru-RU" dirty="0" err="1"/>
              <a:t>қаралади</a:t>
            </a:r>
            <a:r>
              <a:rPr lang="ru-RU" dirty="0"/>
              <a:t>. </a:t>
            </a:r>
            <a:r>
              <a:rPr lang="ru-RU" dirty="0" err="1"/>
              <a:t>Қуёш</a:t>
            </a:r>
            <a:r>
              <a:rPr lang="ru-RU" dirty="0"/>
              <a:t> </a:t>
            </a:r>
            <a:r>
              <a:rPr lang="ru-RU" dirty="0" err="1"/>
              <a:t>энергиясини</a:t>
            </a:r>
            <a:r>
              <a:rPr lang="ru-RU" dirty="0"/>
              <a:t> </a:t>
            </a:r>
            <a:r>
              <a:rPr lang="ru-RU" dirty="0" err="1"/>
              <a:t>фотоэлектрик</a:t>
            </a:r>
            <a:r>
              <a:rPr lang="ru-RU" dirty="0"/>
              <a:t> </a:t>
            </a:r>
            <a:r>
              <a:rPr lang="ru-RU" dirty="0" err="1"/>
              <a:t>энергияга</a:t>
            </a:r>
            <a:r>
              <a:rPr lang="ru-RU" dirty="0"/>
              <a:t> </a:t>
            </a:r>
            <a:r>
              <a:rPr lang="ru-RU" dirty="0" err="1"/>
              <a:t>кайта</a:t>
            </a:r>
            <a:r>
              <a:rPr lang="ru-RU" dirty="0"/>
              <a:t> </a:t>
            </a:r>
            <a:r>
              <a:rPr lang="ru-RU" dirty="0" err="1"/>
              <a:t>айлантириш</a:t>
            </a:r>
            <a:r>
              <a:rPr lang="ru-RU" dirty="0"/>
              <a:t> </a:t>
            </a:r>
            <a:r>
              <a:rPr lang="ru-RU" dirty="0" err="1"/>
              <a:t>асосида</a:t>
            </a:r>
            <a:r>
              <a:rPr lang="ru-RU" dirty="0"/>
              <a:t> 1887 </a:t>
            </a:r>
            <a:r>
              <a:rPr lang="ru-RU" dirty="0" err="1"/>
              <a:t>йилда</a:t>
            </a:r>
            <a:r>
              <a:rPr lang="ru-RU" dirty="0"/>
              <a:t> Герц </a:t>
            </a:r>
            <a:r>
              <a:rPr lang="ru-RU" dirty="0" err="1"/>
              <a:t>томонидан</a:t>
            </a:r>
            <a:r>
              <a:rPr lang="ru-RU" dirty="0"/>
              <a:t> </a:t>
            </a:r>
            <a:r>
              <a:rPr lang="ru-RU" dirty="0" err="1"/>
              <a:t>яратилган</a:t>
            </a:r>
            <a:r>
              <a:rPr lang="ru-RU" dirty="0"/>
              <a:t>, </a:t>
            </a:r>
            <a:r>
              <a:rPr lang="ru-RU" dirty="0" err="1"/>
              <a:t>ёруглик</a:t>
            </a:r>
            <a:r>
              <a:rPr lang="ru-RU" dirty="0"/>
              <a:t> </a:t>
            </a:r>
            <a:r>
              <a:rPr lang="ru-RU" dirty="0" err="1"/>
              <a:t>фотонларинг</a:t>
            </a:r>
            <a:r>
              <a:rPr lang="ru-RU" dirty="0"/>
              <a:t> </a:t>
            </a:r>
            <a:r>
              <a:rPr lang="ru-RU" dirty="0" err="1"/>
              <a:t>баъзибир</a:t>
            </a:r>
            <a:r>
              <a:rPr lang="ru-RU" dirty="0"/>
              <a:t> </a:t>
            </a:r>
            <a:r>
              <a:rPr lang="ru-RU" dirty="0" err="1"/>
              <a:t>металларнинг</a:t>
            </a:r>
            <a:r>
              <a:rPr lang="ru-RU" dirty="0"/>
              <a:t> </a:t>
            </a:r>
            <a:r>
              <a:rPr lang="ru-RU" dirty="0" err="1"/>
              <a:t>электронлари</a:t>
            </a:r>
            <a:r>
              <a:rPr lang="ru-RU" dirty="0"/>
              <a:t> </a:t>
            </a:r>
            <a:r>
              <a:rPr lang="ru-RU" dirty="0" err="1"/>
              <a:t>билан</a:t>
            </a:r>
            <a:r>
              <a:rPr lang="ru-RU" dirty="0"/>
              <a:t> </a:t>
            </a:r>
            <a:r>
              <a:rPr lang="ru-RU" dirty="0" err="1"/>
              <a:t>киришуви</a:t>
            </a:r>
            <a:r>
              <a:rPr lang="ru-RU" dirty="0"/>
              <a:t> </a:t>
            </a:r>
            <a:r>
              <a:rPr lang="ru-RU" dirty="0" err="1"/>
              <a:t>натижасида</a:t>
            </a:r>
            <a:r>
              <a:rPr lang="ru-RU" dirty="0"/>
              <a:t> </a:t>
            </a:r>
            <a:r>
              <a:rPr lang="ru-RU" dirty="0" err="1"/>
              <a:t>электронлар</a:t>
            </a:r>
            <a:r>
              <a:rPr lang="ru-RU" dirty="0"/>
              <a:t> </a:t>
            </a:r>
            <a:r>
              <a:rPr lang="ru-RU" dirty="0" err="1"/>
              <a:t>маълум</a:t>
            </a:r>
            <a:r>
              <a:rPr lang="ru-RU" dirty="0"/>
              <a:t> </a:t>
            </a:r>
            <a:r>
              <a:rPr lang="ru-RU" dirty="0" err="1"/>
              <a:t>микдордаги</a:t>
            </a:r>
            <a:r>
              <a:rPr lang="ru-RU" dirty="0"/>
              <a:t> </a:t>
            </a:r>
            <a:r>
              <a:rPr lang="ru-RU" dirty="0" err="1"/>
              <a:t>энергияга</a:t>
            </a:r>
            <a:r>
              <a:rPr lang="ru-RU" dirty="0"/>
              <a:t> </a:t>
            </a:r>
            <a:r>
              <a:rPr lang="ru-RU" dirty="0" err="1"/>
              <a:t>эга</a:t>
            </a:r>
            <a:r>
              <a:rPr lang="ru-RU" dirty="0"/>
              <a:t> </a:t>
            </a:r>
            <a:r>
              <a:rPr lang="ru-RU" dirty="0" err="1"/>
              <a:t>буладилар</a:t>
            </a:r>
            <a:r>
              <a:rPr lang="ru-RU" dirty="0"/>
              <a:t>. </a:t>
            </a:r>
            <a:r>
              <a:rPr lang="ru-RU" dirty="0" err="1"/>
              <a:t>Мана</a:t>
            </a:r>
            <a:r>
              <a:rPr lang="ru-RU" dirty="0"/>
              <a:t> шу </a:t>
            </a:r>
            <a:r>
              <a:rPr lang="ru-RU" dirty="0" err="1"/>
              <a:t>энергиядан</a:t>
            </a:r>
            <a:r>
              <a:rPr lang="ru-RU" dirty="0"/>
              <a:t> </a:t>
            </a:r>
            <a:r>
              <a:rPr lang="ru-RU" dirty="0" err="1"/>
              <a:t>фойдаланган</a:t>
            </a:r>
            <a:r>
              <a:rPr lang="ru-RU" dirty="0"/>
              <a:t> </a:t>
            </a:r>
            <a:r>
              <a:rPr lang="ru-RU" dirty="0" err="1"/>
              <a:t>ҳолда</a:t>
            </a:r>
            <a:r>
              <a:rPr lang="ru-RU" dirty="0"/>
              <a:t> </a:t>
            </a:r>
            <a:r>
              <a:rPr lang="ru-RU" dirty="0" err="1"/>
              <a:t>қуёш</a:t>
            </a:r>
            <a:r>
              <a:rPr lang="ru-RU" dirty="0"/>
              <a:t> </a:t>
            </a:r>
            <a:r>
              <a:rPr lang="ru-RU" dirty="0" err="1"/>
              <a:t>энергиясидан</a:t>
            </a:r>
            <a:r>
              <a:rPr lang="ru-RU" dirty="0"/>
              <a:t> </a:t>
            </a:r>
            <a:r>
              <a:rPr lang="ru-RU" dirty="0" err="1"/>
              <a:t>тўғридантўғри</a:t>
            </a:r>
            <a:r>
              <a:rPr lang="ru-RU" dirty="0"/>
              <a:t> электроэнергия </a:t>
            </a:r>
            <a:r>
              <a:rPr lang="ru-RU" dirty="0" err="1"/>
              <a:t>олиш</a:t>
            </a:r>
            <a:r>
              <a:rPr lang="ru-RU" dirty="0"/>
              <a:t> </a:t>
            </a:r>
            <a:r>
              <a:rPr lang="ru-RU" dirty="0" err="1"/>
              <a:t>мумкин</a:t>
            </a:r>
            <a:r>
              <a:rPr lang="ru-RU" dirty="0"/>
              <a:t>. </a:t>
            </a:r>
            <a:r>
              <a:rPr lang="ru-RU" dirty="0" err="1"/>
              <a:t>Бу</a:t>
            </a:r>
            <a:r>
              <a:rPr lang="ru-RU" dirty="0"/>
              <a:t> </a:t>
            </a:r>
            <a:r>
              <a:rPr lang="ru-RU" dirty="0" err="1"/>
              <a:t>жараён</a:t>
            </a:r>
            <a:r>
              <a:rPr lang="ru-RU" dirty="0"/>
              <a:t> фотоэффект </a:t>
            </a:r>
            <a:r>
              <a:rPr lang="ru-RU" dirty="0" err="1"/>
              <a:t>ходисаси</a:t>
            </a:r>
            <a:r>
              <a:rPr lang="ru-RU" dirty="0"/>
              <a:t> </a:t>
            </a:r>
            <a:r>
              <a:rPr lang="ru-RU" dirty="0" err="1"/>
              <a:t>дейилади</a:t>
            </a:r>
            <a:r>
              <a:rPr lang="ru-RU" dirty="0"/>
              <a:t>. </a:t>
            </a:r>
            <a:r>
              <a:rPr lang="ru-RU" dirty="0" err="1"/>
              <a:t>Шундай</a:t>
            </a:r>
            <a:r>
              <a:rPr lang="ru-RU" dirty="0"/>
              <a:t> </a:t>
            </a:r>
            <a:r>
              <a:rPr lang="ru-RU" dirty="0" err="1"/>
              <a:t>килиб</a:t>
            </a:r>
            <a:r>
              <a:rPr lang="ru-RU" dirty="0"/>
              <a:t>, </a:t>
            </a:r>
            <a:r>
              <a:rPr lang="ru-RU" dirty="0" err="1"/>
              <a:t>фотоэлектор</a:t>
            </a:r>
            <a:r>
              <a:rPr lang="ru-RU" dirty="0"/>
              <a:t> </a:t>
            </a:r>
            <a:r>
              <a:rPr lang="ru-RU" dirty="0" err="1"/>
              <a:t>ячейкаларида</a:t>
            </a:r>
            <a:r>
              <a:rPr lang="ru-RU" dirty="0"/>
              <a:t> </a:t>
            </a:r>
            <a:r>
              <a:rPr lang="ru-RU" dirty="0" err="1"/>
              <a:t>ёруглик</a:t>
            </a:r>
            <a:r>
              <a:rPr lang="ru-RU" dirty="0"/>
              <a:t> </a:t>
            </a:r>
            <a:r>
              <a:rPr lang="ru-RU" dirty="0" err="1"/>
              <a:t>нурланиш</a:t>
            </a:r>
            <a:r>
              <a:rPr lang="ru-RU" dirty="0"/>
              <a:t> </a:t>
            </a:r>
            <a:r>
              <a:rPr lang="ru-RU" dirty="0" err="1"/>
              <a:t>энергияси</a:t>
            </a:r>
            <a:r>
              <a:rPr lang="ru-RU" dirty="0"/>
              <a:t> </a:t>
            </a:r>
            <a:r>
              <a:rPr lang="ru-RU" dirty="0" err="1"/>
              <a:t>электр</a:t>
            </a:r>
            <a:r>
              <a:rPr lang="ru-RU" dirty="0"/>
              <a:t> </a:t>
            </a:r>
            <a:r>
              <a:rPr lang="ru-RU" dirty="0" err="1"/>
              <a:t>энергиясига</a:t>
            </a:r>
            <a:r>
              <a:rPr lang="ru-RU" dirty="0"/>
              <a:t> </a:t>
            </a:r>
            <a:r>
              <a:rPr lang="ru-RU" dirty="0" err="1"/>
              <a:t>айлантирилади</a:t>
            </a:r>
            <a:r>
              <a:rPr lang="ru-RU" dirty="0"/>
              <a:t>. </a:t>
            </a:r>
            <a:r>
              <a:rPr lang="ru-RU" dirty="0" err="1"/>
              <a:t>Фотоэлектр</a:t>
            </a:r>
            <a:r>
              <a:rPr lang="ru-RU" dirty="0"/>
              <a:t> </a:t>
            </a:r>
            <a:r>
              <a:rPr lang="ru-RU" dirty="0" err="1"/>
              <a:t>ячейкаларини</a:t>
            </a:r>
            <a:r>
              <a:rPr lang="ru-RU" dirty="0"/>
              <a:t> </a:t>
            </a:r>
            <a:r>
              <a:rPr lang="ru-RU" dirty="0" err="1"/>
              <a:t>тайёрлашда</a:t>
            </a:r>
            <a:r>
              <a:rPr lang="ru-RU" dirty="0"/>
              <a:t> </a:t>
            </a:r>
            <a:r>
              <a:rPr lang="ru-RU" dirty="0" err="1"/>
              <a:t>биринчи</a:t>
            </a:r>
            <a:r>
              <a:rPr lang="ru-RU" dirty="0"/>
              <a:t> </a:t>
            </a:r>
            <a:r>
              <a:rPr lang="ru-RU" dirty="0" err="1"/>
              <a:t>булиб</a:t>
            </a:r>
            <a:r>
              <a:rPr lang="ru-RU" dirty="0"/>
              <a:t> моно </a:t>
            </a:r>
            <a:r>
              <a:rPr lang="ru-RU" dirty="0" err="1"/>
              <a:t>ёки</a:t>
            </a:r>
            <a:r>
              <a:rPr lang="ru-RU" dirty="0"/>
              <a:t> поликристалл </a:t>
            </a:r>
            <a:r>
              <a:rPr lang="ru-RU" dirty="0" err="1"/>
              <a:t>кремнийдан</a:t>
            </a:r>
            <a:r>
              <a:rPr lang="ru-RU" dirty="0"/>
              <a:t> </a:t>
            </a:r>
            <a:r>
              <a:rPr lang="ru-RU" dirty="0" err="1"/>
              <a:t>фойдаланилган</a:t>
            </a:r>
            <a:r>
              <a:rPr lang="ru-RU" dirty="0"/>
              <a:t>. </a:t>
            </a:r>
            <a:r>
              <a:rPr lang="ru-RU" dirty="0" err="1"/>
              <a:t>Ҳозирги</a:t>
            </a:r>
            <a:r>
              <a:rPr lang="ru-RU" dirty="0"/>
              <a:t> </a:t>
            </a:r>
            <a:r>
              <a:rPr lang="ru-RU" dirty="0" err="1"/>
              <a:t>кунда</a:t>
            </a:r>
            <a:r>
              <a:rPr lang="ru-RU" dirty="0"/>
              <a:t> </a:t>
            </a:r>
            <a:r>
              <a:rPr lang="ru-RU" dirty="0" err="1"/>
              <a:t>бу</a:t>
            </a:r>
            <a:r>
              <a:rPr lang="ru-RU" dirty="0"/>
              <a:t> </a:t>
            </a:r>
            <a:r>
              <a:rPr lang="ru-RU" dirty="0" err="1"/>
              <a:t>элементдан</a:t>
            </a:r>
            <a:r>
              <a:rPr lang="ru-RU" dirty="0"/>
              <a:t> </a:t>
            </a:r>
            <a:r>
              <a:rPr lang="ru-RU" dirty="0" err="1"/>
              <a:t>тайёрланадиган</a:t>
            </a:r>
            <a:r>
              <a:rPr lang="ru-RU" dirty="0"/>
              <a:t> </a:t>
            </a:r>
            <a:r>
              <a:rPr lang="ru-RU" dirty="0" err="1"/>
              <a:t>ячейкалар</a:t>
            </a:r>
            <a:r>
              <a:rPr lang="ru-RU" dirty="0"/>
              <a:t>, </a:t>
            </a:r>
            <a:r>
              <a:rPr lang="ru-RU" dirty="0" err="1"/>
              <a:t>бутун</a:t>
            </a:r>
            <a:r>
              <a:rPr lang="ru-RU" dirty="0"/>
              <a:t> </a:t>
            </a:r>
            <a:r>
              <a:rPr lang="ru-RU" dirty="0" err="1"/>
              <a:t>дунёда</a:t>
            </a:r>
            <a:r>
              <a:rPr lang="ru-RU" dirty="0"/>
              <a:t> </a:t>
            </a:r>
            <a:r>
              <a:rPr lang="ru-RU" dirty="0" err="1"/>
              <a:t>урнатилган</a:t>
            </a:r>
            <a:r>
              <a:rPr lang="ru-RU" dirty="0"/>
              <a:t> </a:t>
            </a:r>
            <a:r>
              <a:rPr lang="ru-RU" dirty="0" err="1"/>
              <a:t>тизимларнинг</a:t>
            </a:r>
            <a:r>
              <a:rPr lang="ru-RU" dirty="0"/>
              <a:t> 80 </a:t>
            </a:r>
            <a:r>
              <a:rPr lang="ru-RU" dirty="0" err="1"/>
              <a:t>фоизини</a:t>
            </a:r>
            <a:r>
              <a:rPr lang="ru-RU" dirty="0"/>
              <a:t> </a:t>
            </a:r>
            <a:r>
              <a:rPr lang="ru-RU" dirty="0" err="1"/>
              <a:t>ташкил</a:t>
            </a:r>
            <a:r>
              <a:rPr lang="ru-RU" dirty="0"/>
              <a:t> </a:t>
            </a:r>
            <a:r>
              <a:rPr lang="ru-RU" dirty="0" err="1"/>
              <a:t>этади</a:t>
            </a:r>
            <a:r>
              <a:rPr lang="ru-RU" dirty="0"/>
              <a:t>. </a:t>
            </a:r>
            <a:r>
              <a:rPr lang="ru-RU" dirty="0" err="1"/>
              <a:t>Уларнинг</a:t>
            </a:r>
            <a:r>
              <a:rPr lang="ru-RU" dirty="0"/>
              <a:t> </a:t>
            </a:r>
            <a:r>
              <a:rPr lang="ru-RU" dirty="0" err="1"/>
              <a:t>фойдали</a:t>
            </a:r>
            <a:r>
              <a:rPr lang="ru-RU" dirty="0"/>
              <a:t> </a:t>
            </a:r>
            <a:r>
              <a:rPr lang="ru-RU" dirty="0" err="1"/>
              <a:t>иш</a:t>
            </a:r>
            <a:r>
              <a:rPr lang="ru-RU" dirty="0"/>
              <a:t> </a:t>
            </a:r>
            <a:r>
              <a:rPr lang="ru-RU" dirty="0" err="1"/>
              <a:t>коеффиценти</a:t>
            </a:r>
            <a:r>
              <a:rPr lang="ru-RU" dirty="0"/>
              <a:t> 11÷16 </a:t>
            </a:r>
            <a:r>
              <a:rPr lang="ru-RU" dirty="0" err="1"/>
              <a:t>фоизни</a:t>
            </a:r>
            <a:r>
              <a:rPr lang="ru-RU" dirty="0"/>
              <a:t> </a:t>
            </a:r>
            <a:r>
              <a:rPr lang="ru-RU" dirty="0" err="1"/>
              <a:t>ташкил</a:t>
            </a:r>
            <a:r>
              <a:rPr lang="ru-RU" dirty="0"/>
              <a:t> </a:t>
            </a:r>
            <a:r>
              <a:rPr lang="ru-RU" dirty="0" err="1"/>
              <a:t>этади</a:t>
            </a:r>
            <a:r>
              <a:rPr lang="ru-RU" dirty="0"/>
              <a:t>.  </a:t>
            </a:r>
            <a:r>
              <a:rPr lang="ru-RU" dirty="0" err="1"/>
              <a:t>Кейинги</a:t>
            </a:r>
            <a:r>
              <a:rPr lang="ru-RU" dirty="0"/>
              <a:t> </a:t>
            </a:r>
            <a:r>
              <a:rPr lang="ru-RU" dirty="0" err="1"/>
              <a:t>вактларда</a:t>
            </a:r>
            <a:r>
              <a:rPr lang="ru-RU" dirty="0"/>
              <a:t> </a:t>
            </a:r>
            <a:r>
              <a:rPr lang="ru-RU" dirty="0" err="1"/>
              <a:t>фотоэлектор</a:t>
            </a:r>
            <a:r>
              <a:rPr lang="ru-RU" dirty="0"/>
              <a:t> </a:t>
            </a:r>
            <a:r>
              <a:rPr lang="ru-RU" dirty="0" err="1"/>
              <a:t>ячейкалар</a:t>
            </a:r>
            <a:r>
              <a:rPr lang="ru-RU" dirty="0"/>
              <a:t> </a:t>
            </a:r>
            <a:r>
              <a:rPr lang="ru-RU" dirty="0" err="1"/>
              <a:t>аморф</a:t>
            </a:r>
            <a:r>
              <a:rPr lang="ru-RU" dirty="0"/>
              <a:t> кремний, кадмий – </a:t>
            </a:r>
            <a:r>
              <a:rPr lang="ru-RU" dirty="0" err="1"/>
              <a:t>теллурид</a:t>
            </a:r>
            <a:r>
              <a:rPr lang="ru-RU" dirty="0"/>
              <a:t> </a:t>
            </a:r>
            <a:r>
              <a:rPr lang="ru-RU" dirty="0" err="1"/>
              <a:t>ёки</a:t>
            </a:r>
            <a:r>
              <a:rPr lang="ru-RU" dirty="0"/>
              <a:t> </a:t>
            </a:r>
            <a:r>
              <a:rPr lang="ru-RU" dirty="0" err="1"/>
              <a:t>мис</a:t>
            </a:r>
            <a:r>
              <a:rPr lang="ru-RU" dirty="0"/>
              <a:t> – индий-</a:t>
            </a:r>
            <a:r>
              <a:rPr lang="ru-RU" dirty="0" err="1"/>
              <a:t>селиндан</a:t>
            </a:r>
            <a:r>
              <a:rPr lang="ru-RU" dirty="0"/>
              <a:t> </a:t>
            </a:r>
            <a:r>
              <a:rPr lang="ru-RU" dirty="0" err="1"/>
              <a:t>юпка</a:t>
            </a:r>
            <a:r>
              <a:rPr lang="ru-RU" dirty="0"/>
              <a:t> </a:t>
            </a:r>
            <a:r>
              <a:rPr lang="ru-RU" dirty="0" err="1"/>
              <a:t>плёнкалар</a:t>
            </a:r>
            <a:r>
              <a:rPr lang="ru-RU" dirty="0"/>
              <a:t> </a:t>
            </a:r>
            <a:r>
              <a:rPr lang="ru-RU" dirty="0" err="1"/>
              <a:t>шаклида</a:t>
            </a:r>
            <a:r>
              <a:rPr lang="ru-RU" dirty="0"/>
              <a:t> </a:t>
            </a:r>
            <a:r>
              <a:rPr lang="ru-RU" dirty="0" err="1"/>
              <a:t>тайёрлана</a:t>
            </a:r>
            <a:r>
              <a:rPr lang="ru-RU" dirty="0"/>
              <a:t> </a:t>
            </a:r>
            <a:r>
              <a:rPr lang="ru-RU" dirty="0" err="1"/>
              <a:t>бошлади</a:t>
            </a:r>
            <a:r>
              <a:rPr lang="ru-RU" dirty="0"/>
              <a:t>. </a:t>
            </a:r>
            <a:r>
              <a:rPr lang="ru-RU" dirty="0" err="1"/>
              <a:t>Уларнинг</a:t>
            </a:r>
            <a:r>
              <a:rPr lang="ru-RU" dirty="0"/>
              <a:t> </a:t>
            </a:r>
            <a:r>
              <a:rPr lang="ru-RU" dirty="0" err="1"/>
              <a:t>фойдали</a:t>
            </a:r>
            <a:r>
              <a:rPr lang="ru-RU" dirty="0"/>
              <a:t> </a:t>
            </a:r>
            <a:r>
              <a:rPr lang="ru-RU" dirty="0" err="1"/>
              <a:t>иш</a:t>
            </a:r>
            <a:r>
              <a:rPr lang="ru-RU" dirty="0"/>
              <a:t> </a:t>
            </a:r>
            <a:r>
              <a:rPr lang="ru-RU" dirty="0" err="1"/>
              <a:t>коеффитсенти</a:t>
            </a:r>
            <a:r>
              <a:rPr lang="ru-RU" dirty="0"/>
              <a:t> </a:t>
            </a:r>
            <a:r>
              <a:rPr lang="ru-RU" dirty="0" err="1"/>
              <a:t>қарийб</a:t>
            </a:r>
            <a:r>
              <a:rPr lang="ru-RU" dirty="0"/>
              <a:t> 8 </a:t>
            </a:r>
            <a:r>
              <a:rPr lang="ru-RU" dirty="0" err="1"/>
              <a:t>фоизни</a:t>
            </a:r>
            <a:r>
              <a:rPr lang="ru-RU" dirty="0"/>
              <a:t> </a:t>
            </a:r>
            <a:r>
              <a:rPr lang="ru-RU" dirty="0" err="1"/>
              <a:t>ташкил</a:t>
            </a:r>
            <a:r>
              <a:rPr lang="ru-RU" dirty="0"/>
              <a:t> </a:t>
            </a:r>
            <a:r>
              <a:rPr lang="ru-RU" dirty="0" err="1"/>
              <a:t>этади</a:t>
            </a:r>
            <a:r>
              <a:rPr lang="ru-RU" dirty="0"/>
              <a:t>, бирок моно </a:t>
            </a:r>
            <a:r>
              <a:rPr lang="ru-RU" dirty="0" err="1"/>
              <a:t>ёки</a:t>
            </a:r>
            <a:r>
              <a:rPr lang="ru-RU" dirty="0"/>
              <a:t> поликристалл </a:t>
            </a:r>
            <a:r>
              <a:rPr lang="ru-RU" dirty="0" err="1"/>
              <a:t>кремнийдан</a:t>
            </a:r>
            <a:r>
              <a:rPr lang="ru-RU" dirty="0"/>
              <a:t> </a:t>
            </a:r>
            <a:r>
              <a:rPr lang="ru-RU" dirty="0" err="1"/>
              <a:t>тайёрланадиган</a:t>
            </a:r>
            <a:r>
              <a:rPr lang="ru-RU" dirty="0"/>
              <a:t> </a:t>
            </a:r>
            <a:r>
              <a:rPr lang="ru-RU" dirty="0" err="1"/>
              <a:t>фотоэлектр</a:t>
            </a:r>
            <a:r>
              <a:rPr lang="ru-RU" dirty="0"/>
              <a:t> </a:t>
            </a:r>
            <a:r>
              <a:rPr lang="ru-RU" dirty="0" err="1"/>
              <a:t>ячейкаларга</a:t>
            </a:r>
            <a:r>
              <a:rPr lang="ru-RU" dirty="0"/>
              <a:t> </a:t>
            </a:r>
            <a:r>
              <a:rPr lang="ru-RU" dirty="0" err="1"/>
              <a:t>қараганда</a:t>
            </a:r>
            <a:r>
              <a:rPr lang="ru-RU" dirty="0"/>
              <a:t> </a:t>
            </a:r>
            <a:r>
              <a:rPr lang="ru-RU" dirty="0" err="1"/>
              <a:t>тайёрланиши</a:t>
            </a:r>
            <a:r>
              <a:rPr lang="ru-RU" dirty="0"/>
              <a:t> </a:t>
            </a:r>
            <a:r>
              <a:rPr lang="ru-RU" dirty="0" err="1"/>
              <a:t>арзонрокдир</a:t>
            </a:r>
            <a:r>
              <a:rPr lang="ru-RU" dirty="0"/>
              <a:t>. </a:t>
            </a:r>
            <a:r>
              <a:rPr lang="ru-RU" dirty="0" err="1"/>
              <a:t>Ҳозирги</a:t>
            </a:r>
            <a:r>
              <a:rPr lang="ru-RU" dirty="0"/>
              <a:t> </a:t>
            </a:r>
            <a:r>
              <a:rPr lang="ru-RU" dirty="0" err="1"/>
              <a:t>вақтда</a:t>
            </a:r>
            <a:r>
              <a:rPr lang="ru-RU" dirty="0"/>
              <a:t> </a:t>
            </a:r>
            <a:r>
              <a:rPr lang="ru-RU" dirty="0" err="1"/>
              <a:t>фотоэлектр</a:t>
            </a:r>
            <a:r>
              <a:rPr lang="ru-RU" dirty="0"/>
              <a:t> </a:t>
            </a:r>
            <a:r>
              <a:rPr lang="ru-RU" dirty="0" err="1"/>
              <a:t>ячейкаларининг</a:t>
            </a:r>
            <a:r>
              <a:rPr lang="ru-RU" dirty="0"/>
              <a:t> </a:t>
            </a:r>
            <a:r>
              <a:rPr lang="ru-RU" dirty="0" err="1"/>
              <a:t>фойдали</a:t>
            </a:r>
            <a:r>
              <a:rPr lang="ru-RU" dirty="0"/>
              <a:t> </a:t>
            </a:r>
            <a:r>
              <a:rPr lang="ru-RU" dirty="0" err="1"/>
              <a:t>иш</a:t>
            </a:r>
            <a:r>
              <a:rPr lang="ru-RU" dirty="0"/>
              <a:t> </a:t>
            </a:r>
            <a:r>
              <a:rPr lang="ru-RU" dirty="0" err="1"/>
              <a:t>коеффицентини</a:t>
            </a:r>
            <a:r>
              <a:rPr lang="ru-RU" dirty="0"/>
              <a:t> 30÷60 </a:t>
            </a:r>
            <a:r>
              <a:rPr lang="ru-RU" dirty="0" err="1"/>
              <a:t>фоизга</a:t>
            </a:r>
            <a:r>
              <a:rPr lang="ru-RU" dirty="0"/>
              <a:t> </a:t>
            </a:r>
            <a:r>
              <a:rPr lang="ru-RU" dirty="0" err="1"/>
              <a:t>ошириш</a:t>
            </a:r>
            <a:r>
              <a:rPr lang="ru-RU" dirty="0"/>
              <a:t> </a:t>
            </a:r>
            <a:r>
              <a:rPr lang="ru-RU" dirty="0" err="1"/>
              <a:t>устида</a:t>
            </a:r>
            <a:r>
              <a:rPr lang="ru-RU" dirty="0"/>
              <a:t> </a:t>
            </a:r>
            <a:r>
              <a:rPr lang="ru-RU" dirty="0" err="1"/>
              <a:t>илмий-тадкикот</a:t>
            </a:r>
            <a:r>
              <a:rPr lang="ru-RU" dirty="0"/>
              <a:t> </a:t>
            </a:r>
            <a:r>
              <a:rPr lang="ru-RU" dirty="0" err="1"/>
              <a:t>ишлари</a:t>
            </a:r>
            <a:r>
              <a:rPr lang="ru-RU" dirty="0"/>
              <a:t> </a:t>
            </a:r>
            <a:r>
              <a:rPr lang="ru-RU" dirty="0" err="1"/>
              <a:t>олиб</a:t>
            </a:r>
            <a:r>
              <a:rPr lang="ru-RU" dirty="0"/>
              <a:t> </a:t>
            </a:r>
            <a:r>
              <a:rPr lang="ru-RU" dirty="0" err="1"/>
              <a:t>борилмокда</a:t>
            </a:r>
            <a:r>
              <a:rPr lang="ru-RU" dirty="0"/>
              <a:t>. </a:t>
            </a:r>
            <a:r>
              <a:rPr lang="ru-RU" dirty="0" err="1"/>
              <a:t>Бунинг</a:t>
            </a:r>
            <a:r>
              <a:rPr lang="ru-RU" dirty="0"/>
              <a:t> </a:t>
            </a:r>
            <a:r>
              <a:rPr lang="ru-RU" dirty="0" err="1"/>
              <a:t>учун</a:t>
            </a:r>
            <a:r>
              <a:rPr lang="ru-RU" dirty="0"/>
              <a:t> </a:t>
            </a:r>
            <a:r>
              <a:rPr lang="ru-RU" dirty="0" err="1"/>
              <a:t>плёнкаларни</a:t>
            </a:r>
            <a:r>
              <a:rPr lang="ru-RU" dirty="0"/>
              <a:t> 4÷8 марта </a:t>
            </a:r>
            <a:r>
              <a:rPr lang="ru-RU" dirty="0" err="1"/>
              <a:t>устма</a:t>
            </a:r>
            <a:r>
              <a:rPr lang="ru-RU" dirty="0"/>
              <a:t>- уст </a:t>
            </a:r>
            <a:r>
              <a:rPr lang="ru-RU" dirty="0" err="1"/>
              <a:t>ўрнатиш</a:t>
            </a:r>
            <a:r>
              <a:rPr lang="ru-RU" dirty="0"/>
              <a:t> </a:t>
            </a:r>
            <a:r>
              <a:rPr lang="ru-RU" dirty="0" err="1"/>
              <a:t>зарур</a:t>
            </a:r>
            <a:r>
              <a:rPr lang="ru-RU" dirty="0"/>
              <a:t> </a:t>
            </a:r>
            <a:r>
              <a:rPr lang="ru-RU" dirty="0" err="1"/>
              <a:t>булади</a:t>
            </a:r>
            <a:r>
              <a:rPr lang="ru-RU" dirty="0"/>
              <a:t>. Ушбу </a:t>
            </a:r>
            <a:r>
              <a:rPr lang="ru-RU" dirty="0" err="1"/>
              <a:t>тадкикотлар</a:t>
            </a:r>
            <a:r>
              <a:rPr lang="ru-RU" dirty="0"/>
              <a:t> </a:t>
            </a:r>
            <a:r>
              <a:rPr lang="ru-RU" dirty="0" err="1"/>
              <a:t>натижасида</a:t>
            </a:r>
            <a:r>
              <a:rPr lang="ru-RU" dirty="0"/>
              <a:t> </a:t>
            </a:r>
            <a:r>
              <a:rPr lang="ru-RU" dirty="0" err="1"/>
              <a:t>қурилма</a:t>
            </a:r>
            <a:r>
              <a:rPr lang="ru-RU" dirty="0"/>
              <a:t> </a:t>
            </a:r>
            <a:r>
              <a:rPr lang="ru-RU" dirty="0" err="1"/>
              <a:t>қуввати</a:t>
            </a:r>
            <a:r>
              <a:rPr lang="ru-RU" dirty="0"/>
              <a:t> </a:t>
            </a:r>
            <a:r>
              <a:rPr lang="ru-RU" dirty="0" err="1"/>
              <a:t>оширилади</a:t>
            </a:r>
            <a:r>
              <a:rPr lang="ru-RU" dirty="0"/>
              <a:t> </a:t>
            </a:r>
            <a:r>
              <a:rPr lang="ru-RU" dirty="0" err="1"/>
              <a:t>ҳамда</a:t>
            </a:r>
            <a:r>
              <a:rPr lang="ru-RU" dirty="0"/>
              <a:t> </a:t>
            </a:r>
            <a:r>
              <a:rPr lang="ru-RU" dirty="0" err="1"/>
              <a:t>ишлаб</a:t>
            </a:r>
            <a:r>
              <a:rPr lang="ru-RU" dirty="0"/>
              <a:t> </a:t>
            </a:r>
            <a:r>
              <a:rPr lang="ru-RU" dirty="0" err="1"/>
              <a:t>чикариш</a:t>
            </a:r>
            <a:r>
              <a:rPr lang="ru-RU" dirty="0"/>
              <a:t> </a:t>
            </a:r>
            <a:r>
              <a:rPr lang="ru-RU" dirty="0" err="1"/>
              <a:t>нархи</a:t>
            </a:r>
            <a:r>
              <a:rPr lang="ru-RU" dirty="0"/>
              <a:t> </a:t>
            </a:r>
            <a:r>
              <a:rPr lang="ru-RU" dirty="0" err="1"/>
              <a:t>кескин</a:t>
            </a:r>
            <a:r>
              <a:rPr lang="ru-RU" dirty="0"/>
              <a:t> </a:t>
            </a:r>
            <a:r>
              <a:rPr lang="ru-RU" dirty="0" err="1"/>
              <a:t>пасаяди</a:t>
            </a:r>
            <a:r>
              <a:rPr lang="ru-RU" dirty="0"/>
              <a:t>. </a:t>
            </a:r>
            <a:r>
              <a:rPr lang="ru-RU" dirty="0" err="1"/>
              <a:t>Фотоэлектр</a:t>
            </a:r>
            <a:r>
              <a:rPr lang="ru-RU" dirty="0"/>
              <a:t> </a:t>
            </a:r>
            <a:r>
              <a:rPr lang="ru-RU" dirty="0" err="1"/>
              <a:t>тизими</a:t>
            </a:r>
            <a:r>
              <a:rPr lang="ru-RU" dirty="0"/>
              <a:t> </a:t>
            </a:r>
            <a:r>
              <a:rPr lang="ru-RU" dirty="0" err="1"/>
              <a:t>ўзгармас</a:t>
            </a:r>
            <a:r>
              <a:rPr lang="ru-RU" dirty="0"/>
              <a:t> </a:t>
            </a:r>
            <a:r>
              <a:rPr lang="ru-RU" dirty="0" err="1"/>
              <a:t>электр</a:t>
            </a:r>
            <a:r>
              <a:rPr lang="ru-RU" dirty="0"/>
              <a:t> </a:t>
            </a:r>
            <a:r>
              <a:rPr lang="ru-RU" dirty="0" err="1"/>
              <a:t>токини</a:t>
            </a:r>
            <a:r>
              <a:rPr lang="ru-RU" dirty="0"/>
              <a:t> </a:t>
            </a:r>
            <a:r>
              <a:rPr lang="ru-RU" dirty="0" err="1"/>
              <a:t>ишлаб</a:t>
            </a:r>
            <a:r>
              <a:rPr lang="ru-RU" dirty="0"/>
              <a:t> </a:t>
            </a:r>
            <a:r>
              <a:rPr lang="ru-RU" dirty="0" err="1"/>
              <a:t>чиқаради</a:t>
            </a:r>
            <a:r>
              <a:rPr lang="ru-RU" dirty="0"/>
              <a:t> </a:t>
            </a:r>
            <a:r>
              <a:rPr lang="ru-RU" dirty="0" err="1"/>
              <a:t>ва</a:t>
            </a:r>
            <a:r>
              <a:rPr lang="ru-RU" dirty="0"/>
              <a:t> инвертор </a:t>
            </a:r>
            <a:r>
              <a:rPr lang="ru-RU" dirty="0" err="1"/>
              <a:t>ёрдамида</a:t>
            </a:r>
            <a:r>
              <a:rPr lang="ru-RU" dirty="0"/>
              <a:t> </a:t>
            </a:r>
            <a:r>
              <a:rPr lang="ru-RU" dirty="0" err="1"/>
              <a:t>электр</a:t>
            </a:r>
            <a:r>
              <a:rPr lang="ru-RU" dirty="0"/>
              <a:t> </a:t>
            </a:r>
            <a:r>
              <a:rPr lang="ru-RU" dirty="0" err="1"/>
              <a:t>ўзгармас</a:t>
            </a:r>
            <a:r>
              <a:rPr lang="ru-RU" dirty="0"/>
              <a:t> токи, </a:t>
            </a:r>
            <a:r>
              <a:rPr lang="ru-RU" dirty="0" err="1"/>
              <a:t>ўзгарувчан</a:t>
            </a:r>
            <a:r>
              <a:rPr lang="ru-RU" dirty="0"/>
              <a:t> </a:t>
            </a:r>
            <a:r>
              <a:rPr lang="ru-RU" dirty="0" err="1"/>
              <a:t>токка</a:t>
            </a:r>
            <a:r>
              <a:rPr lang="ru-RU" dirty="0"/>
              <a:t> </a:t>
            </a:r>
            <a:r>
              <a:rPr lang="ru-RU" dirty="0" err="1"/>
              <a:t>айлантирилади</a:t>
            </a:r>
            <a:r>
              <a:rPr lang="ru-RU" dirty="0"/>
              <a:t>.  </a:t>
            </a:r>
            <a:r>
              <a:rPr lang="ru-RU" dirty="0" err="1"/>
              <a:t>Қуёш</a:t>
            </a:r>
            <a:r>
              <a:rPr lang="ru-RU" dirty="0"/>
              <a:t> </a:t>
            </a:r>
            <a:r>
              <a:rPr lang="ru-RU" dirty="0" err="1"/>
              <a:t>электростанциялари</a:t>
            </a:r>
            <a:r>
              <a:rPr lang="ru-RU" dirty="0"/>
              <a:t>. </a:t>
            </a:r>
            <a:r>
              <a:rPr lang="ru-RU" dirty="0" err="1"/>
              <a:t>Бир</a:t>
            </a:r>
            <a:r>
              <a:rPr lang="ru-RU" dirty="0"/>
              <a:t> </a:t>
            </a:r>
            <a:r>
              <a:rPr lang="ru-RU" dirty="0" err="1"/>
              <a:t>неча</a:t>
            </a:r>
            <a:r>
              <a:rPr lang="ru-RU" dirty="0"/>
              <a:t> </a:t>
            </a:r>
            <a:r>
              <a:rPr lang="ru-RU" dirty="0" err="1"/>
              <a:t>қуёш</a:t>
            </a:r>
            <a:r>
              <a:rPr lang="ru-RU" dirty="0"/>
              <a:t> </a:t>
            </a:r>
            <a:r>
              <a:rPr lang="ru-RU" dirty="0" err="1"/>
              <a:t>қурилма</a:t>
            </a:r>
            <a:r>
              <a:rPr lang="ru-RU" dirty="0"/>
              <a:t> (батарея)</a:t>
            </a:r>
            <a:r>
              <a:rPr lang="ru-RU" dirty="0" err="1"/>
              <a:t>ларини</a:t>
            </a:r>
            <a:r>
              <a:rPr lang="ru-RU" dirty="0"/>
              <a:t> </a:t>
            </a:r>
            <a:r>
              <a:rPr lang="ru-RU" dirty="0" err="1"/>
              <a:t>бирбирига</a:t>
            </a:r>
            <a:r>
              <a:rPr lang="ru-RU" dirty="0"/>
              <a:t> </a:t>
            </a:r>
            <a:r>
              <a:rPr lang="ru-RU" dirty="0" err="1"/>
              <a:t>улаб</a:t>
            </a:r>
            <a:r>
              <a:rPr lang="ru-RU" dirty="0"/>
              <a:t> </a:t>
            </a:r>
            <a:r>
              <a:rPr lang="ru-RU" dirty="0" err="1"/>
              <a:t>қуёш</a:t>
            </a:r>
            <a:r>
              <a:rPr lang="ru-RU" dirty="0"/>
              <a:t> </a:t>
            </a:r>
            <a:r>
              <a:rPr lang="ru-RU" dirty="0" err="1"/>
              <a:t>электростансияларини</a:t>
            </a:r>
            <a:r>
              <a:rPr lang="ru-RU" dirty="0"/>
              <a:t> </a:t>
            </a:r>
            <a:r>
              <a:rPr lang="ru-RU" dirty="0" err="1"/>
              <a:t>ташкил</a:t>
            </a:r>
            <a:r>
              <a:rPr lang="ru-RU" dirty="0"/>
              <a:t> </a:t>
            </a:r>
            <a:r>
              <a:rPr lang="ru-RU" dirty="0" err="1"/>
              <a:t>қилиш</a:t>
            </a:r>
            <a:r>
              <a:rPr lang="ru-RU" dirty="0"/>
              <a:t> </a:t>
            </a:r>
            <a:r>
              <a:rPr lang="ru-RU" dirty="0" err="1"/>
              <a:t>мумкин</a:t>
            </a:r>
            <a:r>
              <a:rPr lang="ru-RU" dirty="0"/>
              <a:t>. </a:t>
            </a:r>
            <a:r>
              <a:rPr lang="ru-RU" dirty="0" err="1"/>
              <a:t>Ҳозирги</a:t>
            </a:r>
            <a:r>
              <a:rPr lang="ru-RU" dirty="0"/>
              <a:t> </a:t>
            </a:r>
            <a:r>
              <a:rPr lang="ru-RU" dirty="0" err="1"/>
              <a:t>кунда</a:t>
            </a:r>
            <a:r>
              <a:rPr lang="ru-RU" dirty="0"/>
              <a:t> </a:t>
            </a:r>
            <a:r>
              <a:rPr lang="ru-RU" dirty="0" err="1"/>
              <a:t>дунёда</a:t>
            </a:r>
            <a:r>
              <a:rPr lang="ru-RU" dirty="0"/>
              <a:t> </a:t>
            </a:r>
            <a:r>
              <a:rPr lang="ru-RU" dirty="0" err="1"/>
              <a:t>жуда</a:t>
            </a:r>
            <a:r>
              <a:rPr lang="ru-RU" dirty="0"/>
              <a:t> </a:t>
            </a:r>
            <a:r>
              <a:rPr lang="ru-RU" dirty="0" err="1"/>
              <a:t>кўплаб</a:t>
            </a:r>
            <a:r>
              <a:rPr lang="ru-RU" dirty="0"/>
              <a:t> </a:t>
            </a:r>
            <a:r>
              <a:rPr lang="ru-RU" dirty="0" err="1"/>
              <a:t>қуёш</a:t>
            </a:r>
            <a:r>
              <a:rPr lang="ru-RU" dirty="0"/>
              <a:t> </a:t>
            </a:r>
            <a:r>
              <a:rPr lang="ru-RU" dirty="0" err="1"/>
              <a:t>электростансиялари</a:t>
            </a:r>
            <a:r>
              <a:rPr lang="ru-RU" dirty="0"/>
              <a:t> </a:t>
            </a:r>
            <a:r>
              <a:rPr lang="ru-RU" dirty="0" err="1"/>
              <a:t>қурилиб</a:t>
            </a:r>
            <a:r>
              <a:rPr lang="ru-RU" dirty="0"/>
              <a:t> </a:t>
            </a:r>
            <a:r>
              <a:rPr lang="ru-RU" dirty="0" err="1"/>
              <a:t>ишга</a:t>
            </a:r>
            <a:r>
              <a:rPr lang="ru-RU" dirty="0"/>
              <a:t> </a:t>
            </a:r>
            <a:r>
              <a:rPr lang="ru-RU" dirty="0" err="1"/>
              <a:t>туширилган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6048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6249" y="59626"/>
            <a:ext cx="9144000" cy="1059543"/>
          </a:xfrm>
        </p:spPr>
        <p:txBody>
          <a:bodyPr>
            <a:noAutofit/>
          </a:bodyPr>
          <a:lstStyle/>
          <a:p>
            <a:r>
              <a:rPr lang="en-US" sz="3600" b="1" dirty="0" err="1" smtClean="0"/>
              <a:t>Transformatorlar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vazifalari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va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ularning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qo’llanilishi</a:t>
            </a:r>
            <a:r>
              <a:rPr lang="en-US" sz="3600" b="1" dirty="0" smtClean="0"/>
              <a:t>.</a:t>
            </a:r>
            <a:endParaRPr lang="ru-RU" sz="3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1770" t="10556" r="1459" b="33735"/>
          <a:stretch/>
        </p:blipFill>
        <p:spPr>
          <a:xfrm>
            <a:off x="0" y="1224951"/>
            <a:ext cx="12192000" cy="5658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59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1826" t="10177" r="1349" b="21675"/>
          <a:stretch/>
        </p:blipFill>
        <p:spPr>
          <a:xfrm>
            <a:off x="0" y="0"/>
            <a:ext cx="12192000" cy="701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93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1825" t="14845" r="1201" b="59126"/>
          <a:stretch/>
        </p:blipFill>
        <p:spPr>
          <a:xfrm>
            <a:off x="0" y="36058"/>
            <a:ext cx="12192000" cy="40714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12777" t="74656" r="9445" b="10247"/>
          <a:stretch/>
        </p:blipFill>
        <p:spPr>
          <a:xfrm>
            <a:off x="58057" y="4107542"/>
            <a:ext cx="12104913" cy="275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36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1588" t="9471" r="1587" b="3253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32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AutoShape 4" descr="Трансформаторла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Трансформаторла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0"/>
            <a:ext cx="120364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5969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13</TotalTime>
  <Words>878</Words>
  <Application>Microsoft Office PowerPoint</Application>
  <PresentationFormat>Произвольный</PresentationFormat>
  <Paragraphs>12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Ион</vt:lpstr>
      <vt:lpstr>Энергиядан оқилона фойдаланишда муқобил энергия манбаларининг ахамияти.  Қуеш ва шамол энергиясидан  фойдаланиш ускуналари</vt:lpstr>
      <vt:lpstr>Презентация PowerPoint</vt:lpstr>
      <vt:lpstr>Презентация PowerPoint</vt:lpstr>
      <vt:lpstr>Презентация PowerPoint</vt:lpstr>
      <vt:lpstr>Transformatorlar vazifalari va ularning qo’llanilishi.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Transformatorlar vazifalari va ularning qo’llanilishi.</dc:title>
  <dc:creator>Электрик</dc:creator>
  <cp:lastModifiedBy>Elektrik</cp:lastModifiedBy>
  <cp:revision>2</cp:revision>
  <dcterms:created xsi:type="dcterms:W3CDTF">2021-12-11T06:09:05Z</dcterms:created>
  <dcterms:modified xsi:type="dcterms:W3CDTF">2023-07-05T07:07:13Z</dcterms:modified>
</cp:coreProperties>
</file>