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05" autoAdjust="0"/>
  </p:normalViewPr>
  <p:slideViewPr>
    <p:cSldViewPr>
      <p:cViewPr varScale="1">
        <p:scale>
          <a:sx n="80" d="100"/>
          <a:sy n="80" d="100"/>
        </p:scale>
        <p:origin x="-8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333375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/>
              <a:t>Энергиядан</a:t>
            </a:r>
            <a:r>
              <a:rPr lang="ru-RU" b="1" dirty="0"/>
              <a:t> </a:t>
            </a:r>
            <a:r>
              <a:rPr lang="ru-RU" b="1" dirty="0" err="1"/>
              <a:t>оқилона</a:t>
            </a:r>
            <a:r>
              <a:rPr lang="ru-RU" b="1" dirty="0"/>
              <a:t> </a:t>
            </a:r>
            <a:r>
              <a:rPr lang="ru-RU" b="1" dirty="0" err="1"/>
              <a:t>фойдаланишда</a:t>
            </a:r>
            <a:r>
              <a:rPr lang="ru-RU" b="1" dirty="0"/>
              <a:t> </a:t>
            </a:r>
            <a:r>
              <a:rPr lang="ru-RU" b="1" dirty="0" err="1"/>
              <a:t>муқобил</a:t>
            </a:r>
            <a:r>
              <a:rPr lang="ru-RU" b="1" dirty="0"/>
              <a:t> энергия </a:t>
            </a:r>
            <a:r>
              <a:rPr lang="ru-RU" b="1" dirty="0" err="1"/>
              <a:t>манбаларининг</a:t>
            </a:r>
            <a:r>
              <a:rPr lang="ru-RU" b="1" dirty="0"/>
              <a:t> </a:t>
            </a:r>
            <a:r>
              <a:rPr lang="ru-RU" b="1" dirty="0" err="1"/>
              <a:t>ахамияти</a:t>
            </a:r>
            <a:r>
              <a:rPr lang="ru-RU" b="1" dirty="0"/>
              <a:t>. </a:t>
            </a:r>
            <a:endParaRPr lang="ru-RU" dirty="0"/>
          </a:p>
        </p:txBody>
      </p:sp>
      <p:sp>
        <p:nvSpPr>
          <p:cNvPr id="5" name="AutoShape 2" descr="Muqobil energiya manbalari va samaradorligi – “Buxoro hududiy elektr  tarmoqlari korxonasi” AJ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C:\Users\Elektrik\Desktop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916832"/>
            <a:ext cx="8296473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06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556792"/>
            <a:ext cx="85666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Сув</a:t>
            </a:r>
            <a:r>
              <a:rPr lang="ru-RU" dirty="0"/>
              <a:t> </a:t>
            </a:r>
            <a:r>
              <a:rPr lang="ru-RU" dirty="0" err="1"/>
              <a:t>таъминотида</a:t>
            </a:r>
            <a:r>
              <a:rPr lang="ru-RU" dirty="0"/>
              <a:t> </a:t>
            </a:r>
            <a:r>
              <a:rPr lang="ru-RU" dirty="0" err="1"/>
              <a:t>юқори</a:t>
            </a:r>
            <a:r>
              <a:rPr lang="ru-RU" dirty="0"/>
              <a:t> </a:t>
            </a:r>
            <a:r>
              <a:rPr lang="ru-RU" dirty="0" err="1"/>
              <a:t>технологик</a:t>
            </a:r>
            <a:r>
              <a:rPr lang="ru-RU" dirty="0"/>
              <a:t>, компьютер </a:t>
            </a:r>
            <a:r>
              <a:rPr lang="ru-RU" dirty="0" err="1"/>
              <a:t>техникаси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жиҳозланган</a:t>
            </a:r>
            <a:r>
              <a:rPr lang="ru-RU" dirty="0"/>
              <a:t>, </a:t>
            </a:r>
            <a:r>
              <a:rPr lang="ru-RU" dirty="0" err="1"/>
              <a:t>замонавий</a:t>
            </a:r>
            <a:r>
              <a:rPr lang="ru-RU" dirty="0"/>
              <a:t> </a:t>
            </a:r>
            <a:r>
              <a:rPr lang="ru-RU" dirty="0" err="1"/>
              <a:t>назорат</a:t>
            </a:r>
            <a:r>
              <a:rPr lang="ru-RU" dirty="0"/>
              <a:t> </a:t>
            </a:r>
            <a:r>
              <a:rPr lang="ru-RU" dirty="0" err="1"/>
              <a:t>ўлчов</a:t>
            </a:r>
            <a:r>
              <a:rPr lang="ru-RU" dirty="0"/>
              <a:t> </a:t>
            </a:r>
            <a:r>
              <a:rPr lang="ru-RU" dirty="0" err="1"/>
              <a:t>асбоблари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автоматлаштириш</a:t>
            </a:r>
            <a:r>
              <a:rPr lang="ru-RU" dirty="0"/>
              <a:t> </a:t>
            </a:r>
            <a:r>
              <a:rPr lang="ru-RU" dirty="0" err="1"/>
              <a:t>воситалари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бошқарилувчи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ускуналар</a:t>
            </a:r>
            <a:r>
              <a:rPr lang="ru-RU" dirty="0"/>
              <a:t> </a:t>
            </a:r>
            <a:r>
              <a:rPr lang="ru-RU" dirty="0" err="1"/>
              <a:t>комплектлари</a:t>
            </a:r>
            <a:r>
              <a:rPr lang="ru-RU" dirty="0"/>
              <a:t> </a:t>
            </a:r>
            <a:r>
              <a:rPr lang="ru-RU" dirty="0" err="1"/>
              <a:t>мавжуд</a:t>
            </a:r>
            <a:r>
              <a:rPr lang="ru-RU" dirty="0"/>
              <a:t>. </a:t>
            </a:r>
            <a:r>
              <a:rPr lang="ru-RU" dirty="0" err="1"/>
              <a:t>Уларни</a:t>
            </a:r>
            <a:r>
              <a:rPr lang="ru-RU" dirty="0"/>
              <a:t> </a:t>
            </a:r>
            <a:r>
              <a:rPr lang="ru-RU" dirty="0" err="1"/>
              <a:t>сифатли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энергияси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таъминлаш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автоматлаштирилган</a:t>
            </a:r>
            <a:r>
              <a:rPr lang="ru-RU" dirty="0"/>
              <a:t> </a:t>
            </a:r>
            <a:r>
              <a:rPr lang="ru-RU" dirty="0" err="1"/>
              <a:t>ишончли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таъминот</a:t>
            </a:r>
            <a:r>
              <a:rPr lang="ru-RU" dirty="0"/>
              <a:t> </a:t>
            </a:r>
            <a:r>
              <a:rPr lang="ru-RU" dirty="0" err="1"/>
              <a:t>тизими</a:t>
            </a:r>
            <a:r>
              <a:rPr lang="ru-RU" dirty="0"/>
              <a:t> </a:t>
            </a:r>
            <a:r>
              <a:rPr lang="ru-RU" dirty="0" err="1"/>
              <a:t>ишлаб</a:t>
            </a:r>
            <a:r>
              <a:rPr lang="ru-RU" dirty="0"/>
              <a:t> </a:t>
            </a:r>
            <a:r>
              <a:rPr lang="ru-RU" dirty="0" err="1"/>
              <a:t>чиқилган</a:t>
            </a:r>
            <a:r>
              <a:rPr lang="ru-RU" dirty="0"/>
              <a:t>. </a:t>
            </a:r>
            <a:r>
              <a:rPr lang="ru-RU" dirty="0" err="1"/>
              <a:t>Ишлаб</a:t>
            </a:r>
            <a:r>
              <a:rPr lang="ru-RU" dirty="0"/>
              <a:t> </a:t>
            </a:r>
            <a:r>
              <a:rPr lang="ru-RU" dirty="0" err="1"/>
              <a:t>чиқариш</a:t>
            </a:r>
            <a:r>
              <a:rPr lang="ru-RU" dirty="0"/>
              <a:t> </a:t>
            </a:r>
            <a:r>
              <a:rPr lang="ru-RU" dirty="0" err="1"/>
              <a:t>унумдорлигини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самарадорлигини</a:t>
            </a:r>
            <a:r>
              <a:rPr lang="ru-RU" dirty="0"/>
              <a:t> </a:t>
            </a:r>
            <a:r>
              <a:rPr lang="ru-RU" dirty="0" err="1"/>
              <a:t>таъминлаш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ускуналарга</a:t>
            </a:r>
            <a:r>
              <a:rPr lang="ru-RU" dirty="0"/>
              <a:t> </a:t>
            </a:r>
            <a:r>
              <a:rPr lang="ru-RU" dirty="0" err="1"/>
              <a:t>сифатли</a:t>
            </a:r>
            <a:r>
              <a:rPr lang="ru-RU" dirty="0"/>
              <a:t> электротехник </a:t>
            </a:r>
            <a:r>
              <a:rPr lang="ru-RU" dirty="0" err="1"/>
              <a:t>хизмат</a:t>
            </a:r>
            <a:r>
              <a:rPr lang="ru-RU" dirty="0"/>
              <a:t> </a:t>
            </a:r>
            <a:r>
              <a:rPr lang="ru-RU" dirty="0" err="1"/>
              <a:t>кўрсатишни</a:t>
            </a:r>
            <a:r>
              <a:rPr lang="ru-RU" dirty="0"/>
              <a:t> </a:t>
            </a:r>
            <a:r>
              <a:rPr lang="ru-RU" dirty="0" err="1"/>
              <a:t>ташкил</a:t>
            </a:r>
            <a:r>
              <a:rPr lang="ru-RU" dirty="0"/>
              <a:t> </a:t>
            </a:r>
            <a:r>
              <a:rPr lang="ru-RU" dirty="0" err="1"/>
              <a:t>этиш</a:t>
            </a:r>
            <a:r>
              <a:rPr lang="ru-RU" dirty="0"/>
              <a:t> </a:t>
            </a:r>
            <a:r>
              <a:rPr lang="ru-RU" dirty="0" err="1"/>
              <a:t>зарур</a:t>
            </a:r>
            <a:r>
              <a:rPr lang="ru-RU" dirty="0"/>
              <a:t>. </a:t>
            </a:r>
            <a:r>
              <a:rPr lang="ru-RU" dirty="0" err="1"/>
              <a:t>Ҳозирги</a:t>
            </a:r>
            <a:r>
              <a:rPr lang="ru-RU" dirty="0"/>
              <a:t> </a:t>
            </a:r>
            <a:r>
              <a:rPr lang="ru-RU" dirty="0" err="1"/>
              <a:t>кунда</a:t>
            </a:r>
            <a:r>
              <a:rPr lang="ru-RU" dirty="0"/>
              <a:t> </a:t>
            </a:r>
            <a:r>
              <a:rPr lang="ru-RU" dirty="0" err="1"/>
              <a:t>қишлоқ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сув</a:t>
            </a:r>
            <a:r>
              <a:rPr lang="ru-RU" dirty="0"/>
              <a:t> </a:t>
            </a:r>
            <a:r>
              <a:rPr lang="ru-RU" dirty="0" err="1"/>
              <a:t>хўжалиги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ускуналари</a:t>
            </a:r>
            <a:r>
              <a:rPr lang="ru-RU" dirty="0"/>
              <a:t>, </a:t>
            </a:r>
            <a:r>
              <a:rPr lang="ru-RU" dirty="0" err="1"/>
              <a:t>автоматлаштириш</a:t>
            </a:r>
            <a:r>
              <a:rPr lang="ru-RU" dirty="0"/>
              <a:t> </a:t>
            </a:r>
            <a:r>
              <a:rPr lang="ru-RU" dirty="0" err="1"/>
              <a:t>воситалари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таъминот</a:t>
            </a:r>
            <a:r>
              <a:rPr lang="ru-RU" dirty="0"/>
              <a:t> </a:t>
            </a:r>
            <a:r>
              <a:rPr lang="ru-RU" dirty="0" err="1"/>
              <a:t>тизимининг</a:t>
            </a:r>
            <a:r>
              <a:rPr lang="ru-RU" dirty="0"/>
              <a:t> </a:t>
            </a:r>
            <a:r>
              <a:rPr lang="ru-RU" dirty="0" err="1"/>
              <a:t>ишончлилиги</a:t>
            </a:r>
            <a:r>
              <a:rPr lang="ru-RU" dirty="0"/>
              <a:t> </a:t>
            </a:r>
            <a:r>
              <a:rPr lang="ru-RU" dirty="0" err="1"/>
              <a:t>талаб</a:t>
            </a:r>
            <a:r>
              <a:rPr lang="ru-RU" dirty="0"/>
              <a:t> </a:t>
            </a:r>
            <a:r>
              <a:rPr lang="ru-RU" dirty="0" err="1"/>
              <a:t>даражасида</a:t>
            </a:r>
            <a:r>
              <a:rPr lang="ru-RU" dirty="0"/>
              <a:t> </a:t>
            </a:r>
            <a:r>
              <a:rPr lang="ru-RU" dirty="0" err="1"/>
              <a:t>эмас</a:t>
            </a:r>
            <a:r>
              <a:rPr lang="ru-RU" dirty="0"/>
              <a:t>. Электр энергетик </a:t>
            </a:r>
            <a:r>
              <a:rPr lang="ru-RU" dirty="0" err="1"/>
              <a:t>тизим</a:t>
            </a:r>
            <a:r>
              <a:rPr lang="ru-RU" dirty="0"/>
              <a:t>, </a:t>
            </a:r>
            <a:r>
              <a:rPr lang="ru-RU" dirty="0" err="1"/>
              <a:t>жумладан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ускуналар</a:t>
            </a:r>
            <a:r>
              <a:rPr lang="ru-RU" dirty="0"/>
              <a:t> </a:t>
            </a:r>
            <a:r>
              <a:rPr lang="ru-RU" dirty="0" err="1"/>
              <a:t>узлуксиз</a:t>
            </a:r>
            <a:r>
              <a:rPr lang="ru-RU" dirty="0"/>
              <a:t>, </a:t>
            </a:r>
            <a:r>
              <a:rPr lang="ru-RU" dirty="0" err="1"/>
              <a:t>технологик</a:t>
            </a:r>
            <a:r>
              <a:rPr lang="ru-RU" dirty="0"/>
              <a:t> </a:t>
            </a:r>
            <a:r>
              <a:rPr lang="ru-RU" dirty="0" err="1"/>
              <a:t>талаб</a:t>
            </a:r>
            <a:r>
              <a:rPr lang="ru-RU" dirty="0"/>
              <a:t> </a:t>
            </a:r>
            <a:r>
              <a:rPr lang="ru-RU" dirty="0" err="1"/>
              <a:t>режимлари</a:t>
            </a:r>
            <a:r>
              <a:rPr lang="ru-RU" dirty="0"/>
              <a:t> </a:t>
            </a:r>
            <a:r>
              <a:rPr lang="ru-RU" dirty="0" err="1"/>
              <a:t>бўйича</a:t>
            </a:r>
            <a:r>
              <a:rPr lang="ru-RU" dirty="0"/>
              <a:t> </a:t>
            </a:r>
            <a:r>
              <a:rPr lang="ru-RU" dirty="0" err="1"/>
              <a:t>ишлаб</a:t>
            </a:r>
            <a:r>
              <a:rPr lang="ru-RU" dirty="0"/>
              <a:t> </a:t>
            </a:r>
            <a:r>
              <a:rPr lang="ru-RU" dirty="0" err="1"/>
              <a:t>туриши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ускуналар</a:t>
            </a:r>
            <a:r>
              <a:rPr lang="ru-RU" dirty="0"/>
              <a:t> </a:t>
            </a:r>
            <a:r>
              <a:rPr lang="ru-RU" dirty="0" err="1"/>
              <a:t>эксплуатацияси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таъмирини</a:t>
            </a:r>
            <a:r>
              <a:rPr lang="ru-RU" dirty="0"/>
              <a:t> </a:t>
            </a:r>
            <a:r>
              <a:rPr lang="ru-RU" dirty="0" err="1"/>
              <a:t>тўғри</a:t>
            </a:r>
            <a:r>
              <a:rPr lang="ru-RU" dirty="0"/>
              <a:t> </a:t>
            </a:r>
            <a:r>
              <a:rPr lang="ru-RU" dirty="0" err="1"/>
              <a:t>ташкил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, </a:t>
            </a:r>
            <a:r>
              <a:rPr lang="ru-RU" dirty="0" err="1"/>
              <a:t>эскирган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жиҳозларни</a:t>
            </a:r>
            <a:r>
              <a:rPr lang="ru-RU" dirty="0"/>
              <a:t> </a:t>
            </a:r>
            <a:r>
              <a:rPr lang="ru-RU" dirty="0" err="1"/>
              <a:t>таъмирлаб</a:t>
            </a:r>
            <a:r>
              <a:rPr lang="ru-RU" dirty="0"/>
              <a:t>, </a:t>
            </a:r>
            <a:r>
              <a:rPr lang="ru-RU" dirty="0" err="1"/>
              <a:t>янгиларига</a:t>
            </a:r>
            <a:r>
              <a:rPr lang="ru-RU" dirty="0"/>
              <a:t> </a:t>
            </a:r>
            <a:r>
              <a:rPr lang="ru-RU" dirty="0" err="1"/>
              <a:t>алмаштириш</a:t>
            </a:r>
            <a:r>
              <a:rPr lang="ru-RU" dirty="0"/>
              <a:t>, </a:t>
            </a:r>
            <a:r>
              <a:rPr lang="ru-RU" dirty="0" err="1"/>
              <a:t>ходимларни</a:t>
            </a:r>
            <a:r>
              <a:rPr lang="ru-RU" dirty="0"/>
              <a:t> </a:t>
            </a:r>
            <a:r>
              <a:rPr lang="ru-RU" dirty="0" err="1"/>
              <a:t>мунтазам</a:t>
            </a:r>
            <a:r>
              <a:rPr lang="ru-RU" dirty="0"/>
              <a:t> </a:t>
            </a:r>
            <a:r>
              <a:rPr lang="ru-RU" dirty="0" err="1"/>
              <a:t>равишда</a:t>
            </a:r>
            <a:r>
              <a:rPr lang="ru-RU" dirty="0"/>
              <a:t> </a:t>
            </a:r>
            <a:r>
              <a:rPr lang="ru-RU" dirty="0" err="1"/>
              <a:t>малакасини</a:t>
            </a:r>
            <a:r>
              <a:rPr lang="ru-RU" dirty="0"/>
              <a:t> </a:t>
            </a:r>
            <a:r>
              <a:rPr lang="ru-RU" dirty="0" err="1"/>
              <a:t>ошириш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билимларини</a:t>
            </a:r>
            <a:r>
              <a:rPr lang="ru-RU" dirty="0"/>
              <a:t> </a:t>
            </a:r>
            <a:r>
              <a:rPr lang="ru-RU" dirty="0" err="1"/>
              <a:t>текшириб</a:t>
            </a:r>
            <a:r>
              <a:rPr lang="ru-RU" dirty="0"/>
              <a:t> </a:t>
            </a:r>
            <a:r>
              <a:rPr lang="ru-RU" dirty="0" err="1"/>
              <a:t>туриш</a:t>
            </a:r>
            <a:r>
              <a:rPr lang="ru-RU" dirty="0"/>
              <a:t> </a:t>
            </a:r>
            <a:r>
              <a:rPr lang="ru-RU" dirty="0" err="1"/>
              <a:t>зарур</a:t>
            </a:r>
            <a:r>
              <a:rPr lang="ru-RU" dirty="0"/>
              <a:t>. </a:t>
            </a:r>
            <a:r>
              <a:rPr lang="ru-RU" dirty="0" err="1"/>
              <a:t>Қишлоқ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сув</a:t>
            </a:r>
            <a:r>
              <a:rPr lang="ru-RU" dirty="0"/>
              <a:t> </a:t>
            </a:r>
            <a:r>
              <a:rPr lang="ru-RU" dirty="0" err="1"/>
              <a:t>хўжалигида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ускуналар</a:t>
            </a:r>
            <a:r>
              <a:rPr lang="ru-RU" dirty="0"/>
              <a:t> </a:t>
            </a:r>
            <a:r>
              <a:rPr lang="ru-RU" dirty="0" err="1"/>
              <a:t>қувватидан</a:t>
            </a:r>
            <a:r>
              <a:rPr lang="ru-RU" dirty="0"/>
              <a:t> </a:t>
            </a:r>
            <a:r>
              <a:rPr lang="ru-RU" dirty="0" err="1"/>
              <a:t>фойдаланиш</a:t>
            </a:r>
            <a:r>
              <a:rPr lang="ru-RU" dirty="0"/>
              <a:t> </a:t>
            </a:r>
            <a:r>
              <a:rPr lang="ru-RU" dirty="0" err="1"/>
              <a:t>даражаси</a:t>
            </a:r>
            <a:r>
              <a:rPr lang="ru-RU" dirty="0"/>
              <a:t> </a:t>
            </a:r>
            <a:r>
              <a:rPr lang="ru-RU" dirty="0" err="1"/>
              <a:t>етарли</a:t>
            </a:r>
            <a:r>
              <a:rPr lang="ru-RU" dirty="0"/>
              <a:t> </a:t>
            </a:r>
            <a:r>
              <a:rPr lang="ru-RU" dirty="0" err="1"/>
              <a:t>эмас</a:t>
            </a:r>
            <a:r>
              <a:rPr lang="ru-RU" dirty="0"/>
              <a:t>. Электр </a:t>
            </a:r>
            <a:r>
              <a:rPr lang="ru-RU" dirty="0" err="1"/>
              <a:t>ускуналар</a:t>
            </a:r>
            <a:r>
              <a:rPr lang="ru-RU" dirty="0"/>
              <a:t> </a:t>
            </a:r>
            <a:r>
              <a:rPr lang="ru-RU" dirty="0" err="1"/>
              <a:t>оптимал</a:t>
            </a:r>
            <a:r>
              <a:rPr lang="ru-RU" dirty="0"/>
              <a:t> </a:t>
            </a:r>
            <a:r>
              <a:rPr lang="ru-RU" dirty="0" err="1"/>
              <a:t>юкланмаслиги</a:t>
            </a:r>
            <a:r>
              <a:rPr lang="ru-RU" dirty="0"/>
              <a:t> </a:t>
            </a:r>
            <a:r>
              <a:rPr lang="ru-RU" dirty="0" err="1"/>
              <a:t>уларнинг</a:t>
            </a:r>
            <a:r>
              <a:rPr lang="ru-RU" dirty="0"/>
              <a:t> энергетик </a:t>
            </a:r>
            <a:r>
              <a:rPr lang="ru-RU" dirty="0" err="1"/>
              <a:t>кўрсаткичларини</a:t>
            </a:r>
            <a:r>
              <a:rPr lang="ru-RU" dirty="0"/>
              <a:t> паст </a:t>
            </a:r>
            <a:r>
              <a:rPr lang="ru-RU" dirty="0" err="1"/>
              <a:t>бўлаётганлигига</a:t>
            </a:r>
            <a:r>
              <a:rPr lang="ru-RU" dirty="0"/>
              <a:t> </a:t>
            </a:r>
            <a:r>
              <a:rPr lang="ru-RU" dirty="0" err="1"/>
              <a:t>олиб</a:t>
            </a:r>
            <a:r>
              <a:rPr lang="ru-RU" dirty="0"/>
              <a:t> </a:t>
            </a:r>
            <a:r>
              <a:rPr lang="ru-RU" dirty="0" err="1"/>
              <a:t>келади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3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8569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Ишлаб</a:t>
            </a:r>
            <a:r>
              <a:rPr lang="ru-RU" dirty="0"/>
              <a:t> </a:t>
            </a:r>
            <a:r>
              <a:rPr lang="ru-RU" dirty="0" err="1"/>
              <a:t>чиқариш</a:t>
            </a:r>
            <a:r>
              <a:rPr lang="ru-RU" dirty="0"/>
              <a:t> </a:t>
            </a:r>
            <a:r>
              <a:rPr lang="ru-RU" dirty="0" err="1"/>
              <a:t>унумдорлигини</a:t>
            </a:r>
            <a:r>
              <a:rPr lang="ru-RU" dirty="0"/>
              <a:t> </a:t>
            </a:r>
            <a:r>
              <a:rPr lang="ru-RU" dirty="0" err="1"/>
              <a:t>оширишнинг</a:t>
            </a:r>
            <a:r>
              <a:rPr lang="ru-RU" dirty="0"/>
              <a:t> </a:t>
            </a:r>
            <a:r>
              <a:rPr lang="ru-RU" dirty="0" err="1"/>
              <a:t>асосий</a:t>
            </a:r>
            <a:r>
              <a:rPr lang="ru-RU" dirty="0"/>
              <a:t> </a:t>
            </a:r>
            <a:r>
              <a:rPr lang="ru-RU" dirty="0" err="1"/>
              <a:t>омиллари</a:t>
            </a:r>
            <a:r>
              <a:rPr lang="ru-RU" dirty="0"/>
              <a:t> </a:t>
            </a:r>
            <a:r>
              <a:rPr lang="ru-RU" dirty="0" err="1"/>
              <a:t>қишлоқ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сув</a:t>
            </a:r>
            <a:r>
              <a:rPr lang="ru-RU" dirty="0"/>
              <a:t> </a:t>
            </a:r>
            <a:r>
              <a:rPr lang="ru-RU" dirty="0" err="1"/>
              <a:t>хўжалиги</a:t>
            </a:r>
            <a:r>
              <a:rPr lang="ru-RU" dirty="0"/>
              <a:t> </a:t>
            </a:r>
            <a:r>
              <a:rPr lang="ru-RU" dirty="0" err="1"/>
              <a:t>корхоналарини</a:t>
            </a:r>
            <a:r>
              <a:rPr lang="ru-RU" dirty="0"/>
              <a:t> </a:t>
            </a:r>
            <a:r>
              <a:rPr lang="ru-RU" dirty="0" err="1"/>
              <a:t>замонавий</a:t>
            </a:r>
            <a:r>
              <a:rPr lang="ru-RU" dirty="0"/>
              <a:t> техника </a:t>
            </a:r>
            <a:r>
              <a:rPr lang="ru-RU" dirty="0" err="1"/>
              <a:t>воситалари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таъминлаб</a:t>
            </a:r>
            <a:r>
              <a:rPr lang="ru-RU" dirty="0"/>
              <a:t> </a:t>
            </a:r>
            <a:r>
              <a:rPr lang="ru-RU" dirty="0" err="1"/>
              <a:t>боришдир</a:t>
            </a:r>
            <a:r>
              <a:rPr lang="ru-RU" dirty="0"/>
              <a:t>, бунда </a:t>
            </a:r>
            <a:r>
              <a:rPr lang="ru-RU" dirty="0" err="1"/>
              <a:t>алоҳида</a:t>
            </a:r>
            <a:r>
              <a:rPr lang="ru-RU" dirty="0"/>
              <a:t> </a:t>
            </a:r>
            <a:r>
              <a:rPr lang="ru-RU" dirty="0" err="1"/>
              <a:t>олинган</a:t>
            </a:r>
            <a:r>
              <a:rPr lang="ru-RU" dirty="0"/>
              <a:t> </a:t>
            </a:r>
            <a:r>
              <a:rPr lang="ru-RU" dirty="0" err="1"/>
              <a:t>ускуналарни</a:t>
            </a:r>
            <a:r>
              <a:rPr lang="ru-RU" dirty="0"/>
              <a:t> комплекс </a:t>
            </a:r>
            <a:r>
              <a:rPr lang="ru-RU" dirty="0" err="1"/>
              <a:t>электрлаштиришдан</a:t>
            </a:r>
            <a:r>
              <a:rPr lang="ru-RU" dirty="0"/>
              <a:t> </a:t>
            </a:r>
            <a:r>
              <a:rPr lang="ru-RU" dirty="0" err="1"/>
              <a:t>автоматлашган</a:t>
            </a:r>
            <a:r>
              <a:rPr lang="ru-RU" dirty="0"/>
              <a:t> </a:t>
            </a:r>
            <a:r>
              <a:rPr lang="ru-RU" dirty="0" err="1"/>
              <a:t>ишлаб</a:t>
            </a:r>
            <a:r>
              <a:rPr lang="ru-RU" dirty="0"/>
              <a:t> </a:t>
            </a:r>
            <a:r>
              <a:rPr lang="ru-RU" dirty="0" err="1"/>
              <a:t>чиқариш</a:t>
            </a:r>
            <a:r>
              <a:rPr lang="ru-RU" dirty="0"/>
              <a:t> </a:t>
            </a:r>
            <a:r>
              <a:rPr lang="ru-RU" dirty="0" err="1"/>
              <a:t>технологик</a:t>
            </a:r>
            <a:r>
              <a:rPr lang="ru-RU" dirty="0"/>
              <a:t> </a:t>
            </a:r>
            <a:r>
              <a:rPr lang="ru-RU" dirty="0" err="1"/>
              <a:t>машиналар</a:t>
            </a:r>
            <a:r>
              <a:rPr lang="ru-RU" dirty="0"/>
              <a:t> </a:t>
            </a:r>
            <a:r>
              <a:rPr lang="ru-RU" dirty="0" err="1"/>
              <a:t>қаторларига</a:t>
            </a:r>
            <a:r>
              <a:rPr lang="ru-RU" dirty="0"/>
              <a:t> </a:t>
            </a:r>
            <a:r>
              <a:rPr lang="ru-RU" dirty="0" err="1"/>
              <a:t>ўтиш</a:t>
            </a:r>
            <a:r>
              <a:rPr lang="ru-RU" dirty="0"/>
              <a:t> </a:t>
            </a:r>
            <a:r>
              <a:rPr lang="ru-RU" dirty="0" err="1"/>
              <a:t>зарур</a:t>
            </a:r>
            <a:r>
              <a:rPr lang="ru-RU" dirty="0"/>
              <a:t>. </a:t>
            </a:r>
            <a:r>
              <a:rPr lang="ru-RU" dirty="0" err="1"/>
              <a:t>Бундан</a:t>
            </a:r>
            <a:r>
              <a:rPr lang="ru-RU" dirty="0"/>
              <a:t> </a:t>
            </a:r>
            <a:r>
              <a:rPr lang="ru-RU" dirty="0" err="1"/>
              <a:t>ташқари</a:t>
            </a:r>
            <a:r>
              <a:rPr lang="ru-RU" dirty="0"/>
              <a:t> </a:t>
            </a:r>
            <a:r>
              <a:rPr lang="ru-RU" dirty="0" err="1"/>
              <a:t>қишлоқ</a:t>
            </a:r>
            <a:r>
              <a:rPr lang="ru-RU" dirty="0"/>
              <a:t> </a:t>
            </a:r>
            <a:r>
              <a:rPr lang="ru-RU" dirty="0" err="1"/>
              <a:t>хўжалиги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машиналар</a:t>
            </a:r>
            <a:r>
              <a:rPr lang="ru-RU" dirty="0"/>
              <a:t> стационар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қўзғалувчи</a:t>
            </a:r>
            <a:r>
              <a:rPr lang="ru-RU" dirty="0"/>
              <a:t> </a:t>
            </a:r>
            <a:r>
              <a:rPr lang="ru-RU" dirty="0" err="1"/>
              <a:t>бўлиб</a:t>
            </a:r>
            <a:r>
              <a:rPr lang="ru-RU" dirty="0"/>
              <a:t>, </a:t>
            </a:r>
            <a:r>
              <a:rPr lang="ru-RU" dirty="0" err="1"/>
              <a:t>суюқ</a:t>
            </a:r>
            <a:r>
              <a:rPr lang="ru-RU" dirty="0"/>
              <a:t> </a:t>
            </a:r>
            <a:r>
              <a:rPr lang="ru-RU" dirty="0" err="1"/>
              <a:t>ёқилғида</a:t>
            </a:r>
            <a:r>
              <a:rPr lang="ru-RU" dirty="0"/>
              <a:t>, </a:t>
            </a:r>
            <a:r>
              <a:rPr lang="ru-RU" dirty="0" err="1"/>
              <a:t>газда</a:t>
            </a:r>
            <a:r>
              <a:rPr lang="ru-RU" dirty="0"/>
              <a:t>, </a:t>
            </a:r>
            <a:r>
              <a:rPr lang="ru-RU" dirty="0" err="1"/>
              <a:t>кўмир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бошқа</a:t>
            </a:r>
            <a:r>
              <a:rPr lang="ru-RU" dirty="0"/>
              <a:t> </a:t>
            </a:r>
            <a:r>
              <a:rPr lang="ru-RU" dirty="0" err="1"/>
              <a:t>ёқилғиларда</a:t>
            </a:r>
            <a:r>
              <a:rPr lang="ru-RU" dirty="0"/>
              <a:t> </a:t>
            </a:r>
            <a:r>
              <a:rPr lang="ru-RU" dirty="0" err="1"/>
              <a:t>ишлайди</a:t>
            </a:r>
            <a:r>
              <a:rPr lang="ru-RU" dirty="0"/>
              <a:t>. </a:t>
            </a:r>
            <a:r>
              <a:rPr lang="ru-RU" dirty="0" err="1"/>
              <a:t>Бизнинг</a:t>
            </a:r>
            <a:r>
              <a:rPr lang="ru-RU" dirty="0"/>
              <a:t> </a:t>
            </a:r>
            <a:r>
              <a:rPr lang="ru-RU" dirty="0" err="1"/>
              <a:t>вазифамиз</a:t>
            </a:r>
            <a:r>
              <a:rPr lang="ru-RU" dirty="0"/>
              <a:t> </a:t>
            </a:r>
            <a:r>
              <a:rPr lang="ru-RU" dirty="0" err="1"/>
              <a:t>улардан</a:t>
            </a:r>
            <a:r>
              <a:rPr lang="ru-RU" dirty="0"/>
              <a:t> </a:t>
            </a:r>
            <a:r>
              <a:rPr lang="ru-RU" dirty="0" err="1"/>
              <a:t>энг</a:t>
            </a:r>
            <a:r>
              <a:rPr lang="ru-RU" dirty="0"/>
              <a:t> </a:t>
            </a:r>
            <a:r>
              <a:rPr lang="ru-RU" dirty="0" err="1"/>
              <a:t>қулай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кам</a:t>
            </a:r>
            <a:r>
              <a:rPr lang="ru-RU" dirty="0"/>
              <a:t> </a:t>
            </a:r>
            <a:r>
              <a:rPr lang="ru-RU" dirty="0" err="1"/>
              <a:t>ҳаражатлиларини</a:t>
            </a:r>
            <a:r>
              <a:rPr lang="ru-RU" dirty="0"/>
              <a:t> </a:t>
            </a:r>
            <a:r>
              <a:rPr lang="ru-RU" dirty="0" err="1"/>
              <a:t>ажратиб</a:t>
            </a:r>
            <a:r>
              <a:rPr lang="ru-RU" dirty="0"/>
              <a:t> </a:t>
            </a:r>
            <a:r>
              <a:rPr lang="ru-RU" dirty="0" err="1"/>
              <a:t>фойдаланишдир</a:t>
            </a:r>
            <a:r>
              <a:rPr lang="ru-RU" dirty="0"/>
              <a:t>. </a:t>
            </a:r>
            <a:r>
              <a:rPr lang="ru-RU" dirty="0" err="1"/>
              <a:t>Қишлоқ</a:t>
            </a:r>
            <a:r>
              <a:rPr lang="ru-RU" dirty="0"/>
              <a:t> </a:t>
            </a:r>
            <a:r>
              <a:rPr lang="ru-RU" dirty="0" err="1"/>
              <a:t>хўжалигининг</a:t>
            </a:r>
            <a:r>
              <a:rPr lang="ru-RU" dirty="0"/>
              <a:t> </a:t>
            </a:r>
            <a:r>
              <a:rPr lang="ru-RU" dirty="0" err="1"/>
              <a:t>умумий</a:t>
            </a:r>
            <a:r>
              <a:rPr lang="ru-RU" dirty="0"/>
              <a:t> энергия </a:t>
            </a:r>
            <a:r>
              <a:rPr lang="ru-RU" dirty="0" err="1"/>
              <a:t>балансида</a:t>
            </a:r>
            <a:r>
              <a:rPr lang="ru-RU" dirty="0"/>
              <a:t> </a:t>
            </a:r>
            <a:r>
              <a:rPr lang="ru-RU" dirty="0" err="1"/>
              <a:t>ҳаракатдаги</a:t>
            </a:r>
            <a:r>
              <a:rPr lang="ru-RU" dirty="0"/>
              <a:t> </a:t>
            </a:r>
            <a:r>
              <a:rPr lang="ru-RU" dirty="0" err="1"/>
              <a:t>қўзғалувчи</a:t>
            </a:r>
            <a:r>
              <a:rPr lang="ru-RU" dirty="0"/>
              <a:t> </a:t>
            </a:r>
            <a:r>
              <a:rPr lang="ru-RU" dirty="0" err="1"/>
              <a:t>машиналар</a:t>
            </a:r>
            <a:r>
              <a:rPr lang="ru-RU" dirty="0"/>
              <a:t> </a:t>
            </a:r>
            <a:r>
              <a:rPr lang="ru-RU" dirty="0" err="1"/>
              <a:t>энг</a:t>
            </a:r>
            <a:r>
              <a:rPr lang="ru-RU" dirty="0"/>
              <a:t> </a:t>
            </a:r>
            <a:r>
              <a:rPr lang="ru-RU" dirty="0" err="1"/>
              <a:t>кенг</a:t>
            </a:r>
            <a:r>
              <a:rPr lang="ru-RU" dirty="0"/>
              <a:t> </a:t>
            </a:r>
            <a:r>
              <a:rPr lang="ru-RU" dirty="0" err="1"/>
              <a:t>ўрин</a:t>
            </a:r>
            <a:r>
              <a:rPr lang="ru-RU" dirty="0"/>
              <a:t> </a:t>
            </a:r>
            <a:r>
              <a:rPr lang="ru-RU" dirty="0" err="1"/>
              <a:t>олган</a:t>
            </a:r>
            <a:r>
              <a:rPr lang="ru-RU" dirty="0"/>
              <a:t> (35-40%). </a:t>
            </a:r>
            <a:r>
              <a:rPr lang="ru-RU" dirty="0" err="1"/>
              <a:t>Қишлоқ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сув</a:t>
            </a:r>
            <a:r>
              <a:rPr lang="ru-RU" dirty="0"/>
              <a:t> </a:t>
            </a:r>
            <a:r>
              <a:rPr lang="ru-RU" dirty="0" err="1"/>
              <a:t>хўжалигининг</a:t>
            </a:r>
            <a:r>
              <a:rPr lang="ru-RU" dirty="0"/>
              <a:t> </a:t>
            </a:r>
            <a:r>
              <a:rPr lang="ru-RU" dirty="0" err="1"/>
              <a:t>барча</a:t>
            </a:r>
            <a:r>
              <a:rPr lang="ru-RU" dirty="0"/>
              <a:t> </a:t>
            </a:r>
            <a:r>
              <a:rPr lang="ru-RU" dirty="0" err="1"/>
              <a:t>тармоқларида</a:t>
            </a:r>
            <a:r>
              <a:rPr lang="ru-RU" dirty="0"/>
              <a:t> энергия </a:t>
            </a:r>
            <a:r>
              <a:rPr lang="ru-RU" dirty="0" err="1"/>
              <a:t>истеъмолининг</a:t>
            </a:r>
            <a:r>
              <a:rPr lang="ru-RU" dirty="0"/>
              <a:t> – 1,5% ни </a:t>
            </a:r>
            <a:r>
              <a:rPr lang="ru-RU" dirty="0" err="1"/>
              <a:t>иссиқлик</a:t>
            </a:r>
            <a:r>
              <a:rPr lang="ru-RU" dirty="0"/>
              <a:t> </a:t>
            </a:r>
            <a:r>
              <a:rPr lang="ru-RU" dirty="0" err="1"/>
              <a:t>қурилмалари</a:t>
            </a:r>
            <a:r>
              <a:rPr lang="ru-RU" dirty="0"/>
              <a:t>, </a:t>
            </a:r>
            <a:r>
              <a:rPr lang="ru-RU" dirty="0" err="1"/>
              <a:t>электр</a:t>
            </a:r>
            <a:r>
              <a:rPr lang="ru-RU" dirty="0"/>
              <a:t> куч </a:t>
            </a:r>
            <a:r>
              <a:rPr lang="ru-RU" dirty="0" err="1"/>
              <a:t>қурилмалари</a:t>
            </a:r>
            <a:r>
              <a:rPr lang="ru-RU" dirty="0"/>
              <a:t> 80-90%, </a:t>
            </a:r>
            <a:r>
              <a:rPr lang="ru-RU" dirty="0" err="1"/>
              <a:t>ёритиш</a:t>
            </a:r>
            <a:r>
              <a:rPr lang="ru-RU" dirty="0"/>
              <a:t> </a:t>
            </a:r>
            <a:r>
              <a:rPr lang="ru-RU" dirty="0" err="1"/>
              <a:t>қурилмалари</a:t>
            </a:r>
            <a:r>
              <a:rPr lang="ru-RU" dirty="0"/>
              <a:t> – 5-8% </a:t>
            </a:r>
            <a:r>
              <a:rPr lang="ru-RU" dirty="0" err="1"/>
              <a:t>ташкил</a:t>
            </a:r>
            <a:r>
              <a:rPr lang="ru-RU" dirty="0"/>
              <a:t> </a:t>
            </a:r>
            <a:r>
              <a:rPr lang="ru-RU" dirty="0" err="1"/>
              <a:t>қилади</a:t>
            </a:r>
            <a:r>
              <a:rPr lang="ru-RU" dirty="0"/>
              <a:t>. Энергия </a:t>
            </a:r>
            <a:r>
              <a:rPr lang="ru-RU" dirty="0" err="1"/>
              <a:t>манбаларидан</a:t>
            </a:r>
            <a:r>
              <a:rPr lang="ru-RU" dirty="0"/>
              <a:t> </a:t>
            </a:r>
            <a:r>
              <a:rPr lang="ru-RU" dirty="0" err="1"/>
              <a:t>фойдаланишда</a:t>
            </a:r>
            <a:r>
              <a:rPr lang="ru-RU" dirty="0"/>
              <a:t> </a:t>
            </a:r>
            <a:r>
              <a:rPr lang="ru-RU" dirty="0" err="1"/>
              <a:t>уларнинг</a:t>
            </a:r>
            <a:r>
              <a:rPr lang="ru-RU" dirty="0"/>
              <a:t> </a:t>
            </a:r>
            <a:r>
              <a:rPr lang="ru-RU" dirty="0" err="1"/>
              <a:t>заҳиралари</a:t>
            </a:r>
            <a:r>
              <a:rPr lang="ru-RU" dirty="0"/>
              <a:t> </a:t>
            </a:r>
            <a:r>
              <a:rPr lang="ru-RU" dirty="0" err="1"/>
              <a:t>чексиз</a:t>
            </a:r>
            <a:r>
              <a:rPr lang="ru-RU" dirty="0"/>
              <a:t> </a:t>
            </a:r>
            <a:r>
              <a:rPr lang="ru-RU" dirty="0" err="1"/>
              <a:t>эмас</a:t>
            </a:r>
            <a:r>
              <a:rPr lang="ru-RU" dirty="0"/>
              <a:t>. </a:t>
            </a:r>
            <a:r>
              <a:rPr lang="ru-RU" dirty="0" err="1"/>
              <a:t>Шунинг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келажакда</a:t>
            </a:r>
            <a:r>
              <a:rPr lang="ru-RU" dirty="0"/>
              <a:t> </a:t>
            </a:r>
            <a:r>
              <a:rPr lang="ru-RU" dirty="0" err="1"/>
              <a:t>қўпроқ</a:t>
            </a:r>
            <a:r>
              <a:rPr lang="ru-RU" dirty="0"/>
              <a:t> </a:t>
            </a:r>
            <a:r>
              <a:rPr lang="ru-RU" b="1" dirty="0" err="1"/>
              <a:t>табиий</a:t>
            </a:r>
            <a:r>
              <a:rPr lang="ru-RU" b="1" dirty="0"/>
              <a:t> энергия </a:t>
            </a:r>
            <a:r>
              <a:rPr lang="ru-RU" b="1" dirty="0" err="1"/>
              <a:t>запасларидан</a:t>
            </a:r>
            <a:r>
              <a:rPr lang="ru-RU" b="1" dirty="0"/>
              <a:t> </a:t>
            </a:r>
            <a:r>
              <a:rPr lang="ru-RU" b="1" dirty="0" err="1"/>
              <a:t>фойдаланишни</a:t>
            </a:r>
            <a:r>
              <a:rPr lang="ru-RU" b="1" dirty="0"/>
              <a:t> </a:t>
            </a:r>
            <a:r>
              <a:rPr lang="ru-RU" b="1" dirty="0" err="1"/>
              <a:t>кўзда</a:t>
            </a:r>
            <a:r>
              <a:rPr lang="ru-RU" b="1" dirty="0"/>
              <a:t> </a:t>
            </a:r>
            <a:r>
              <a:rPr lang="ru-RU" b="1" dirty="0" err="1"/>
              <a:t>тутиш</a:t>
            </a:r>
            <a:r>
              <a:rPr lang="ru-RU" b="1" dirty="0"/>
              <a:t> </a:t>
            </a:r>
            <a:r>
              <a:rPr lang="ru-RU" b="1" dirty="0" err="1"/>
              <a:t>керак</a:t>
            </a:r>
            <a:r>
              <a:rPr lang="ru-RU" b="1" dirty="0"/>
              <a:t>.  </a:t>
            </a:r>
            <a:r>
              <a:rPr lang="ru-RU" b="1" dirty="0" err="1"/>
              <a:t>Қуёш</a:t>
            </a:r>
            <a:r>
              <a:rPr lang="ru-RU" b="1" dirty="0"/>
              <a:t>, </a:t>
            </a:r>
            <a:r>
              <a:rPr lang="ru-RU" b="1" dirty="0" err="1"/>
              <a:t>шамол</a:t>
            </a:r>
            <a:r>
              <a:rPr lang="ru-RU" b="1" dirty="0"/>
              <a:t>,</a:t>
            </a:r>
            <a:r>
              <a:rPr lang="ru-RU" dirty="0"/>
              <a:t> биогаз </a:t>
            </a:r>
            <a:r>
              <a:rPr lang="ru-RU" dirty="0" err="1"/>
              <a:t>яна</a:t>
            </a:r>
            <a:r>
              <a:rPr lang="ru-RU" dirty="0"/>
              <a:t> атом </a:t>
            </a:r>
            <a:r>
              <a:rPr lang="ru-RU" dirty="0" err="1"/>
              <a:t>энергиясидан</a:t>
            </a:r>
            <a:r>
              <a:rPr lang="ru-RU" dirty="0"/>
              <a:t> </a:t>
            </a:r>
            <a:r>
              <a:rPr lang="ru-RU" dirty="0" err="1"/>
              <a:t>тинчлик</a:t>
            </a:r>
            <a:r>
              <a:rPr lang="ru-RU" dirty="0"/>
              <a:t> </a:t>
            </a:r>
            <a:r>
              <a:rPr lang="ru-RU" dirty="0" err="1"/>
              <a:t>йўлларида</a:t>
            </a:r>
            <a:r>
              <a:rPr lang="ru-RU" dirty="0"/>
              <a:t> </a:t>
            </a:r>
            <a:r>
              <a:rPr lang="ru-RU" dirty="0" err="1"/>
              <a:t>кўпроқ</a:t>
            </a:r>
            <a:r>
              <a:rPr lang="ru-RU" dirty="0"/>
              <a:t> </a:t>
            </a:r>
            <a:r>
              <a:rPr lang="ru-RU" dirty="0" err="1"/>
              <a:t>фойдаланиш</a:t>
            </a:r>
            <a:r>
              <a:rPr lang="ru-RU" dirty="0"/>
              <a:t> </a:t>
            </a:r>
            <a:r>
              <a:rPr lang="ru-RU" dirty="0" err="1"/>
              <a:t>зарур</a:t>
            </a:r>
            <a:r>
              <a:rPr lang="ru-RU" dirty="0"/>
              <a:t>. </a:t>
            </a:r>
            <a:r>
              <a:rPr lang="ru-RU" dirty="0" err="1"/>
              <a:t>Қуёш</a:t>
            </a:r>
            <a:r>
              <a:rPr lang="ru-RU" dirty="0"/>
              <a:t> </a:t>
            </a:r>
            <a:r>
              <a:rPr lang="ru-RU" dirty="0" err="1"/>
              <a:t>энергияси</a:t>
            </a:r>
            <a:r>
              <a:rPr lang="ru-RU" dirty="0"/>
              <a:t> энергия </a:t>
            </a:r>
            <a:r>
              <a:rPr lang="ru-RU" dirty="0" err="1"/>
              <a:t>балансида</a:t>
            </a:r>
            <a:r>
              <a:rPr lang="ru-RU" dirty="0"/>
              <a:t> </a:t>
            </a:r>
            <a:r>
              <a:rPr lang="ru-RU" dirty="0" err="1"/>
              <a:t>қўшимча</a:t>
            </a:r>
            <a:r>
              <a:rPr lang="ru-RU" dirty="0"/>
              <a:t> </a:t>
            </a:r>
            <a:r>
              <a:rPr lang="ru-RU" dirty="0" err="1"/>
              <a:t>манба</a:t>
            </a:r>
            <a:r>
              <a:rPr lang="ru-RU" dirty="0"/>
              <a:t> </a:t>
            </a:r>
            <a:r>
              <a:rPr lang="ru-RU" dirty="0" err="1"/>
              <a:t>сифатида</a:t>
            </a:r>
            <a:r>
              <a:rPr lang="ru-RU" dirty="0"/>
              <a:t> </a:t>
            </a:r>
            <a:r>
              <a:rPr lang="ru-RU" dirty="0" err="1"/>
              <a:t>муҳим</a:t>
            </a:r>
            <a:r>
              <a:rPr lang="ru-RU" dirty="0"/>
              <a:t> </a:t>
            </a:r>
            <a:r>
              <a:rPr lang="ru-RU" dirty="0" err="1"/>
              <a:t>ўрин</a:t>
            </a:r>
            <a:r>
              <a:rPr lang="ru-RU" dirty="0"/>
              <a:t> </a:t>
            </a:r>
            <a:r>
              <a:rPr lang="ru-RU" dirty="0" err="1"/>
              <a:t>тутади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3" name="Picture 4" descr="C:\Users\Elektrik\Desktop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08454"/>
            <a:ext cx="7704856" cy="247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95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1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/>
            <a:endParaRPr lang="en-US" sz="3200" b="1" dirty="0" smtClean="0"/>
          </a:p>
          <a:p>
            <a:pPr algn="ctr" latinLnBrk="1"/>
            <a:endParaRPr lang="en-US" sz="3200" b="1" dirty="0"/>
          </a:p>
          <a:p>
            <a:pPr algn="ctr" latinLnBrk="1"/>
            <a:r>
              <a:rPr lang="ru-RU" sz="3200" b="1" dirty="0" err="1" smtClean="0"/>
              <a:t>Геотермал</a:t>
            </a:r>
            <a:r>
              <a:rPr lang="ru-RU" sz="3200" b="1" dirty="0" smtClean="0"/>
              <a:t> </a:t>
            </a:r>
            <a:r>
              <a:rPr lang="ru-RU" sz="3200" b="1" dirty="0"/>
              <a:t>энергия</a:t>
            </a:r>
            <a:r>
              <a:rPr lang="ru-RU" sz="3200" dirty="0"/>
              <a:t>. </a:t>
            </a:r>
            <a:endParaRPr lang="en-US" sz="3200" dirty="0" smtClean="0"/>
          </a:p>
          <a:p>
            <a:pPr algn="ctr" latinLnBrk="1"/>
            <a:endParaRPr lang="ru-RU" sz="3200" dirty="0"/>
          </a:p>
          <a:p>
            <a:pPr algn="ctr" latinLnBrk="1"/>
            <a:r>
              <a:rPr lang="ru-RU" sz="2800" dirty="0"/>
              <a:t>Ер </a:t>
            </a:r>
            <a:r>
              <a:rPr lang="ru-RU" sz="2800" dirty="0" err="1"/>
              <a:t>қаърида</a:t>
            </a:r>
            <a:r>
              <a:rPr lang="ru-RU" sz="2800" dirty="0"/>
              <a:t> </a:t>
            </a:r>
            <a:r>
              <a:rPr lang="ru-RU" sz="2800" dirty="0" err="1"/>
              <a:t>жуда</a:t>
            </a:r>
            <a:r>
              <a:rPr lang="ru-RU" sz="2800" dirty="0"/>
              <a:t> </a:t>
            </a:r>
            <a:r>
              <a:rPr lang="ru-RU" sz="2800" dirty="0" err="1"/>
              <a:t>катта</a:t>
            </a:r>
            <a:r>
              <a:rPr lang="ru-RU" sz="2800" dirty="0"/>
              <a:t> </a:t>
            </a:r>
            <a:r>
              <a:rPr lang="ru-RU" sz="2800" dirty="0" err="1"/>
              <a:t>иссиқлик</a:t>
            </a:r>
            <a:r>
              <a:rPr lang="ru-RU" sz="2800" dirty="0"/>
              <a:t> </a:t>
            </a:r>
            <a:r>
              <a:rPr lang="ru-RU" sz="2800" dirty="0" err="1"/>
              <a:t>миқдори</a:t>
            </a:r>
            <a:r>
              <a:rPr lang="ru-RU" sz="2800" dirty="0"/>
              <a:t> </a:t>
            </a:r>
            <a:r>
              <a:rPr lang="ru-RU" sz="2800" dirty="0" err="1"/>
              <a:t>мавжуд</a:t>
            </a:r>
            <a:r>
              <a:rPr lang="ru-RU" sz="2800" dirty="0"/>
              <a:t>. </a:t>
            </a:r>
            <a:r>
              <a:rPr lang="ru-RU" sz="2800" dirty="0" err="1"/>
              <a:t>Ундан</a:t>
            </a:r>
            <a:r>
              <a:rPr lang="ru-RU" sz="2800" dirty="0"/>
              <a:t> </a:t>
            </a:r>
            <a:r>
              <a:rPr lang="ru-RU" sz="2800" dirty="0" err="1"/>
              <a:t>жуда</a:t>
            </a:r>
            <a:r>
              <a:rPr lang="ru-RU" sz="2800" dirty="0"/>
              <a:t> </a:t>
            </a:r>
            <a:r>
              <a:rPr lang="ru-RU" sz="2800" dirty="0" err="1"/>
              <a:t>арзон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экологик</a:t>
            </a:r>
            <a:r>
              <a:rPr lang="ru-RU" sz="2800" dirty="0"/>
              <a:t> </a:t>
            </a:r>
            <a:r>
              <a:rPr lang="ru-RU" sz="2800" dirty="0" err="1"/>
              <a:t>зарарсиз</a:t>
            </a:r>
            <a:r>
              <a:rPr lang="ru-RU" sz="2800" dirty="0"/>
              <a:t> </a:t>
            </a:r>
            <a:r>
              <a:rPr lang="ru-RU" sz="2800" dirty="0" err="1"/>
              <a:t>битмас-туганмас</a:t>
            </a:r>
            <a:r>
              <a:rPr lang="ru-RU" sz="2800" dirty="0"/>
              <a:t> энергия </a:t>
            </a:r>
            <a:r>
              <a:rPr lang="ru-RU" sz="2800" dirty="0" err="1"/>
              <a:t>олиш</a:t>
            </a:r>
            <a:r>
              <a:rPr lang="ru-RU" sz="2800" dirty="0"/>
              <a:t> </a:t>
            </a:r>
            <a:r>
              <a:rPr lang="ru-RU" sz="2800" dirty="0" err="1"/>
              <a:t>мумкин</a:t>
            </a:r>
            <a:r>
              <a:rPr lang="ru-RU" sz="2800" dirty="0"/>
              <a:t> </a:t>
            </a:r>
            <a:r>
              <a:rPr lang="ru-RU" sz="2800" dirty="0" err="1"/>
              <a:t>ҳисобларга</a:t>
            </a:r>
            <a:r>
              <a:rPr lang="ru-RU" sz="2800" dirty="0"/>
              <a:t> </a:t>
            </a:r>
            <a:r>
              <a:rPr lang="ru-RU" sz="2800" dirty="0" err="1"/>
              <a:t>кўра</a:t>
            </a:r>
            <a:r>
              <a:rPr lang="ru-RU" sz="2800" dirty="0"/>
              <a:t>, ер </a:t>
            </a:r>
            <a:r>
              <a:rPr lang="ru-RU" sz="2800" dirty="0" err="1"/>
              <a:t>бағрида</a:t>
            </a:r>
            <a:r>
              <a:rPr lang="ru-RU" sz="2800" dirty="0"/>
              <a:t> </a:t>
            </a:r>
            <a:r>
              <a:rPr lang="ru-RU" sz="2800" dirty="0" err="1"/>
              <a:t>тўпланган</a:t>
            </a:r>
            <a:r>
              <a:rPr lang="ru-RU" sz="2800" dirty="0"/>
              <a:t> </a:t>
            </a:r>
            <a:r>
              <a:rPr lang="ru-RU" sz="2800" dirty="0" err="1"/>
              <a:t>иссиқликдан</a:t>
            </a:r>
            <a:r>
              <a:rPr lang="ru-RU" sz="2800" dirty="0"/>
              <a:t> </a:t>
            </a:r>
            <a:r>
              <a:rPr lang="ru-RU" sz="2800" dirty="0" err="1"/>
              <a:t>олинадиган</a:t>
            </a:r>
            <a:r>
              <a:rPr lang="ru-RU" sz="2800" dirty="0"/>
              <a:t> энергия, ер </a:t>
            </a:r>
            <a:r>
              <a:rPr lang="ru-RU" sz="2800" dirty="0" err="1"/>
              <a:t>юзидаги</a:t>
            </a:r>
            <a:r>
              <a:rPr lang="ru-RU" sz="2800" dirty="0"/>
              <a:t> </a:t>
            </a:r>
            <a:r>
              <a:rPr lang="ru-RU" sz="2800" dirty="0" err="1"/>
              <a:t>ҳамма</a:t>
            </a:r>
            <a:r>
              <a:rPr lang="ru-RU" sz="2800" dirty="0"/>
              <a:t> органик </a:t>
            </a:r>
            <a:r>
              <a:rPr lang="ru-RU" sz="2800" dirty="0" err="1"/>
              <a:t>ёқилғи</a:t>
            </a:r>
            <a:r>
              <a:rPr lang="ru-RU" sz="2800" dirty="0"/>
              <a:t> </a:t>
            </a:r>
            <a:r>
              <a:rPr lang="ru-RU" sz="2800" dirty="0" err="1"/>
              <a:t>заҳирасидан</a:t>
            </a:r>
            <a:r>
              <a:rPr lang="ru-RU" sz="2800" dirty="0"/>
              <a:t> </a:t>
            </a:r>
            <a:r>
              <a:rPr lang="ru-RU" sz="2800" dirty="0" err="1"/>
              <a:t>олнадиган</a:t>
            </a:r>
            <a:r>
              <a:rPr lang="ru-RU" sz="2800" dirty="0"/>
              <a:t> </a:t>
            </a:r>
            <a:r>
              <a:rPr lang="ru-RU" sz="2800" dirty="0" err="1"/>
              <a:t>энергиядан</a:t>
            </a:r>
            <a:r>
              <a:rPr lang="ru-RU" sz="2800" dirty="0"/>
              <a:t> </a:t>
            </a:r>
            <a:r>
              <a:rPr lang="ru-RU" sz="2800" dirty="0" err="1"/>
              <a:t>бир</a:t>
            </a:r>
            <a:r>
              <a:rPr lang="ru-RU" sz="2800" dirty="0"/>
              <a:t> </a:t>
            </a:r>
            <a:r>
              <a:rPr lang="ru-RU" sz="2800" dirty="0" err="1"/>
              <a:t>неча</a:t>
            </a:r>
            <a:r>
              <a:rPr lang="ru-RU" sz="2800" dirty="0"/>
              <a:t> </a:t>
            </a:r>
            <a:r>
              <a:rPr lang="ru-RU" sz="2800" dirty="0" err="1"/>
              <a:t>баробар</a:t>
            </a:r>
            <a:r>
              <a:rPr lang="ru-RU" sz="2800" dirty="0"/>
              <a:t> </a:t>
            </a:r>
            <a:r>
              <a:rPr lang="ru-RU" sz="2800" dirty="0" err="1"/>
              <a:t>кўп</a:t>
            </a:r>
            <a:r>
              <a:rPr lang="ru-RU" sz="2800" dirty="0"/>
              <a:t> </a:t>
            </a:r>
            <a:r>
              <a:rPr lang="ru-RU" sz="2800" dirty="0" err="1"/>
              <a:t>экан</a:t>
            </a:r>
            <a:r>
              <a:rPr lang="ru-RU" sz="2800" dirty="0"/>
              <a:t>. </a:t>
            </a:r>
            <a:r>
              <a:rPr lang="ru-RU" sz="2800" dirty="0" err="1"/>
              <a:t>Аммо</a:t>
            </a:r>
            <a:r>
              <a:rPr lang="ru-RU" sz="2800" dirty="0"/>
              <a:t> </a:t>
            </a:r>
            <a:r>
              <a:rPr lang="ru-RU" sz="2800" dirty="0" err="1"/>
              <a:t>бу</a:t>
            </a:r>
            <a:r>
              <a:rPr lang="ru-RU" sz="2800" dirty="0"/>
              <a:t> </a:t>
            </a:r>
            <a:r>
              <a:rPr lang="ru-RU" sz="2800" dirty="0" err="1"/>
              <a:t>иссиқлик</a:t>
            </a:r>
            <a:r>
              <a:rPr lang="ru-RU" sz="2800" dirty="0"/>
              <a:t> </a:t>
            </a:r>
            <a:r>
              <a:rPr lang="ru-RU" sz="2800" dirty="0" err="1"/>
              <a:t>энергияси</a:t>
            </a:r>
            <a:r>
              <a:rPr lang="ru-RU" sz="2800" dirty="0"/>
              <a:t> </a:t>
            </a:r>
            <a:r>
              <a:rPr lang="ru-RU" sz="2800" dirty="0" err="1"/>
              <a:t>фақатгина</a:t>
            </a:r>
            <a:r>
              <a:rPr lang="ru-RU" sz="2800" dirty="0"/>
              <a:t> ер </a:t>
            </a:r>
            <a:r>
              <a:rPr lang="ru-RU" sz="2800" dirty="0" err="1"/>
              <a:t>остидаги</a:t>
            </a:r>
            <a:r>
              <a:rPr lang="ru-RU" sz="2800" dirty="0"/>
              <a:t> </a:t>
            </a:r>
            <a:r>
              <a:rPr lang="ru-RU" sz="2800" dirty="0" err="1"/>
              <a:t>қайноқ</a:t>
            </a:r>
            <a:r>
              <a:rPr lang="ru-RU" sz="2800" dirty="0"/>
              <a:t> </a:t>
            </a:r>
            <a:r>
              <a:rPr lang="ru-RU" sz="2800" dirty="0" err="1"/>
              <a:t>сувлардан</a:t>
            </a:r>
            <a:r>
              <a:rPr lang="ru-RU" sz="2800" dirty="0"/>
              <a:t> </a:t>
            </a:r>
            <a:r>
              <a:rPr lang="ru-RU" sz="2800" dirty="0" err="1"/>
              <a:t>олинади</a:t>
            </a:r>
            <a:r>
              <a:rPr lang="ru-RU" sz="2800" dirty="0"/>
              <a:t> </a:t>
            </a:r>
            <a:r>
              <a:rPr lang="ru-RU" sz="2800" dirty="0" err="1"/>
              <a:t>холос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7605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71296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/>
            <a:endParaRPr lang="en-US" sz="3600" b="1" dirty="0" smtClean="0"/>
          </a:p>
          <a:p>
            <a:pPr algn="ctr" latinLnBrk="1"/>
            <a:r>
              <a:rPr lang="ru-RU" sz="3600" b="1" dirty="0" err="1" smtClean="0"/>
              <a:t>Шамол</a:t>
            </a:r>
            <a:r>
              <a:rPr lang="ru-RU" sz="3600" b="1" dirty="0" smtClean="0"/>
              <a:t> </a:t>
            </a:r>
            <a:r>
              <a:rPr lang="ru-RU" sz="3600" b="1" dirty="0" err="1"/>
              <a:t>энергияси</a:t>
            </a:r>
            <a:r>
              <a:rPr lang="ru-RU" sz="3600" dirty="0"/>
              <a:t>. </a:t>
            </a:r>
            <a:endParaRPr lang="en-US" sz="3600" dirty="0" smtClean="0"/>
          </a:p>
          <a:p>
            <a:pPr algn="ctr" latinLnBrk="1"/>
            <a:endParaRPr lang="ru-RU" sz="3600" dirty="0"/>
          </a:p>
          <a:p>
            <a:pPr algn="ctr" latinLnBrk="1"/>
            <a:r>
              <a:rPr lang="ru-RU" sz="2800" dirty="0" err="1"/>
              <a:t>Буғ</a:t>
            </a:r>
            <a:r>
              <a:rPr lang="ru-RU" sz="2800" dirty="0"/>
              <a:t> </a:t>
            </a:r>
            <a:r>
              <a:rPr lang="ru-RU" sz="2800" dirty="0" err="1"/>
              <a:t>двигателлари</a:t>
            </a:r>
            <a:r>
              <a:rPr lang="ru-RU" sz="2800" dirty="0"/>
              <a:t> </a:t>
            </a:r>
            <a:r>
              <a:rPr lang="ru-RU" sz="2800" dirty="0" err="1"/>
              <a:t>пайдо</a:t>
            </a:r>
            <a:r>
              <a:rPr lang="ru-RU" sz="2800" dirty="0"/>
              <a:t> </a:t>
            </a:r>
            <a:r>
              <a:rPr lang="ru-RU" sz="2800" dirty="0" err="1"/>
              <a:t>бўлгунча</a:t>
            </a:r>
            <a:r>
              <a:rPr lang="ru-RU" sz="2800" dirty="0"/>
              <a:t>, Англия, Германия, Франция, Дания, Голландия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бошқа</a:t>
            </a:r>
            <a:r>
              <a:rPr lang="ru-RU" sz="2800" dirty="0"/>
              <a:t> </a:t>
            </a:r>
            <a:r>
              <a:rPr lang="ru-RU" sz="2800" dirty="0" err="1"/>
              <a:t>мамлакатларда</a:t>
            </a:r>
            <a:r>
              <a:rPr lang="ru-RU" sz="2800" dirty="0"/>
              <a:t> </a:t>
            </a:r>
            <a:r>
              <a:rPr lang="ru-RU" sz="2800" dirty="0" err="1"/>
              <a:t>шамол</a:t>
            </a:r>
            <a:r>
              <a:rPr lang="ru-RU" sz="2800" dirty="0"/>
              <a:t> </a:t>
            </a:r>
            <a:r>
              <a:rPr lang="ru-RU" sz="2800" dirty="0" err="1"/>
              <a:t>энергиясидан</a:t>
            </a:r>
            <a:r>
              <a:rPr lang="ru-RU" sz="2800" dirty="0"/>
              <a:t> </a:t>
            </a:r>
            <a:r>
              <a:rPr lang="ru-RU" sz="2800" dirty="0" err="1"/>
              <a:t>жуда</a:t>
            </a:r>
            <a:r>
              <a:rPr lang="ru-RU" sz="2800" dirty="0"/>
              <a:t> </a:t>
            </a:r>
            <a:r>
              <a:rPr lang="ru-RU" sz="2800" dirty="0" err="1"/>
              <a:t>катта</a:t>
            </a:r>
            <a:r>
              <a:rPr lang="ru-RU" sz="2800" dirty="0"/>
              <a:t> </a:t>
            </a:r>
            <a:r>
              <a:rPr lang="ru-RU" sz="2800" dirty="0" err="1"/>
              <a:t>масштабда</a:t>
            </a:r>
            <a:r>
              <a:rPr lang="ru-RU" sz="2800" dirty="0"/>
              <a:t> </a:t>
            </a:r>
            <a:r>
              <a:rPr lang="ru-RU" sz="2800" dirty="0" err="1"/>
              <a:t>саноатда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қишлоқ</a:t>
            </a:r>
            <a:r>
              <a:rPr lang="ru-RU" sz="2800" dirty="0"/>
              <a:t> </a:t>
            </a:r>
            <a:r>
              <a:rPr lang="ru-RU" sz="2800" dirty="0" err="1"/>
              <a:t>хўжалигида</a:t>
            </a:r>
            <a:r>
              <a:rPr lang="ru-RU" sz="2800" dirty="0"/>
              <a:t> </a:t>
            </a:r>
            <a:r>
              <a:rPr lang="ru-RU" sz="2800" dirty="0" err="1"/>
              <a:t>кўлланиб</a:t>
            </a:r>
            <a:r>
              <a:rPr lang="ru-RU" sz="2800" dirty="0"/>
              <a:t> </a:t>
            </a:r>
            <a:r>
              <a:rPr lang="ru-RU" sz="2800" dirty="0" err="1"/>
              <a:t>келинган</a:t>
            </a:r>
            <a:r>
              <a:rPr lang="ru-RU" sz="2800" dirty="0"/>
              <a:t>. </a:t>
            </a:r>
            <a:r>
              <a:rPr lang="ru-RU" sz="2800" dirty="0" err="1"/>
              <a:t>Шамол</a:t>
            </a:r>
            <a:r>
              <a:rPr lang="ru-RU" sz="2800" dirty="0"/>
              <a:t> </a:t>
            </a:r>
            <a:r>
              <a:rPr lang="ru-RU" sz="2800" dirty="0" err="1"/>
              <a:t>энергиясидан</a:t>
            </a:r>
            <a:r>
              <a:rPr lang="ru-RU" sz="2800" dirty="0"/>
              <a:t> </a:t>
            </a:r>
            <a:r>
              <a:rPr lang="ru-RU" sz="2800" dirty="0" err="1"/>
              <a:t>фойдаланиш</a:t>
            </a:r>
            <a:r>
              <a:rPr lang="ru-RU" sz="2800" dirty="0"/>
              <a:t> </a:t>
            </a:r>
            <a:r>
              <a:rPr lang="ru-RU" sz="2800" dirty="0" err="1"/>
              <a:t>бўйича</a:t>
            </a:r>
            <a:r>
              <a:rPr lang="ru-RU" sz="2800" dirty="0"/>
              <a:t> </a:t>
            </a:r>
            <a:r>
              <a:rPr lang="ru-RU" sz="2800" dirty="0" err="1"/>
              <a:t>олиб</a:t>
            </a:r>
            <a:r>
              <a:rPr lang="ru-RU" sz="2800" dirty="0"/>
              <a:t> </a:t>
            </a:r>
            <a:r>
              <a:rPr lang="ru-RU" sz="2800" dirty="0" err="1"/>
              <a:t>борилаётган</a:t>
            </a:r>
            <a:r>
              <a:rPr lang="ru-RU" sz="2800" dirty="0"/>
              <a:t> </a:t>
            </a:r>
            <a:r>
              <a:rPr lang="ru-RU" sz="2800" dirty="0" err="1"/>
              <a:t>хозирги</a:t>
            </a:r>
            <a:r>
              <a:rPr lang="ru-RU" sz="2800" dirty="0"/>
              <a:t> </a:t>
            </a:r>
            <a:r>
              <a:rPr lang="ru-RU" sz="2800" dirty="0" err="1"/>
              <a:t>ишлар</a:t>
            </a:r>
            <a:r>
              <a:rPr lang="ru-RU" sz="2800" dirty="0"/>
              <a:t>, </a:t>
            </a:r>
            <a:r>
              <a:rPr lang="ru-RU" sz="2800" dirty="0" err="1"/>
              <a:t>катта</a:t>
            </a:r>
            <a:r>
              <a:rPr lang="ru-RU" sz="2800" dirty="0"/>
              <a:t> </a:t>
            </a:r>
            <a:r>
              <a:rPr lang="ru-RU" sz="2800" dirty="0" err="1"/>
              <a:t>алоҳида</a:t>
            </a:r>
            <a:r>
              <a:rPr lang="ru-RU" sz="2800" dirty="0"/>
              <a:t> </a:t>
            </a:r>
            <a:r>
              <a:rPr lang="ru-RU" sz="2800" dirty="0" err="1"/>
              <a:t>шамол</a:t>
            </a:r>
            <a:r>
              <a:rPr lang="ru-RU" sz="2800" dirty="0"/>
              <a:t> </a:t>
            </a:r>
            <a:r>
              <a:rPr lang="ru-RU" sz="2800" dirty="0" err="1"/>
              <a:t>генераторлари</a:t>
            </a:r>
            <a:r>
              <a:rPr lang="ru-RU" sz="2800" dirty="0"/>
              <a:t> </a:t>
            </a:r>
            <a:r>
              <a:rPr lang="ru-RU" sz="2800" dirty="0" err="1"/>
              <a:t>яратиш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уларнинг</a:t>
            </a:r>
            <a:r>
              <a:rPr lang="ru-RU" sz="2800" dirty="0"/>
              <a:t> </a:t>
            </a:r>
            <a:r>
              <a:rPr lang="ru-RU" sz="2800" dirty="0" err="1"/>
              <a:t>энергиясидан</a:t>
            </a:r>
            <a:r>
              <a:rPr lang="ru-RU" sz="2800" dirty="0"/>
              <a:t> </a:t>
            </a:r>
            <a:r>
              <a:rPr lang="ru-RU" sz="2800" dirty="0" err="1"/>
              <a:t>ишлаб</a:t>
            </a:r>
            <a:r>
              <a:rPr lang="ru-RU" sz="2800" dirty="0"/>
              <a:t> </a:t>
            </a:r>
            <a:r>
              <a:rPr lang="ru-RU" sz="2800" dirty="0" err="1"/>
              <a:t>турган</a:t>
            </a:r>
            <a:r>
              <a:rPr lang="ru-RU" sz="2800" dirty="0"/>
              <a:t> энергия </a:t>
            </a:r>
            <a:r>
              <a:rPr lang="ru-RU" sz="2800" dirty="0" err="1"/>
              <a:t>тармоқларига</a:t>
            </a:r>
            <a:r>
              <a:rPr lang="ru-RU" sz="2800" dirty="0"/>
              <a:t> </a:t>
            </a:r>
            <a:r>
              <a:rPr lang="ru-RU" sz="2800" dirty="0" err="1"/>
              <a:t>улашдан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асосий</a:t>
            </a:r>
            <a:r>
              <a:rPr lang="ru-RU" sz="2800" dirty="0"/>
              <a:t> </a:t>
            </a:r>
            <a:r>
              <a:rPr lang="ru-RU" sz="2800" dirty="0" err="1"/>
              <a:t>тармоқ</a:t>
            </a:r>
            <a:r>
              <a:rPr lang="ru-RU" sz="2800" dirty="0"/>
              <a:t> </a:t>
            </a:r>
            <a:r>
              <a:rPr lang="ru-RU" sz="2800" dirty="0" err="1"/>
              <a:t>сифатида</a:t>
            </a:r>
            <a:r>
              <a:rPr lang="ru-RU" sz="2800" dirty="0"/>
              <a:t> </a:t>
            </a:r>
            <a:r>
              <a:rPr lang="ru-RU" sz="2800" dirty="0" err="1"/>
              <a:t>фойдаланишдан</a:t>
            </a:r>
            <a:r>
              <a:rPr lang="ru-RU" sz="2800" dirty="0"/>
              <a:t> </a:t>
            </a:r>
            <a:r>
              <a:rPr lang="ru-RU" sz="2800" dirty="0" err="1"/>
              <a:t>иборатдир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976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lektrik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989" y="3573016"/>
            <a:ext cx="4680520" cy="302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761" y="260648"/>
            <a:ext cx="87849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/>
            <a:r>
              <a:rPr lang="ru-RU" sz="2000" dirty="0"/>
              <a:t> </a:t>
            </a:r>
            <a:r>
              <a:rPr lang="ru-RU" sz="2000" b="1" dirty="0" err="1"/>
              <a:t>Қуёш</a:t>
            </a:r>
            <a:r>
              <a:rPr lang="ru-RU" sz="2000" b="1" dirty="0"/>
              <a:t> </a:t>
            </a:r>
            <a:r>
              <a:rPr lang="ru-RU" sz="2000" b="1" dirty="0" err="1"/>
              <a:t>энергияси</a:t>
            </a:r>
            <a:r>
              <a:rPr lang="ru-RU" sz="2000" dirty="0"/>
              <a:t>.</a:t>
            </a:r>
          </a:p>
          <a:p>
            <a:r>
              <a:rPr lang="ru-RU" sz="2000" dirty="0"/>
              <a:t> </a:t>
            </a:r>
            <a:r>
              <a:rPr lang="ru-RU" sz="2000" dirty="0" err="1"/>
              <a:t>Қуёш</a:t>
            </a:r>
            <a:r>
              <a:rPr lang="ru-RU" sz="2000" dirty="0"/>
              <a:t> </a:t>
            </a:r>
            <a:r>
              <a:rPr lang="ru-RU" sz="2000" dirty="0" err="1"/>
              <a:t>радиациясининг</a:t>
            </a:r>
            <a:r>
              <a:rPr lang="ru-RU" sz="2000" dirty="0"/>
              <a:t> </a:t>
            </a:r>
            <a:r>
              <a:rPr lang="ru-RU" sz="2000" dirty="0" err="1"/>
              <a:t>энергиясини</a:t>
            </a:r>
            <a:r>
              <a:rPr lang="ru-RU" sz="2000" dirty="0"/>
              <a:t> </a:t>
            </a:r>
            <a:r>
              <a:rPr lang="ru-RU" sz="2000" dirty="0" err="1"/>
              <a:t>доимий</a:t>
            </a:r>
            <a:r>
              <a:rPr lang="ru-RU" sz="2000" dirty="0"/>
              <a:t> </a:t>
            </a:r>
            <a:r>
              <a:rPr lang="ru-RU" sz="2000" dirty="0" err="1"/>
              <a:t>электронига</a:t>
            </a:r>
            <a:r>
              <a:rPr lang="ru-RU" sz="2000" dirty="0"/>
              <a:t> </a:t>
            </a:r>
            <a:r>
              <a:rPr lang="ru-RU" sz="2000" dirty="0" err="1"/>
              <a:t>айлантириш</a:t>
            </a:r>
            <a:r>
              <a:rPr lang="ru-RU" sz="2000" dirty="0"/>
              <a:t> </a:t>
            </a:r>
            <a:r>
              <a:rPr lang="ru-RU" sz="2000" dirty="0" err="1"/>
              <a:t>мумкин</a:t>
            </a:r>
            <a:r>
              <a:rPr lang="ru-RU" sz="2000" dirty="0"/>
              <a:t>. </a:t>
            </a:r>
            <a:r>
              <a:rPr lang="ru-RU" sz="2000" dirty="0" err="1"/>
              <a:t>Бунинг</a:t>
            </a:r>
            <a:r>
              <a:rPr lang="ru-RU" sz="2000" dirty="0"/>
              <a:t> </a:t>
            </a:r>
            <a:r>
              <a:rPr lang="ru-RU" sz="2000" dirty="0" err="1"/>
              <a:t>учун</a:t>
            </a:r>
            <a:r>
              <a:rPr lang="ru-RU" sz="2000" dirty="0"/>
              <a:t> </a:t>
            </a:r>
            <a:r>
              <a:rPr lang="ru-RU" sz="2000" dirty="0" err="1"/>
              <a:t>юпқа</a:t>
            </a:r>
            <a:r>
              <a:rPr lang="ru-RU" sz="2000" dirty="0"/>
              <a:t> кремний </a:t>
            </a:r>
            <a:r>
              <a:rPr lang="ru-RU" sz="2000" dirty="0" err="1"/>
              <a:t>плёнкалари</a:t>
            </a:r>
            <a:r>
              <a:rPr lang="ru-RU" sz="2000" dirty="0"/>
              <a:t> ярим </a:t>
            </a:r>
            <a:r>
              <a:rPr lang="ru-RU" sz="2000" dirty="0" err="1"/>
              <a:t>ўтказгич</a:t>
            </a:r>
            <a:r>
              <a:rPr lang="ru-RU" sz="2000" dirty="0"/>
              <a:t> </a:t>
            </a:r>
            <a:r>
              <a:rPr lang="ru-RU" sz="2000" dirty="0" err="1"/>
              <a:t>материалдан</a:t>
            </a:r>
            <a:r>
              <a:rPr lang="ru-RU" sz="2000" dirty="0"/>
              <a:t> </a:t>
            </a:r>
            <a:r>
              <a:rPr lang="ru-RU" sz="2000" dirty="0" err="1"/>
              <a:t>фойдаланилади</a:t>
            </a:r>
            <a:r>
              <a:rPr lang="ru-RU" sz="2000" dirty="0"/>
              <a:t>. </a:t>
            </a:r>
            <a:r>
              <a:rPr lang="ru-RU" sz="2000" dirty="0" err="1"/>
              <a:t>Фотоэлектрик</a:t>
            </a:r>
            <a:r>
              <a:rPr lang="ru-RU" sz="2000" dirty="0"/>
              <a:t> </a:t>
            </a:r>
            <a:r>
              <a:rPr lang="ru-RU" sz="2000" dirty="0" err="1"/>
              <a:t>энергияга</a:t>
            </a:r>
            <a:r>
              <a:rPr lang="ru-RU" sz="2000" dirty="0"/>
              <a:t> </a:t>
            </a:r>
            <a:r>
              <a:rPr lang="ru-RU" sz="2000" dirty="0" err="1"/>
              <a:t>айлантиришнинг</a:t>
            </a:r>
            <a:r>
              <a:rPr lang="ru-RU" sz="2000" dirty="0"/>
              <a:t> потенциал </a:t>
            </a:r>
            <a:r>
              <a:rPr lang="ru-RU" sz="2000" dirty="0" err="1"/>
              <a:t>қулайликлари</a:t>
            </a:r>
            <a:r>
              <a:rPr lang="ru-RU" sz="2000" dirty="0"/>
              <a:t>: - </a:t>
            </a:r>
            <a:r>
              <a:rPr lang="ru-RU" sz="2000" dirty="0" err="1"/>
              <a:t>ҳаракат</a:t>
            </a:r>
            <a:r>
              <a:rPr lang="ru-RU" sz="2000" dirty="0"/>
              <a:t> </a:t>
            </a:r>
            <a:r>
              <a:rPr lang="ru-RU" sz="2000" dirty="0" err="1"/>
              <a:t>қилувчи</a:t>
            </a:r>
            <a:r>
              <a:rPr lang="ru-RU" sz="2000" dirty="0"/>
              <a:t> </a:t>
            </a:r>
            <a:r>
              <a:rPr lang="ru-RU" sz="2000" dirty="0" err="1"/>
              <a:t>қисмларнинг</a:t>
            </a:r>
            <a:r>
              <a:rPr lang="ru-RU" sz="2000" dirty="0"/>
              <a:t> </a:t>
            </a:r>
            <a:r>
              <a:rPr lang="ru-RU" sz="2000" dirty="0" err="1"/>
              <a:t>йўқлиги</a:t>
            </a:r>
            <a:r>
              <a:rPr lang="ru-RU" sz="2000" dirty="0"/>
              <a:t>; - </a:t>
            </a:r>
            <a:r>
              <a:rPr lang="ru-RU" sz="2000" dirty="0" err="1"/>
              <a:t>ишлаш</a:t>
            </a:r>
            <a:r>
              <a:rPr lang="ru-RU" sz="2000" dirty="0"/>
              <a:t> </a:t>
            </a:r>
            <a:r>
              <a:rPr lang="ru-RU" sz="2000" dirty="0" err="1"/>
              <a:t>муддати</a:t>
            </a:r>
            <a:r>
              <a:rPr lang="ru-RU" sz="2000" dirty="0"/>
              <a:t> 100 </a:t>
            </a:r>
            <a:r>
              <a:rPr lang="ru-RU" sz="2000" dirty="0" err="1"/>
              <a:t>йилдан</a:t>
            </a:r>
            <a:r>
              <a:rPr lang="ru-RU" sz="2000" dirty="0"/>
              <a:t> </a:t>
            </a:r>
            <a:r>
              <a:rPr lang="ru-RU" sz="2000" dirty="0" err="1"/>
              <a:t>ортиқлиги</a:t>
            </a:r>
            <a:r>
              <a:rPr lang="ru-RU" sz="2000" dirty="0"/>
              <a:t>; - эксплуатация </a:t>
            </a:r>
            <a:r>
              <a:rPr lang="ru-RU" sz="2000" dirty="0" err="1"/>
              <a:t>қилишнинг</a:t>
            </a:r>
            <a:r>
              <a:rPr lang="ru-RU" sz="2000" dirty="0"/>
              <a:t> </a:t>
            </a:r>
            <a:r>
              <a:rPr lang="ru-RU" sz="2000" dirty="0" err="1"/>
              <a:t>соддалиги</a:t>
            </a:r>
            <a:r>
              <a:rPr lang="ru-RU" sz="2000" dirty="0"/>
              <a:t>, </a:t>
            </a:r>
            <a:r>
              <a:rPr lang="ru-RU" sz="2000" dirty="0" err="1"/>
              <a:t>қуёш</a:t>
            </a:r>
            <a:r>
              <a:rPr lang="ru-RU" sz="2000" dirty="0"/>
              <a:t> </a:t>
            </a:r>
            <a:r>
              <a:rPr lang="ru-RU" sz="2000" dirty="0" err="1"/>
              <a:t>радиациясидан</a:t>
            </a:r>
            <a:r>
              <a:rPr lang="ru-RU" sz="2000" dirty="0"/>
              <a:t> </a:t>
            </a:r>
            <a:r>
              <a:rPr lang="ru-RU" sz="2000" dirty="0" err="1"/>
              <a:t>самарали</a:t>
            </a:r>
            <a:r>
              <a:rPr lang="ru-RU" sz="2000" dirty="0"/>
              <a:t> </a:t>
            </a:r>
            <a:r>
              <a:rPr lang="ru-RU" sz="2000" dirty="0" err="1"/>
              <a:t>фойдаланиш</a:t>
            </a:r>
            <a:r>
              <a:rPr lang="ru-RU" sz="2000" dirty="0"/>
              <a:t> </a:t>
            </a:r>
            <a:r>
              <a:rPr lang="ru-RU" sz="2000" dirty="0" err="1"/>
              <a:t>мумкинлиги</a:t>
            </a:r>
            <a:r>
              <a:rPr lang="ru-RU" sz="2000" dirty="0"/>
              <a:t>. </a:t>
            </a:r>
            <a:r>
              <a:rPr lang="ru-RU" sz="2000" dirty="0" err="1"/>
              <a:t>Аммо</a:t>
            </a:r>
            <a:r>
              <a:rPr lang="ru-RU" sz="2000" dirty="0"/>
              <a:t> </a:t>
            </a:r>
            <a:r>
              <a:rPr lang="ru-RU" sz="2000" dirty="0" err="1"/>
              <a:t>бу</a:t>
            </a:r>
            <a:r>
              <a:rPr lang="ru-RU" sz="2000" dirty="0"/>
              <a:t> </a:t>
            </a:r>
            <a:r>
              <a:rPr lang="ru-RU" sz="2000" dirty="0" err="1"/>
              <a:t>усулда</a:t>
            </a:r>
            <a:r>
              <a:rPr lang="ru-RU" sz="2000" dirty="0"/>
              <a:t> энергия </a:t>
            </a:r>
            <a:r>
              <a:rPr lang="ru-RU" sz="2000" dirty="0" err="1"/>
              <a:t>ишлаб</a:t>
            </a:r>
            <a:r>
              <a:rPr lang="ru-RU" sz="2000" dirty="0"/>
              <a:t> </a:t>
            </a:r>
            <a:r>
              <a:rPr lang="ru-RU" sz="2000" dirty="0" err="1"/>
              <a:t>чиқариш</a:t>
            </a:r>
            <a:r>
              <a:rPr lang="ru-RU" sz="2000" dirty="0"/>
              <a:t> </a:t>
            </a:r>
            <a:r>
              <a:rPr lang="ru-RU" sz="2000" dirty="0" err="1"/>
              <a:t>анъанавий</a:t>
            </a:r>
            <a:r>
              <a:rPr lang="ru-RU" sz="2000" dirty="0"/>
              <a:t> энергия </a:t>
            </a:r>
            <a:r>
              <a:rPr lang="ru-RU" sz="2000" dirty="0" err="1"/>
              <a:t>ишлаб</a:t>
            </a:r>
            <a:r>
              <a:rPr lang="ru-RU" sz="2000" dirty="0"/>
              <a:t> </a:t>
            </a:r>
            <a:r>
              <a:rPr lang="ru-RU" sz="2000" dirty="0" err="1"/>
              <a:t>чиқаришдан</a:t>
            </a:r>
            <a:r>
              <a:rPr lang="ru-RU" sz="2000" dirty="0"/>
              <a:t> 75 </a:t>
            </a:r>
            <a:r>
              <a:rPr lang="ru-RU" sz="2000" dirty="0" err="1"/>
              <a:t>мартадан</a:t>
            </a:r>
            <a:r>
              <a:rPr lang="ru-RU" sz="2000" dirty="0"/>
              <a:t> </a:t>
            </a:r>
            <a:r>
              <a:rPr lang="ru-RU" sz="2000" dirty="0" err="1"/>
              <a:t>кўпроқ</a:t>
            </a:r>
            <a:r>
              <a:rPr lang="ru-RU" sz="2000" dirty="0"/>
              <a:t> </a:t>
            </a:r>
            <a:r>
              <a:rPr lang="ru-RU" sz="2000" dirty="0" err="1"/>
              <a:t>қимматроқдир</a:t>
            </a:r>
            <a:r>
              <a:rPr lang="ru-RU" sz="2000" dirty="0"/>
              <a:t>. </a:t>
            </a:r>
            <a:r>
              <a:rPr lang="ru-RU" sz="2000" dirty="0" err="1"/>
              <a:t>Шунинг</a:t>
            </a:r>
            <a:r>
              <a:rPr lang="ru-RU" sz="2000" dirty="0"/>
              <a:t> </a:t>
            </a:r>
            <a:r>
              <a:rPr lang="ru-RU" sz="2000" dirty="0" err="1"/>
              <a:t>учун</a:t>
            </a:r>
            <a:r>
              <a:rPr lang="ru-RU" sz="2000" dirty="0"/>
              <a:t> </a:t>
            </a:r>
            <a:r>
              <a:rPr lang="ru-RU" sz="2000" dirty="0" err="1"/>
              <a:t>ҳозирги</a:t>
            </a:r>
            <a:r>
              <a:rPr lang="ru-RU" sz="2000" dirty="0"/>
              <a:t> </a:t>
            </a:r>
            <a:r>
              <a:rPr lang="ru-RU" sz="2000" dirty="0" err="1"/>
              <a:t>вақтда</a:t>
            </a:r>
            <a:r>
              <a:rPr lang="ru-RU" sz="2000" dirty="0"/>
              <a:t> </a:t>
            </a:r>
            <a:r>
              <a:rPr lang="ru-RU" sz="2000" dirty="0" err="1"/>
              <a:t>арзонроқ</a:t>
            </a:r>
            <a:r>
              <a:rPr lang="ru-RU" sz="2000" dirty="0"/>
              <a:t> </a:t>
            </a:r>
            <a:r>
              <a:rPr lang="ru-RU" sz="2000" dirty="0" err="1"/>
              <a:t>электр</a:t>
            </a:r>
            <a:r>
              <a:rPr lang="ru-RU" sz="2000" dirty="0"/>
              <a:t> энергия </a:t>
            </a:r>
            <a:r>
              <a:rPr lang="ru-RU" sz="2000" dirty="0" err="1"/>
              <a:t>ишлаб</a:t>
            </a:r>
            <a:r>
              <a:rPr lang="ru-RU" sz="2000" dirty="0"/>
              <a:t> </a:t>
            </a:r>
            <a:r>
              <a:rPr lang="ru-RU" sz="2000" dirty="0" err="1"/>
              <a:t>чиқарувчи</a:t>
            </a:r>
            <a:r>
              <a:rPr lang="ru-RU" sz="2000" dirty="0"/>
              <a:t> </a:t>
            </a:r>
            <a:r>
              <a:rPr lang="ru-RU" sz="2000" dirty="0" err="1"/>
              <a:t>қурилмалар</a:t>
            </a:r>
            <a:r>
              <a:rPr lang="ru-RU" sz="2000" dirty="0"/>
              <a:t> </a:t>
            </a:r>
            <a:r>
              <a:rPr lang="ru-RU" sz="2000" dirty="0" err="1"/>
              <a:t>устида</a:t>
            </a:r>
            <a:r>
              <a:rPr lang="ru-RU" sz="2000" dirty="0"/>
              <a:t> </a:t>
            </a:r>
            <a:r>
              <a:rPr lang="ru-RU" sz="2000" dirty="0" err="1"/>
              <a:t>иш</a:t>
            </a:r>
            <a:r>
              <a:rPr lang="ru-RU" sz="2000" dirty="0"/>
              <a:t> </a:t>
            </a:r>
            <a:r>
              <a:rPr lang="ru-RU" sz="2000" dirty="0" err="1"/>
              <a:t>олиб</a:t>
            </a:r>
            <a:r>
              <a:rPr lang="ru-RU" sz="2000" dirty="0"/>
              <a:t> </a:t>
            </a:r>
            <a:r>
              <a:rPr lang="ru-RU" sz="2000" dirty="0" err="1"/>
              <a:t>борилмоқда</a:t>
            </a:r>
            <a:r>
              <a:rPr lang="ru-RU" sz="2000" dirty="0"/>
              <a:t>. </a:t>
            </a:r>
            <a:r>
              <a:rPr lang="ru-RU" sz="2000" dirty="0" err="1"/>
              <a:t>Масалан</a:t>
            </a:r>
            <a:r>
              <a:rPr lang="ru-RU" sz="2000" dirty="0"/>
              <a:t>, кремний </a:t>
            </a:r>
            <a:r>
              <a:rPr lang="ru-RU" sz="2000" dirty="0" err="1"/>
              <a:t>ўрнига</a:t>
            </a:r>
            <a:r>
              <a:rPr lang="ru-RU" sz="2000" dirty="0"/>
              <a:t> </a:t>
            </a:r>
            <a:r>
              <a:rPr lang="ru-RU" sz="2000" dirty="0" err="1"/>
              <a:t>арсенир</a:t>
            </a:r>
            <a:r>
              <a:rPr lang="ru-RU" sz="2000" dirty="0"/>
              <a:t> гелий </a:t>
            </a:r>
            <a:r>
              <a:rPr lang="ru-RU" sz="2000" dirty="0" err="1"/>
              <a:t>қўлланилмоқда</a:t>
            </a:r>
            <a:r>
              <a:rPr lang="ru-RU" sz="2000" dirty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8077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lektrik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725142"/>
            <a:ext cx="24288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2" y="315786"/>
            <a:ext cx="885698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/>
            <a:r>
              <a:rPr lang="ru-RU" sz="1400" b="1" dirty="0" err="1"/>
              <a:t>Шамол</a:t>
            </a:r>
            <a:r>
              <a:rPr lang="ru-RU" sz="1400" b="1" dirty="0"/>
              <a:t> </a:t>
            </a:r>
            <a:r>
              <a:rPr lang="ru-RU" sz="1400" b="1" dirty="0" err="1"/>
              <a:t>электр</a:t>
            </a:r>
            <a:r>
              <a:rPr lang="ru-RU" sz="1400" b="1" dirty="0"/>
              <a:t> </a:t>
            </a:r>
            <a:r>
              <a:rPr lang="ru-RU" sz="1400" b="1" dirty="0" err="1"/>
              <a:t>станциялари</a:t>
            </a:r>
            <a:r>
              <a:rPr lang="ru-RU" sz="1400" b="1" dirty="0"/>
              <a:t> (ШЭС).</a:t>
            </a:r>
            <a:r>
              <a:rPr lang="ru-RU" sz="1400" dirty="0"/>
              <a:t> </a:t>
            </a:r>
          </a:p>
          <a:p>
            <a:pPr latinLnBrk="1"/>
            <a:r>
              <a:rPr lang="ru-RU" sz="1400" dirty="0"/>
              <a:t> </a:t>
            </a:r>
          </a:p>
          <a:p>
            <a:pPr latinLnBrk="1"/>
            <a:r>
              <a:rPr lang="ru-RU" sz="1400" dirty="0" err="1"/>
              <a:t>Шамол</a:t>
            </a:r>
            <a:r>
              <a:rPr lang="ru-RU" sz="1400" dirty="0"/>
              <a:t> </a:t>
            </a:r>
            <a:r>
              <a:rPr lang="ru-RU" sz="1400" dirty="0" err="1"/>
              <a:t>энергиясидан</a:t>
            </a:r>
            <a:r>
              <a:rPr lang="ru-RU" sz="1400" dirty="0"/>
              <a:t> </a:t>
            </a:r>
            <a:r>
              <a:rPr lang="ru-RU" sz="1400" dirty="0" err="1"/>
              <a:t>фойдаланиш</a:t>
            </a:r>
            <a:r>
              <a:rPr lang="ru-RU" sz="1400" dirty="0"/>
              <a:t> </a:t>
            </a:r>
            <a:r>
              <a:rPr lang="ru-RU" sz="1400" dirty="0" err="1"/>
              <a:t>бўйича</a:t>
            </a:r>
            <a:r>
              <a:rPr lang="ru-RU" sz="1400" dirty="0"/>
              <a:t> </a:t>
            </a:r>
            <a:r>
              <a:rPr lang="ru-RU" sz="1400" dirty="0" err="1"/>
              <a:t>олиб</a:t>
            </a:r>
            <a:r>
              <a:rPr lang="ru-RU" sz="1400" dirty="0"/>
              <a:t> </a:t>
            </a:r>
            <a:r>
              <a:rPr lang="ru-RU" sz="1400" dirty="0" err="1"/>
              <a:t>борилаётган</a:t>
            </a:r>
            <a:r>
              <a:rPr lang="ru-RU" sz="1400" dirty="0"/>
              <a:t> </a:t>
            </a:r>
            <a:r>
              <a:rPr lang="ru-RU" sz="1400" dirty="0" err="1"/>
              <a:t>хозирги</a:t>
            </a:r>
            <a:r>
              <a:rPr lang="ru-RU" sz="1400" dirty="0"/>
              <a:t> </a:t>
            </a:r>
            <a:r>
              <a:rPr lang="ru-RU" sz="1400" dirty="0" err="1"/>
              <a:t>ишлар</a:t>
            </a:r>
            <a:r>
              <a:rPr lang="ru-RU" sz="1400" dirty="0"/>
              <a:t>, </a:t>
            </a:r>
            <a:r>
              <a:rPr lang="ru-RU" sz="1400" dirty="0" err="1"/>
              <a:t>алоҳида</a:t>
            </a:r>
            <a:r>
              <a:rPr lang="ru-RU" sz="1400" dirty="0"/>
              <a:t> </a:t>
            </a:r>
            <a:r>
              <a:rPr lang="ru-RU" sz="1400" dirty="0" err="1"/>
              <a:t>катта</a:t>
            </a:r>
            <a:r>
              <a:rPr lang="ru-RU" sz="1400" dirty="0"/>
              <a:t> </a:t>
            </a:r>
            <a:r>
              <a:rPr lang="ru-RU" sz="1400" dirty="0" err="1"/>
              <a:t>қувватли</a:t>
            </a:r>
            <a:r>
              <a:rPr lang="ru-RU" sz="1400" dirty="0"/>
              <a:t> </a:t>
            </a:r>
            <a:r>
              <a:rPr lang="ru-RU" sz="1400" dirty="0" err="1"/>
              <a:t>шамол</a:t>
            </a:r>
            <a:r>
              <a:rPr lang="ru-RU" sz="1400" dirty="0"/>
              <a:t> </a:t>
            </a:r>
            <a:r>
              <a:rPr lang="ru-RU" sz="1400" dirty="0" err="1"/>
              <a:t>генераторларини</a:t>
            </a:r>
            <a:r>
              <a:rPr lang="ru-RU" sz="1400" dirty="0"/>
              <a:t> </a:t>
            </a:r>
            <a:r>
              <a:rPr lang="ru-RU" sz="1400" dirty="0" err="1"/>
              <a:t>яратиш</a:t>
            </a:r>
            <a:r>
              <a:rPr lang="ru-RU" sz="1400" dirty="0"/>
              <a:t> </a:t>
            </a:r>
            <a:r>
              <a:rPr lang="ru-RU" sz="1400" dirty="0" err="1"/>
              <a:t>ва</a:t>
            </a:r>
            <a:r>
              <a:rPr lang="ru-RU" sz="1400" dirty="0"/>
              <a:t> </a:t>
            </a:r>
            <a:r>
              <a:rPr lang="ru-RU" sz="1400" dirty="0" err="1"/>
              <a:t>уларнинг</a:t>
            </a:r>
            <a:r>
              <a:rPr lang="ru-RU" sz="1400" dirty="0"/>
              <a:t> </a:t>
            </a:r>
            <a:r>
              <a:rPr lang="ru-RU" sz="1400" dirty="0" err="1"/>
              <a:t>энергиясини</a:t>
            </a:r>
            <a:r>
              <a:rPr lang="ru-RU" sz="1400" dirty="0"/>
              <a:t> </a:t>
            </a:r>
            <a:r>
              <a:rPr lang="ru-RU" sz="1400" dirty="0" err="1"/>
              <a:t>ишлаб</a:t>
            </a:r>
            <a:r>
              <a:rPr lang="ru-RU" sz="1400" dirty="0"/>
              <a:t> </a:t>
            </a:r>
            <a:r>
              <a:rPr lang="ru-RU" sz="1400" dirty="0" err="1"/>
              <a:t>турган</a:t>
            </a:r>
            <a:r>
              <a:rPr lang="ru-RU" sz="1400" dirty="0"/>
              <a:t> энергия </a:t>
            </a:r>
            <a:r>
              <a:rPr lang="ru-RU" sz="1400" dirty="0" err="1"/>
              <a:t>тармоқларига</a:t>
            </a:r>
            <a:r>
              <a:rPr lang="ru-RU" sz="1400" dirty="0"/>
              <a:t> </a:t>
            </a:r>
            <a:r>
              <a:rPr lang="ru-RU" sz="1400" dirty="0" err="1"/>
              <a:t>улаш</a:t>
            </a:r>
            <a:r>
              <a:rPr lang="ru-RU" sz="1400" dirty="0"/>
              <a:t> </a:t>
            </a:r>
            <a:r>
              <a:rPr lang="ru-RU" sz="1400" dirty="0" err="1"/>
              <a:t>ва</a:t>
            </a:r>
            <a:r>
              <a:rPr lang="ru-RU" sz="1400" dirty="0"/>
              <a:t> </a:t>
            </a:r>
            <a:r>
              <a:rPr lang="ru-RU" sz="1400" dirty="0" err="1"/>
              <a:t>асосий</a:t>
            </a:r>
            <a:r>
              <a:rPr lang="ru-RU" sz="1400" dirty="0"/>
              <a:t> </a:t>
            </a:r>
            <a:r>
              <a:rPr lang="ru-RU" sz="1400" dirty="0" err="1"/>
              <a:t>тармоқ</a:t>
            </a:r>
            <a:r>
              <a:rPr lang="ru-RU" sz="1400" dirty="0"/>
              <a:t> </a:t>
            </a:r>
            <a:r>
              <a:rPr lang="ru-RU" sz="1400" dirty="0" err="1"/>
              <a:t>сифатида</a:t>
            </a:r>
            <a:r>
              <a:rPr lang="ru-RU" sz="1400" dirty="0"/>
              <a:t> </a:t>
            </a:r>
            <a:r>
              <a:rPr lang="ru-RU" sz="1400" dirty="0" err="1"/>
              <a:t>фойдаланишдан</a:t>
            </a:r>
            <a:r>
              <a:rPr lang="ru-RU" sz="1400" dirty="0"/>
              <a:t> </a:t>
            </a:r>
            <a:r>
              <a:rPr lang="ru-RU" sz="1400" dirty="0" err="1"/>
              <a:t>иборатдир</a:t>
            </a:r>
            <a:r>
              <a:rPr lang="ru-RU" sz="1400" dirty="0"/>
              <a:t>. </a:t>
            </a:r>
            <a:r>
              <a:rPr lang="ru-RU" sz="1400" dirty="0" err="1"/>
              <a:t>Ҳаво</a:t>
            </a:r>
            <a:r>
              <a:rPr lang="ru-RU" sz="1400" dirty="0"/>
              <a:t> </a:t>
            </a:r>
            <a:r>
              <a:rPr lang="ru-RU" sz="1400" dirty="0" err="1"/>
              <a:t>массасининг</a:t>
            </a:r>
            <a:r>
              <a:rPr lang="ru-RU" sz="1400" dirty="0"/>
              <a:t> ер </a:t>
            </a:r>
            <a:r>
              <a:rPr lang="ru-RU" sz="1400" dirty="0" err="1"/>
              <a:t>атмосфераси</a:t>
            </a:r>
            <a:r>
              <a:rPr lang="ru-RU" sz="1400" dirty="0"/>
              <a:t> </a:t>
            </a:r>
            <a:r>
              <a:rPr lang="ru-RU" sz="1400" dirty="0" err="1"/>
              <a:t>атрофида</a:t>
            </a:r>
            <a:r>
              <a:rPr lang="ru-RU" sz="1400" dirty="0"/>
              <a:t> </a:t>
            </a:r>
            <a:r>
              <a:rPr lang="ru-RU" sz="1400" dirty="0" err="1"/>
              <a:t>айланиши</a:t>
            </a:r>
            <a:r>
              <a:rPr lang="ru-RU" sz="1400" dirty="0"/>
              <a:t> </a:t>
            </a:r>
            <a:r>
              <a:rPr lang="ru-RU" sz="1400" dirty="0" err="1"/>
              <a:t>экспертлар</a:t>
            </a:r>
            <a:r>
              <a:rPr lang="ru-RU" sz="1400" dirty="0"/>
              <a:t> </a:t>
            </a:r>
            <a:r>
              <a:rPr lang="ru-RU" sz="1400" dirty="0" err="1"/>
              <a:t>томонидан</a:t>
            </a:r>
            <a:r>
              <a:rPr lang="ru-RU" sz="1400" dirty="0"/>
              <a:t> </a:t>
            </a:r>
            <a:r>
              <a:rPr lang="ru-RU" sz="1400" dirty="0" err="1"/>
              <a:t>турлича</a:t>
            </a:r>
            <a:r>
              <a:rPr lang="ru-RU" sz="1400" dirty="0"/>
              <a:t> </a:t>
            </a:r>
            <a:r>
              <a:rPr lang="ru-RU" sz="1400" dirty="0" err="1"/>
              <a:t>баҳоланган</a:t>
            </a:r>
            <a:r>
              <a:rPr lang="ru-RU" sz="1400" dirty="0"/>
              <a:t>. </a:t>
            </a:r>
            <a:r>
              <a:rPr lang="ru-RU" sz="1400" dirty="0" err="1"/>
              <a:t>Шамолларнинг</a:t>
            </a:r>
            <a:r>
              <a:rPr lang="ru-RU" sz="1400" dirty="0"/>
              <a:t> </a:t>
            </a:r>
            <a:r>
              <a:rPr lang="ru-RU" sz="1400" dirty="0" err="1"/>
              <a:t>йиллик</a:t>
            </a:r>
            <a:r>
              <a:rPr lang="ru-RU" sz="1400" dirty="0"/>
              <a:t> </a:t>
            </a:r>
            <a:r>
              <a:rPr lang="ru-RU" sz="1400" dirty="0" err="1"/>
              <a:t>назарий</a:t>
            </a:r>
            <a:r>
              <a:rPr lang="ru-RU" sz="1400" dirty="0"/>
              <a:t> </a:t>
            </a:r>
            <a:r>
              <a:rPr lang="ru-RU" sz="1400" dirty="0" err="1"/>
              <a:t>заҳираси</a:t>
            </a:r>
            <a:r>
              <a:rPr lang="ru-RU" sz="1400" dirty="0"/>
              <a:t> ер </a:t>
            </a:r>
            <a:r>
              <a:rPr lang="ru-RU" sz="1400" dirty="0" err="1"/>
              <a:t>юзидаги</a:t>
            </a:r>
            <a:r>
              <a:rPr lang="ru-RU" sz="1400" dirty="0"/>
              <a:t> </a:t>
            </a:r>
            <a:r>
              <a:rPr lang="ru-RU" sz="1400" dirty="0" err="1"/>
              <a:t>барча</a:t>
            </a:r>
            <a:r>
              <a:rPr lang="ru-RU" sz="1400" dirty="0"/>
              <a:t> энергия </a:t>
            </a:r>
            <a:r>
              <a:rPr lang="ru-RU" sz="1400" dirty="0" err="1"/>
              <a:t>заҳиралардан</a:t>
            </a:r>
            <a:r>
              <a:rPr lang="ru-RU" sz="1400" dirty="0"/>
              <a:t> 100 марта </a:t>
            </a:r>
            <a:r>
              <a:rPr lang="ru-RU" sz="1400" dirty="0" err="1"/>
              <a:t>ортиқ</a:t>
            </a:r>
            <a:r>
              <a:rPr lang="ru-RU" sz="1400" dirty="0"/>
              <a:t> </a:t>
            </a:r>
            <a:r>
              <a:rPr lang="ru-RU" sz="1400" dirty="0" err="1"/>
              <a:t>бўлиб</a:t>
            </a:r>
            <a:r>
              <a:rPr lang="ru-RU" sz="1400" dirty="0"/>
              <a:t>, 3300 х 10 кВт/ </a:t>
            </a:r>
            <a:r>
              <a:rPr lang="ru-RU" sz="1400" dirty="0" err="1"/>
              <a:t>соатни</a:t>
            </a:r>
            <a:r>
              <a:rPr lang="ru-RU" sz="1400" dirty="0"/>
              <a:t> </a:t>
            </a:r>
            <a:r>
              <a:rPr lang="ru-RU" sz="1400" dirty="0" err="1"/>
              <a:t>ташкил</a:t>
            </a:r>
            <a:r>
              <a:rPr lang="ru-RU" sz="1400" dirty="0"/>
              <a:t> </a:t>
            </a:r>
            <a:r>
              <a:rPr lang="ru-RU" sz="1400" dirty="0" err="1"/>
              <a:t>қилади</a:t>
            </a:r>
            <a:r>
              <a:rPr lang="ru-RU" sz="1400" dirty="0"/>
              <a:t>. </a:t>
            </a:r>
            <a:r>
              <a:rPr lang="ru-RU" sz="1400" dirty="0" err="1"/>
              <a:t>Аммо</a:t>
            </a:r>
            <a:r>
              <a:rPr lang="ru-RU" sz="1400" dirty="0"/>
              <a:t> </a:t>
            </a:r>
            <a:r>
              <a:rPr lang="ru-RU" sz="1400" dirty="0" err="1"/>
              <a:t>бу</a:t>
            </a:r>
            <a:r>
              <a:rPr lang="ru-RU" sz="1400" dirty="0"/>
              <a:t> </a:t>
            </a:r>
            <a:r>
              <a:rPr lang="ru-RU" sz="1400" dirty="0" err="1"/>
              <a:t>энергиянинг</a:t>
            </a:r>
            <a:r>
              <a:rPr lang="ru-RU" sz="1400" dirty="0"/>
              <a:t> </a:t>
            </a:r>
            <a:r>
              <a:rPr lang="ru-RU" sz="1400" dirty="0" err="1"/>
              <a:t>фақатгина</a:t>
            </a:r>
            <a:r>
              <a:rPr lang="ru-RU" sz="1400" dirty="0"/>
              <a:t> 10-12 % </a:t>
            </a:r>
            <a:r>
              <a:rPr lang="ru-RU" sz="1400" dirty="0" err="1"/>
              <a:t>фойдаланиш</a:t>
            </a:r>
            <a:r>
              <a:rPr lang="ru-RU" sz="1400" dirty="0"/>
              <a:t> </a:t>
            </a:r>
            <a:r>
              <a:rPr lang="ru-RU" sz="1400" dirty="0" err="1"/>
              <a:t>мумкин</a:t>
            </a:r>
            <a:r>
              <a:rPr lang="ru-RU" sz="1400" dirty="0"/>
              <a:t>. </a:t>
            </a:r>
            <a:r>
              <a:rPr lang="ru-RU" sz="1400" dirty="0" err="1"/>
              <a:t>Шамол</a:t>
            </a:r>
            <a:r>
              <a:rPr lang="ru-RU" sz="1400" dirty="0"/>
              <a:t> - </a:t>
            </a:r>
            <a:r>
              <a:rPr lang="ru-RU" sz="1400" dirty="0" err="1"/>
              <a:t>бу</a:t>
            </a:r>
            <a:r>
              <a:rPr lang="ru-RU" sz="1400" dirty="0"/>
              <a:t> </a:t>
            </a:r>
            <a:r>
              <a:rPr lang="ru-RU" sz="1400" dirty="0" err="1"/>
              <a:t>қуёш</a:t>
            </a:r>
            <a:r>
              <a:rPr lang="ru-RU" sz="1400" dirty="0"/>
              <a:t> </a:t>
            </a:r>
            <a:r>
              <a:rPr lang="ru-RU" sz="1400" dirty="0" err="1"/>
              <a:t>нурининг</a:t>
            </a:r>
            <a:r>
              <a:rPr lang="ru-RU" sz="1400" dirty="0"/>
              <a:t> </a:t>
            </a:r>
            <a:r>
              <a:rPr lang="ru-RU" sz="1400" dirty="0" err="1"/>
              <a:t>интенсивлиги</a:t>
            </a:r>
            <a:r>
              <a:rPr lang="ru-RU" sz="1400" dirty="0"/>
              <a:t> </a:t>
            </a:r>
            <a:r>
              <a:rPr lang="ru-RU" sz="1400" dirty="0" err="1"/>
              <a:t>ҳисобига</a:t>
            </a:r>
            <a:r>
              <a:rPr lang="ru-RU" sz="1400" dirty="0"/>
              <a:t>, </a:t>
            </a:r>
            <a:r>
              <a:rPr lang="ru-RU" sz="1400" dirty="0" err="1"/>
              <a:t>босимнинг</a:t>
            </a:r>
            <a:r>
              <a:rPr lang="ru-RU" sz="1400" dirty="0"/>
              <a:t> </a:t>
            </a:r>
            <a:r>
              <a:rPr lang="ru-RU" sz="1400" dirty="0" err="1"/>
              <a:t>ўзгариб</a:t>
            </a:r>
            <a:r>
              <a:rPr lang="ru-RU" sz="1400" dirty="0"/>
              <a:t> </a:t>
            </a:r>
            <a:r>
              <a:rPr lang="ru-RU" sz="1400" dirty="0" err="1"/>
              <a:t>туриши</a:t>
            </a:r>
            <a:r>
              <a:rPr lang="ru-RU" sz="1400" dirty="0"/>
              <a:t> </a:t>
            </a:r>
            <a:r>
              <a:rPr lang="ru-RU" sz="1400" dirty="0" err="1"/>
              <a:t>натижасида</a:t>
            </a:r>
            <a:r>
              <a:rPr lang="ru-RU" sz="1400" dirty="0"/>
              <a:t> </a:t>
            </a:r>
            <a:r>
              <a:rPr lang="ru-RU" sz="1400" dirty="0" err="1"/>
              <a:t>ҳаво</a:t>
            </a:r>
            <a:r>
              <a:rPr lang="ru-RU" sz="1400" dirty="0"/>
              <a:t> </a:t>
            </a:r>
            <a:r>
              <a:rPr lang="ru-RU" sz="1400" dirty="0" err="1"/>
              <a:t>массасининг</a:t>
            </a:r>
            <a:r>
              <a:rPr lang="ru-RU" sz="1400" dirty="0"/>
              <a:t> </a:t>
            </a:r>
            <a:r>
              <a:rPr lang="ru-RU" sz="1400" dirty="0" err="1"/>
              <a:t>ҳаракатидир</a:t>
            </a:r>
            <a:r>
              <a:rPr lang="ru-RU" sz="1400" dirty="0"/>
              <a:t>. </a:t>
            </a:r>
            <a:r>
              <a:rPr lang="ru-RU" sz="1400" dirty="0" err="1"/>
              <a:t>Иқтисодий</a:t>
            </a:r>
            <a:r>
              <a:rPr lang="ru-RU" sz="1400" dirty="0"/>
              <a:t> </a:t>
            </a:r>
            <a:r>
              <a:rPr lang="ru-RU" sz="1400" dirty="0" err="1"/>
              <a:t>жиҳатдан</a:t>
            </a:r>
            <a:r>
              <a:rPr lang="ru-RU" sz="1400" dirty="0"/>
              <a:t> </a:t>
            </a:r>
            <a:r>
              <a:rPr lang="ru-RU" sz="1400" dirty="0" err="1"/>
              <a:t>жойдаги</a:t>
            </a:r>
            <a:r>
              <a:rPr lang="ru-RU" sz="1400" dirty="0"/>
              <a:t> </a:t>
            </a:r>
            <a:r>
              <a:rPr lang="ru-RU" sz="1400" dirty="0" err="1"/>
              <a:t>шамолнинг</a:t>
            </a:r>
            <a:r>
              <a:rPr lang="ru-RU" sz="1400" dirty="0"/>
              <a:t> </a:t>
            </a:r>
            <a:r>
              <a:rPr lang="ru-RU" sz="1400" dirty="0" err="1"/>
              <a:t>тезлиги</a:t>
            </a:r>
            <a:r>
              <a:rPr lang="ru-RU" sz="1400" dirty="0"/>
              <a:t> 5 м/с дан </a:t>
            </a:r>
            <a:r>
              <a:rPr lang="ru-RU" sz="1400" dirty="0" err="1"/>
              <a:t>кам</a:t>
            </a:r>
            <a:r>
              <a:rPr lang="ru-RU" sz="1400" dirty="0"/>
              <a:t> </a:t>
            </a:r>
            <a:r>
              <a:rPr lang="ru-RU" sz="1400" dirty="0" err="1"/>
              <a:t>бўлмаса</a:t>
            </a:r>
            <a:r>
              <a:rPr lang="ru-RU" sz="1400" dirty="0"/>
              <a:t> </a:t>
            </a:r>
            <a:r>
              <a:rPr lang="ru-RU" sz="1400" dirty="0" err="1"/>
              <a:t>шамол</a:t>
            </a:r>
            <a:r>
              <a:rPr lang="ru-RU" sz="1400" dirty="0"/>
              <a:t> </a:t>
            </a:r>
            <a:r>
              <a:rPr lang="ru-RU" sz="1400" dirty="0" err="1"/>
              <a:t>генераторларидан</a:t>
            </a:r>
            <a:r>
              <a:rPr lang="ru-RU" sz="1400" dirty="0"/>
              <a:t> </a:t>
            </a:r>
            <a:r>
              <a:rPr lang="ru-RU" sz="1400" dirty="0" err="1"/>
              <a:t>фойдаланиш</a:t>
            </a:r>
            <a:r>
              <a:rPr lang="ru-RU" sz="1400" dirty="0"/>
              <a:t> </a:t>
            </a:r>
            <a:r>
              <a:rPr lang="ru-RU" sz="1400" dirty="0" err="1"/>
              <a:t>мақсадга</a:t>
            </a:r>
            <a:r>
              <a:rPr lang="ru-RU" sz="1400" dirty="0"/>
              <a:t> </a:t>
            </a:r>
            <a:r>
              <a:rPr lang="ru-RU" sz="1400" dirty="0" err="1"/>
              <a:t>мувофиқдир</a:t>
            </a:r>
            <a:r>
              <a:rPr lang="ru-RU" sz="1400" dirty="0"/>
              <a:t>. </a:t>
            </a:r>
            <a:r>
              <a:rPr lang="ru-RU" sz="1400" dirty="0" err="1"/>
              <a:t>Шамол</a:t>
            </a:r>
            <a:r>
              <a:rPr lang="ru-RU" sz="1400" dirty="0"/>
              <a:t> </a:t>
            </a:r>
            <a:r>
              <a:rPr lang="ru-RU" sz="1400" dirty="0" err="1"/>
              <a:t>электрогенераторлари</a:t>
            </a:r>
            <a:r>
              <a:rPr lang="ru-RU" sz="1400" dirty="0"/>
              <a:t> </a:t>
            </a:r>
            <a:r>
              <a:rPr lang="ru-RU" sz="1400" dirty="0" err="1"/>
              <a:t>анъанавий</a:t>
            </a:r>
            <a:r>
              <a:rPr lang="ru-RU" sz="1400" dirty="0"/>
              <a:t> </a:t>
            </a:r>
            <a:r>
              <a:rPr lang="ru-RU" sz="1400" dirty="0" err="1"/>
              <a:t>генераторлардан</a:t>
            </a:r>
            <a:r>
              <a:rPr lang="ru-RU" sz="1400" dirty="0"/>
              <a:t> 2 - 4 </a:t>
            </a:r>
            <a:r>
              <a:rPr lang="ru-RU" sz="1400" dirty="0" err="1"/>
              <a:t>баробар</a:t>
            </a:r>
            <a:r>
              <a:rPr lang="ru-RU" sz="1400" dirty="0"/>
              <a:t> </a:t>
            </a:r>
            <a:r>
              <a:rPr lang="ru-RU" sz="1400" dirty="0" err="1"/>
              <a:t>қимматдир</a:t>
            </a:r>
            <a:r>
              <a:rPr lang="ru-RU" sz="1400" dirty="0"/>
              <a:t>. </a:t>
            </a:r>
            <a:r>
              <a:rPr lang="ru-RU" sz="1400" dirty="0" err="1"/>
              <a:t>Аммо</a:t>
            </a:r>
            <a:r>
              <a:rPr lang="ru-RU" sz="1400" dirty="0"/>
              <a:t> </a:t>
            </a:r>
            <a:r>
              <a:rPr lang="ru-RU" sz="1400" dirty="0" err="1"/>
              <a:t>шамол</a:t>
            </a:r>
            <a:r>
              <a:rPr lang="ru-RU" sz="1400" dirty="0"/>
              <a:t> </a:t>
            </a:r>
            <a:r>
              <a:rPr lang="ru-RU" sz="1400" dirty="0" err="1"/>
              <a:t>энергияси</a:t>
            </a:r>
            <a:r>
              <a:rPr lang="ru-RU" sz="1400" dirty="0"/>
              <a:t> </a:t>
            </a:r>
            <a:r>
              <a:rPr lang="ru-RU" sz="1400" dirty="0" err="1"/>
              <a:t>доимий</a:t>
            </a:r>
            <a:r>
              <a:rPr lang="ru-RU" sz="1400" dirty="0"/>
              <a:t> </a:t>
            </a:r>
            <a:r>
              <a:rPr lang="ru-RU" sz="1400" dirty="0" err="1"/>
              <a:t>бўлган</a:t>
            </a:r>
            <a:r>
              <a:rPr lang="ru-RU" sz="1400" dirty="0"/>
              <a:t> </a:t>
            </a:r>
            <a:r>
              <a:rPr lang="ru-RU" sz="1400" dirty="0" err="1"/>
              <a:t>баъзи</a:t>
            </a:r>
            <a:r>
              <a:rPr lang="ru-RU" sz="1400" dirty="0"/>
              <a:t> </a:t>
            </a:r>
            <a:r>
              <a:rPr lang="ru-RU" sz="1400" dirty="0" err="1"/>
              <a:t>бир</a:t>
            </a:r>
            <a:r>
              <a:rPr lang="ru-RU" sz="1400" dirty="0"/>
              <a:t> </a:t>
            </a:r>
            <a:r>
              <a:rPr lang="ru-RU" sz="1400" dirty="0" err="1"/>
              <a:t>регионларда</a:t>
            </a:r>
            <a:r>
              <a:rPr lang="ru-RU" sz="1400" dirty="0"/>
              <a:t> у </a:t>
            </a:r>
            <a:r>
              <a:rPr lang="ru-RU" sz="1400" dirty="0" err="1"/>
              <a:t>мухим</a:t>
            </a:r>
            <a:r>
              <a:rPr lang="ru-RU" sz="1400" dirty="0"/>
              <a:t> энергия </a:t>
            </a:r>
            <a:r>
              <a:rPr lang="ru-RU" sz="1400" dirty="0" err="1"/>
              <a:t>манбаларидан</a:t>
            </a:r>
            <a:r>
              <a:rPr lang="ru-RU" sz="1400" dirty="0"/>
              <a:t> </a:t>
            </a:r>
            <a:r>
              <a:rPr lang="ru-RU" sz="1400" dirty="0" err="1"/>
              <a:t>ҳисобланади</a:t>
            </a:r>
            <a:r>
              <a:rPr lang="ru-RU" sz="1400" dirty="0"/>
              <a:t>. </a:t>
            </a:r>
            <a:r>
              <a:rPr lang="ru-RU" sz="1400" dirty="0" err="1"/>
              <a:t>Одатда</a:t>
            </a:r>
            <a:r>
              <a:rPr lang="ru-RU" sz="1400" dirty="0"/>
              <a:t> </a:t>
            </a:r>
            <a:r>
              <a:rPr lang="ru-RU" sz="1400" dirty="0" err="1"/>
              <a:t>шамол</a:t>
            </a:r>
            <a:r>
              <a:rPr lang="ru-RU" sz="1400" dirty="0"/>
              <a:t> </a:t>
            </a:r>
            <a:r>
              <a:rPr lang="ru-RU" sz="1400" dirty="0" err="1"/>
              <a:t>энергияси</a:t>
            </a:r>
            <a:r>
              <a:rPr lang="ru-RU" sz="1400" dirty="0"/>
              <a:t> </a:t>
            </a:r>
            <a:r>
              <a:rPr lang="ru-RU" sz="1400" dirty="0" err="1"/>
              <a:t>шамолга</a:t>
            </a:r>
            <a:r>
              <a:rPr lang="ru-RU" sz="1400" dirty="0"/>
              <a:t> перпендикуляр </a:t>
            </a:r>
            <a:r>
              <a:rPr lang="ru-RU" sz="1400" dirty="0" err="1"/>
              <a:t>жойлашган</a:t>
            </a:r>
            <a:r>
              <a:rPr lang="ru-RU" sz="1400" dirty="0"/>
              <a:t> </a:t>
            </a:r>
            <a:r>
              <a:rPr lang="ru-RU" sz="1400" dirty="0" err="1"/>
              <a:t>маълум</a:t>
            </a:r>
            <a:r>
              <a:rPr lang="ru-RU" sz="1400" dirty="0"/>
              <a:t> </a:t>
            </a:r>
            <a:r>
              <a:rPr lang="ru-RU" sz="1400" dirty="0" err="1"/>
              <a:t>майдон</a:t>
            </a:r>
            <a:r>
              <a:rPr lang="ru-RU" sz="1400" dirty="0"/>
              <a:t> </a:t>
            </a:r>
            <a:r>
              <a:rPr lang="ru-RU" sz="1400" dirty="0" err="1"/>
              <a:t>таъсири</a:t>
            </a:r>
            <a:r>
              <a:rPr lang="ru-RU" sz="1400" dirty="0"/>
              <a:t> </a:t>
            </a:r>
            <a:r>
              <a:rPr lang="ru-RU" sz="1400" dirty="0" err="1"/>
              <a:t>орқали</a:t>
            </a:r>
            <a:r>
              <a:rPr lang="ru-RU" sz="1400" dirty="0"/>
              <a:t> </a:t>
            </a:r>
            <a:r>
              <a:rPr lang="ru-RU" sz="1400" dirty="0" err="1"/>
              <a:t>аниқланади</a:t>
            </a:r>
            <a:r>
              <a:rPr lang="ru-RU" sz="1400" dirty="0"/>
              <a:t> </a:t>
            </a:r>
            <a:r>
              <a:rPr lang="ru-RU" sz="1400" dirty="0" err="1"/>
              <a:t>яъни</a:t>
            </a:r>
            <a:r>
              <a:rPr lang="ru-RU" sz="1400" dirty="0"/>
              <a:t>, </a:t>
            </a:r>
          </a:p>
          <a:p>
            <a:pPr latinLnBrk="1"/>
            <a:r>
              <a:rPr lang="ru-RU" sz="1400" dirty="0"/>
              <a:t>N </a:t>
            </a:r>
            <a:r>
              <a:rPr lang="ru-RU" sz="1400" dirty="0" err="1"/>
              <a:t>шам.оқими</a:t>
            </a:r>
            <a:r>
              <a:rPr lang="ru-RU" sz="1400" dirty="0"/>
              <a:t> = 0,0049 × q × V × F </a:t>
            </a:r>
            <a:r>
              <a:rPr lang="ru-RU" sz="1400" dirty="0" err="1"/>
              <a:t>Бу</a:t>
            </a:r>
            <a:r>
              <a:rPr lang="ru-RU" sz="1400" dirty="0"/>
              <a:t> </a:t>
            </a:r>
            <a:r>
              <a:rPr lang="ru-RU" sz="1400" dirty="0" err="1"/>
              <a:t>ерда</a:t>
            </a:r>
            <a:r>
              <a:rPr lang="ru-RU" sz="1400" dirty="0"/>
              <a:t>:  q - </a:t>
            </a:r>
            <a:r>
              <a:rPr lang="ru-RU" sz="1400" dirty="0" err="1"/>
              <a:t>ҳавонинг</a:t>
            </a:r>
            <a:r>
              <a:rPr lang="ru-RU" sz="1400" dirty="0"/>
              <a:t> </a:t>
            </a:r>
            <a:r>
              <a:rPr lang="ru-RU" sz="1400" dirty="0" err="1"/>
              <a:t>зичлиги</a:t>
            </a:r>
            <a:r>
              <a:rPr lang="ru-RU" sz="1400" dirty="0"/>
              <a:t> (температура </a:t>
            </a:r>
            <a:r>
              <a:rPr lang="ru-RU" sz="1400" dirty="0" err="1"/>
              <a:t>ва</a:t>
            </a:r>
            <a:r>
              <a:rPr lang="ru-RU" sz="1400" dirty="0"/>
              <a:t> атмосфера </a:t>
            </a:r>
            <a:r>
              <a:rPr lang="ru-RU" sz="1400" dirty="0" err="1"/>
              <a:t>босимига</a:t>
            </a:r>
            <a:r>
              <a:rPr lang="ru-RU" sz="1400" dirty="0"/>
              <a:t> </a:t>
            </a:r>
            <a:r>
              <a:rPr lang="ru-RU" sz="1400" dirty="0" err="1"/>
              <a:t>нисбатан</a:t>
            </a:r>
            <a:r>
              <a:rPr lang="ru-RU" sz="1400" dirty="0"/>
              <a:t>), кг/м ; V-</a:t>
            </a:r>
            <a:r>
              <a:rPr lang="ru-RU" sz="1400" dirty="0" err="1"/>
              <a:t>ҳаво</a:t>
            </a:r>
            <a:r>
              <a:rPr lang="ru-RU" sz="1400" dirty="0"/>
              <a:t> </a:t>
            </a:r>
            <a:r>
              <a:rPr lang="ru-RU" sz="1400" dirty="0" err="1"/>
              <a:t>оқимининг</a:t>
            </a:r>
            <a:r>
              <a:rPr lang="ru-RU" sz="1400" dirty="0"/>
              <a:t> </a:t>
            </a:r>
            <a:r>
              <a:rPr lang="ru-RU" sz="1400" dirty="0" err="1"/>
              <a:t>тезлиги,м</a:t>
            </a:r>
            <a:r>
              <a:rPr lang="ru-RU" sz="1400" dirty="0"/>
              <a:t>/с; F- </a:t>
            </a:r>
            <a:r>
              <a:rPr lang="ru-RU" sz="1400" dirty="0" err="1"/>
              <a:t>майдон</a:t>
            </a:r>
            <a:r>
              <a:rPr lang="ru-RU" sz="1400" dirty="0"/>
              <a:t> </a:t>
            </a:r>
            <a:r>
              <a:rPr lang="ru-RU" sz="1400" dirty="0" err="1"/>
              <a:t>юзаси</a:t>
            </a:r>
            <a:r>
              <a:rPr lang="ru-RU" sz="1400" dirty="0"/>
              <a:t>, м</a:t>
            </a:r>
            <a:r>
              <a:rPr lang="ru-RU" sz="1400" baseline="30000" dirty="0"/>
              <a:t>2</a:t>
            </a:r>
            <a:r>
              <a:rPr lang="ru-RU" sz="1400" dirty="0"/>
              <a:t>. </a:t>
            </a:r>
            <a:r>
              <a:rPr lang="ru-RU" sz="1400" dirty="0" err="1"/>
              <a:t>Шамолнинг</a:t>
            </a:r>
            <a:r>
              <a:rPr lang="ru-RU" sz="1400" dirty="0"/>
              <a:t> </a:t>
            </a:r>
            <a:r>
              <a:rPr lang="ru-RU" sz="1400" dirty="0" err="1"/>
              <a:t>ўртача</a:t>
            </a:r>
            <a:r>
              <a:rPr lang="ru-RU" sz="1400" dirty="0"/>
              <a:t> </a:t>
            </a:r>
            <a:r>
              <a:rPr lang="ru-RU" sz="1400" dirty="0" err="1"/>
              <a:t>тезлиги</a:t>
            </a:r>
            <a:r>
              <a:rPr lang="ru-RU" sz="1400" dirty="0"/>
              <a:t>, </a:t>
            </a:r>
            <a:r>
              <a:rPr lang="ru-RU" sz="1400" dirty="0" err="1"/>
              <a:t>маълум</a:t>
            </a:r>
            <a:r>
              <a:rPr lang="ru-RU" sz="1400" dirty="0"/>
              <a:t> </a:t>
            </a:r>
            <a:r>
              <a:rPr lang="ru-RU" sz="1400" dirty="0" err="1"/>
              <a:t>вақт</a:t>
            </a:r>
            <a:r>
              <a:rPr lang="ru-RU" sz="1400" dirty="0"/>
              <a:t> </a:t>
            </a:r>
            <a:r>
              <a:rPr lang="ru-RU" sz="1400" dirty="0" err="1"/>
              <a:t>оралиғидаги</a:t>
            </a:r>
            <a:r>
              <a:rPr lang="ru-RU" sz="1400" dirty="0"/>
              <a:t> </a:t>
            </a:r>
            <a:r>
              <a:rPr lang="ru-RU" sz="1400" dirty="0" err="1"/>
              <a:t>тенг</a:t>
            </a:r>
            <a:r>
              <a:rPr lang="ru-RU" sz="1400" dirty="0"/>
              <a:t> </a:t>
            </a:r>
            <a:r>
              <a:rPr lang="ru-RU" sz="1400" dirty="0" err="1"/>
              <a:t>вақтлар</a:t>
            </a:r>
            <a:r>
              <a:rPr lang="ru-RU" sz="1400" dirty="0"/>
              <a:t> </a:t>
            </a:r>
            <a:r>
              <a:rPr lang="ru-RU" sz="1400" dirty="0" err="1"/>
              <a:t>ичида</a:t>
            </a:r>
            <a:r>
              <a:rPr lang="ru-RU" sz="1400" dirty="0"/>
              <a:t> </a:t>
            </a:r>
            <a:r>
              <a:rPr lang="ru-RU" sz="1400" dirty="0" err="1"/>
              <a:t>ўлчанган</a:t>
            </a:r>
            <a:r>
              <a:rPr lang="ru-RU" sz="1400" dirty="0"/>
              <a:t> </a:t>
            </a:r>
            <a:r>
              <a:rPr lang="ru-RU" sz="1400" dirty="0" err="1"/>
              <a:t>шамол</a:t>
            </a:r>
            <a:r>
              <a:rPr lang="ru-RU" sz="1400" dirty="0"/>
              <a:t> </a:t>
            </a:r>
            <a:r>
              <a:rPr lang="ru-RU" sz="1400" dirty="0" err="1"/>
              <a:t>оний</a:t>
            </a:r>
            <a:r>
              <a:rPr lang="ru-RU" sz="1400" dirty="0"/>
              <a:t> </a:t>
            </a:r>
            <a:r>
              <a:rPr lang="ru-RU" sz="1400" dirty="0" err="1"/>
              <a:t>тезликларининг</a:t>
            </a:r>
            <a:r>
              <a:rPr lang="ru-RU" sz="1400" dirty="0"/>
              <a:t> </a:t>
            </a:r>
            <a:r>
              <a:rPr lang="ru-RU" sz="1400" dirty="0" err="1"/>
              <a:t>ўрта</a:t>
            </a:r>
            <a:r>
              <a:rPr lang="ru-RU" sz="1400" dirty="0"/>
              <a:t> арифметик </a:t>
            </a:r>
            <a:r>
              <a:rPr lang="ru-RU" sz="1400" dirty="0" err="1"/>
              <a:t>миқдор</a:t>
            </a:r>
            <a:r>
              <a:rPr lang="ru-RU" sz="1400" dirty="0"/>
              <a:t> </a:t>
            </a:r>
            <a:r>
              <a:rPr lang="ru-RU" sz="1400" dirty="0" err="1"/>
              <a:t>сифатида</a:t>
            </a:r>
            <a:r>
              <a:rPr lang="ru-RU" sz="1400" dirty="0"/>
              <a:t> </a:t>
            </a:r>
            <a:r>
              <a:rPr lang="ru-RU" sz="1400" dirty="0" err="1"/>
              <a:t>аниқланади</a:t>
            </a:r>
            <a:r>
              <a:rPr lang="ru-RU" sz="1400" dirty="0"/>
              <a:t>. </a:t>
            </a:r>
            <a:r>
              <a:rPr lang="ru-RU" sz="1400" dirty="0" err="1"/>
              <a:t>Вақтнинг</a:t>
            </a:r>
            <a:r>
              <a:rPr lang="ru-RU" sz="1400" dirty="0"/>
              <a:t> </a:t>
            </a:r>
            <a:r>
              <a:rPr lang="ru-RU" sz="1400" dirty="0" err="1"/>
              <a:t>узоқ</a:t>
            </a:r>
            <a:r>
              <a:rPr lang="ru-RU" sz="1400" dirty="0"/>
              <a:t> </a:t>
            </a:r>
            <a:r>
              <a:rPr lang="ru-RU" sz="1400" dirty="0" err="1"/>
              <a:t>даври</a:t>
            </a:r>
            <a:r>
              <a:rPr lang="ru-RU" sz="1400" dirty="0"/>
              <a:t> (ой, </a:t>
            </a:r>
            <a:r>
              <a:rPr lang="ru-RU" sz="1400" dirty="0" err="1"/>
              <a:t>йил</a:t>
            </a:r>
            <a:r>
              <a:rPr lang="ru-RU" sz="1400" dirty="0"/>
              <a:t>) </a:t>
            </a:r>
            <a:r>
              <a:rPr lang="ru-RU" sz="1400" dirty="0" err="1"/>
              <a:t>учун</a:t>
            </a:r>
            <a:r>
              <a:rPr lang="ru-RU" sz="1400" dirty="0"/>
              <a:t> </a:t>
            </a:r>
            <a:r>
              <a:rPr lang="ru-RU" sz="1400" dirty="0" err="1"/>
              <a:t>шамолнинг</a:t>
            </a:r>
            <a:r>
              <a:rPr lang="ru-RU" sz="1400" dirty="0"/>
              <a:t> </a:t>
            </a:r>
            <a:r>
              <a:rPr lang="ru-RU" sz="1400" dirty="0" err="1"/>
              <a:t>тезлиги</a:t>
            </a:r>
            <a:r>
              <a:rPr lang="ru-RU" sz="1400" dirty="0"/>
              <a:t> </a:t>
            </a:r>
            <a:r>
              <a:rPr lang="ru-RU" sz="1400" dirty="0" err="1"/>
              <a:t>тўғрисидаги</a:t>
            </a:r>
            <a:r>
              <a:rPr lang="ru-RU" sz="1400" dirty="0"/>
              <a:t> </a:t>
            </a:r>
            <a:r>
              <a:rPr lang="ru-RU" sz="1400" dirty="0" err="1"/>
              <a:t>маълумотлар</a:t>
            </a:r>
            <a:r>
              <a:rPr lang="ru-RU" sz="1400" dirty="0"/>
              <a:t>, </a:t>
            </a:r>
            <a:r>
              <a:rPr lang="ru-RU" sz="1400" dirty="0" err="1"/>
              <a:t>жойлардаги</a:t>
            </a:r>
            <a:r>
              <a:rPr lang="ru-RU" sz="1400" dirty="0"/>
              <a:t> </a:t>
            </a:r>
            <a:r>
              <a:rPr lang="ru-RU" sz="1400" dirty="0" err="1"/>
              <a:t>метеостансияларнинг</a:t>
            </a:r>
            <a:r>
              <a:rPr lang="ru-RU" sz="1400" dirty="0"/>
              <a:t> </a:t>
            </a:r>
            <a:r>
              <a:rPr lang="ru-RU" sz="1400" dirty="0" err="1"/>
              <a:t>кузатувлари</a:t>
            </a:r>
            <a:r>
              <a:rPr lang="ru-RU" sz="1400" dirty="0"/>
              <a:t> </a:t>
            </a:r>
            <a:r>
              <a:rPr lang="ru-RU" sz="1400" dirty="0" err="1"/>
              <a:t>асосида</a:t>
            </a:r>
            <a:r>
              <a:rPr lang="ru-RU" sz="1400" dirty="0"/>
              <a:t> </a:t>
            </a:r>
            <a:r>
              <a:rPr lang="ru-RU" sz="1400" dirty="0" err="1"/>
              <a:t>олинади</a:t>
            </a:r>
            <a:r>
              <a:rPr lang="ru-RU" sz="1400" dirty="0"/>
              <a:t>. </a:t>
            </a:r>
            <a:r>
              <a:rPr lang="ru-RU" sz="1400" dirty="0" err="1"/>
              <a:t>Бир</a:t>
            </a:r>
            <a:r>
              <a:rPr lang="ru-RU" sz="1400" dirty="0"/>
              <a:t> </a:t>
            </a:r>
            <a:r>
              <a:rPr lang="ru-RU" sz="1400" dirty="0" err="1"/>
              <a:t>кунда</a:t>
            </a:r>
            <a:r>
              <a:rPr lang="ru-RU" sz="1400" dirty="0"/>
              <a:t> </a:t>
            </a:r>
            <a:r>
              <a:rPr lang="ru-RU" sz="1400" dirty="0" err="1"/>
              <a:t>бир</a:t>
            </a:r>
            <a:r>
              <a:rPr lang="ru-RU" sz="1400" dirty="0"/>
              <a:t> </a:t>
            </a:r>
            <a:r>
              <a:rPr lang="ru-RU" sz="1400" dirty="0" err="1"/>
              <a:t>неча</a:t>
            </a:r>
            <a:r>
              <a:rPr lang="ru-RU" sz="1400" dirty="0"/>
              <a:t> бор </a:t>
            </a:r>
            <a:r>
              <a:rPr lang="ru-RU" sz="1400" dirty="0" err="1"/>
              <a:t>ўлчанган</a:t>
            </a:r>
            <a:r>
              <a:rPr lang="ru-RU" sz="1400" dirty="0"/>
              <a:t> </a:t>
            </a:r>
            <a:r>
              <a:rPr lang="ru-RU" sz="1400" dirty="0" err="1"/>
              <a:t>шамолнинг</a:t>
            </a:r>
            <a:r>
              <a:rPr lang="ru-RU" sz="1400" dirty="0"/>
              <a:t> </a:t>
            </a:r>
            <a:r>
              <a:rPr lang="ru-RU" sz="1400" dirty="0" err="1"/>
              <a:t>тезлигига</a:t>
            </a:r>
            <a:r>
              <a:rPr lang="ru-RU" sz="1400" dirty="0"/>
              <a:t> </a:t>
            </a:r>
            <a:r>
              <a:rPr lang="ru-RU" sz="1400" dirty="0" err="1"/>
              <a:t>асосан</a:t>
            </a:r>
            <a:r>
              <a:rPr lang="ru-RU" sz="1400" dirty="0"/>
              <a:t> </a:t>
            </a:r>
            <a:r>
              <a:rPr lang="ru-RU" sz="1400" dirty="0" err="1"/>
              <a:t>ўртача</a:t>
            </a:r>
            <a:r>
              <a:rPr lang="ru-RU" sz="1400" dirty="0"/>
              <a:t> </a:t>
            </a:r>
            <a:r>
              <a:rPr lang="ru-RU" sz="1400" dirty="0" err="1"/>
              <a:t>бир</a:t>
            </a:r>
            <a:r>
              <a:rPr lang="ru-RU" sz="1400" dirty="0"/>
              <a:t> </a:t>
            </a:r>
            <a:r>
              <a:rPr lang="ru-RU" sz="1400" dirty="0" err="1"/>
              <a:t>кунлик</a:t>
            </a:r>
            <a:r>
              <a:rPr lang="ru-RU" sz="1400" dirty="0"/>
              <a:t>, </a:t>
            </a:r>
            <a:r>
              <a:rPr lang="ru-RU" sz="1400" dirty="0" err="1"/>
              <a:t>ўртача</a:t>
            </a:r>
            <a:r>
              <a:rPr lang="ru-RU" sz="1400" dirty="0"/>
              <a:t> </a:t>
            </a:r>
            <a:r>
              <a:rPr lang="ru-RU" sz="1400" dirty="0" err="1"/>
              <a:t>ойлик</a:t>
            </a:r>
            <a:r>
              <a:rPr lang="ru-RU" sz="1400" dirty="0"/>
              <a:t> </a:t>
            </a:r>
            <a:r>
              <a:rPr lang="ru-RU" sz="1400" dirty="0" err="1"/>
              <a:t>ҳамда</a:t>
            </a:r>
            <a:r>
              <a:rPr lang="ru-RU" sz="1400" dirty="0"/>
              <a:t> </a:t>
            </a:r>
            <a:r>
              <a:rPr lang="ru-RU" sz="1400" dirty="0" err="1"/>
              <a:t>кўп</a:t>
            </a:r>
            <a:r>
              <a:rPr lang="ru-RU" sz="1400" dirty="0"/>
              <a:t> </a:t>
            </a:r>
            <a:r>
              <a:rPr lang="ru-RU" sz="1400" dirty="0" err="1"/>
              <a:t>йиллик</a:t>
            </a:r>
            <a:r>
              <a:rPr lang="ru-RU" sz="1400" dirty="0"/>
              <a:t> </a:t>
            </a:r>
            <a:r>
              <a:rPr lang="ru-RU" sz="1400" dirty="0" err="1"/>
              <a:t>давр</a:t>
            </a:r>
            <a:r>
              <a:rPr lang="ru-RU" sz="1400" dirty="0"/>
              <a:t> </a:t>
            </a:r>
            <a:r>
              <a:rPr lang="ru-RU" sz="1400" dirty="0" err="1"/>
              <a:t>учун</a:t>
            </a:r>
            <a:r>
              <a:rPr lang="ru-RU" sz="1400" dirty="0"/>
              <a:t> </a:t>
            </a:r>
            <a:r>
              <a:rPr lang="ru-RU" sz="1400" dirty="0" err="1"/>
              <a:t>шамолнинг</a:t>
            </a:r>
            <a:r>
              <a:rPr lang="ru-RU" sz="1400" dirty="0"/>
              <a:t> </a:t>
            </a:r>
            <a:r>
              <a:rPr lang="ru-RU" sz="1400" dirty="0" err="1"/>
              <a:t>ўртача</a:t>
            </a:r>
            <a:r>
              <a:rPr lang="ru-RU" sz="1400" dirty="0"/>
              <a:t> </a:t>
            </a:r>
            <a:r>
              <a:rPr lang="ru-RU" sz="1400" dirty="0" err="1"/>
              <a:t>йиллик</a:t>
            </a:r>
            <a:r>
              <a:rPr lang="ru-RU" sz="1400" dirty="0"/>
              <a:t> </a:t>
            </a:r>
            <a:r>
              <a:rPr lang="ru-RU" sz="1400" dirty="0" err="1"/>
              <a:t>тезликлари</a:t>
            </a:r>
            <a:r>
              <a:rPr lang="ru-RU" sz="1400" dirty="0"/>
              <a:t> </a:t>
            </a:r>
            <a:r>
              <a:rPr lang="ru-RU" sz="1400" dirty="0" err="1"/>
              <a:t>жадваллари</a:t>
            </a:r>
            <a:r>
              <a:rPr lang="ru-RU" sz="1400" dirty="0"/>
              <a:t> </a:t>
            </a:r>
            <a:r>
              <a:rPr lang="ru-RU" sz="1400" dirty="0" err="1"/>
              <a:t>тузилади</a:t>
            </a:r>
            <a:r>
              <a:rPr lang="ru-RU" sz="1400" dirty="0"/>
              <a:t>. Ер </a:t>
            </a:r>
            <a:r>
              <a:rPr lang="ru-RU" sz="1400" dirty="0" err="1"/>
              <a:t>юзаси</a:t>
            </a:r>
            <a:r>
              <a:rPr lang="ru-RU" sz="1400" dirty="0"/>
              <a:t> </a:t>
            </a:r>
            <a:r>
              <a:rPr lang="ru-RU" sz="1400" dirty="0" err="1"/>
              <a:t>ва</a:t>
            </a:r>
            <a:r>
              <a:rPr lang="ru-RU" sz="1400" dirty="0"/>
              <a:t> (океан, </a:t>
            </a:r>
            <a:r>
              <a:rPr lang="ru-RU" sz="1400" dirty="0" err="1"/>
              <a:t>денгиз</a:t>
            </a:r>
            <a:r>
              <a:rPr lang="ru-RU" sz="1400" dirty="0"/>
              <a:t> </a:t>
            </a:r>
            <a:r>
              <a:rPr lang="ru-RU" sz="1400" dirty="0" err="1"/>
              <a:t>ва</a:t>
            </a:r>
            <a:r>
              <a:rPr lang="ru-RU" sz="1400" dirty="0"/>
              <a:t> </a:t>
            </a:r>
            <a:r>
              <a:rPr lang="ru-RU" sz="1400" dirty="0" err="1"/>
              <a:t>дарёлар</a:t>
            </a:r>
            <a:r>
              <a:rPr lang="ru-RU" sz="1400" dirty="0"/>
              <a:t>) </a:t>
            </a:r>
            <a:r>
              <a:rPr lang="ru-RU" sz="1400" dirty="0" err="1"/>
              <a:t>сув</a:t>
            </a:r>
            <a:r>
              <a:rPr lang="ru-RU" sz="1400" dirty="0"/>
              <a:t> </a:t>
            </a:r>
            <a:r>
              <a:rPr lang="ru-RU" sz="1400" dirty="0" err="1"/>
              <a:t>юзасидаги</a:t>
            </a:r>
            <a:r>
              <a:rPr lang="ru-RU" sz="1400" dirty="0"/>
              <a:t> </a:t>
            </a:r>
            <a:r>
              <a:rPr lang="ru-RU" sz="1400" dirty="0" err="1"/>
              <a:t>шамолнинг</a:t>
            </a:r>
            <a:r>
              <a:rPr lang="ru-RU" sz="1400" dirty="0"/>
              <a:t> </a:t>
            </a:r>
            <a:r>
              <a:rPr lang="ru-RU" sz="1400" dirty="0" err="1"/>
              <a:t>тезлигини</a:t>
            </a:r>
            <a:r>
              <a:rPr lang="ru-RU" sz="1400" dirty="0"/>
              <a:t> </a:t>
            </a:r>
            <a:r>
              <a:rPr lang="ru-RU" sz="1400" dirty="0" err="1"/>
              <a:t>аниқлаш</a:t>
            </a:r>
            <a:r>
              <a:rPr lang="ru-RU" sz="1400" dirty="0"/>
              <a:t> </a:t>
            </a:r>
            <a:r>
              <a:rPr lang="ru-RU" sz="1400" dirty="0" err="1"/>
              <a:t>учун</a:t>
            </a:r>
            <a:r>
              <a:rPr lang="ru-RU" sz="1400" dirty="0"/>
              <a:t> </a:t>
            </a:r>
            <a:r>
              <a:rPr lang="ru-RU" sz="1400" dirty="0" err="1"/>
              <a:t>одатда</a:t>
            </a:r>
            <a:r>
              <a:rPr lang="ru-RU" sz="1400" dirty="0"/>
              <a:t> Бофорт </a:t>
            </a:r>
            <a:r>
              <a:rPr lang="ru-RU" sz="1400" dirty="0" err="1"/>
              <a:t>шкаласидан</a:t>
            </a:r>
            <a:r>
              <a:rPr lang="ru-RU" sz="1400" dirty="0"/>
              <a:t> </a:t>
            </a:r>
            <a:r>
              <a:rPr lang="ru-RU" sz="1400" dirty="0" err="1"/>
              <a:t>фойдаланилади</a:t>
            </a:r>
            <a:r>
              <a:rPr lang="ru-RU" sz="1400" dirty="0"/>
              <a:t>. </a:t>
            </a:r>
          </a:p>
        </p:txBody>
      </p:sp>
      <p:pic>
        <p:nvPicPr>
          <p:cNvPr id="5" name="Picture 2" descr="C:\Users\Elektrik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25143"/>
            <a:ext cx="24288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13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14</TotalTime>
  <Words>521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Горизонт</vt:lpstr>
      <vt:lpstr>Энергиядан оқилона фойдаланишда муқобил энергия манбаларининг ахамияти.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Энергиядан оқилона фойдаланишда муқобил энергия манбаларининг ахамияти. </dc:title>
  <dc:creator>Elektrik</dc:creator>
  <cp:lastModifiedBy>Elektrik</cp:lastModifiedBy>
  <cp:revision>2</cp:revision>
  <dcterms:created xsi:type="dcterms:W3CDTF">2023-07-07T13:13:22Z</dcterms:created>
  <dcterms:modified xsi:type="dcterms:W3CDTF">2023-07-07T13:29:27Z</dcterms:modified>
</cp:coreProperties>
</file>