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6-d-e-sinf-25-d-18-e-11-6-dars-hujjatlarni-tahrir-qilish-dar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1324744"/>
          </a:xfrm>
        </p:spPr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Elektrotexnologik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qurilmalarning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rivojlanish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tarixi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elektroenergetikadagi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o‘rni</a:t>
            </a:r>
            <a:r>
              <a:rPr lang="en-US" sz="2800" dirty="0">
                <a:effectLst/>
              </a:rPr>
              <a:t> </a:t>
            </a:r>
            <a:endParaRPr lang="ru-RU" sz="2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 </a:t>
            </a:r>
            <a:r>
              <a:rPr lang="en-US" b="1" i="1" dirty="0" err="1"/>
              <a:t>elektrotexnologik</a:t>
            </a:r>
            <a:r>
              <a:rPr lang="en-US" b="1" i="1" dirty="0"/>
              <a:t> </a:t>
            </a:r>
            <a:r>
              <a:rPr lang="en-US" b="1" i="1" dirty="0" err="1"/>
              <a:t>qurilmalar</a:t>
            </a:r>
            <a:r>
              <a:rPr lang="en-US" b="1" i="1" dirty="0"/>
              <a:t> </a:t>
            </a:r>
            <a:r>
              <a:rPr lang="en-US" dirty="0"/>
              <a:t>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tuzilishga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‘lib</a:t>
            </a:r>
            <a:r>
              <a:rPr lang="en-US" dirty="0"/>
              <a:t> 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organ,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plazmatron</a:t>
            </a:r>
            <a:r>
              <a:rPr lang="en-US" dirty="0"/>
              <a:t>, </a:t>
            </a:r>
            <a:r>
              <a:rPr lang="en-US" dirty="0" err="1"/>
              <a:t>plazmali</a:t>
            </a:r>
            <a:r>
              <a:rPr lang="en-US" dirty="0"/>
              <a:t> </a:t>
            </a:r>
            <a:r>
              <a:rPr lang="en-US" dirty="0" err="1"/>
              <a:t>reaktor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p</a:t>
            </a:r>
            <a:r>
              <a:rPr lang="en-US" dirty="0"/>
              <a:t>,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ion </a:t>
            </a:r>
            <a:r>
              <a:rPr lang="en-US" dirty="0" err="1"/>
              <a:t>agregatlarining</a:t>
            </a:r>
            <a:r>
              <a:rPr lang="en-US" dirty="0"/>
              <a:t> </a:t>
            </a:r>
            <a:r>
              <a:rPr lang="en-US" dirty="0" err="1"/>
              <a:t>elektrodlar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rejimini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ta’minlovchi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mikroprosessorli</a:t>
            </a:r>
            <a:r>
              <a:rPr lang="en-US" dirty="0"/>
              <a:t> </a:t>
            </a:r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boshqariluvchan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manbaalari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Suv</a:t>
            </a:r>
            <a:r>
              <a:rPr lang="en-US" dirty="0"/>
              <a:t>,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tizimlari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jixoz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jarayonni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ekanligini</a:t>
            </a:r>
            <a:r>
              <a:rPr lang="en-US" dirty="0"/>
              <a:t> </a:t>
            </a:r>
            <a:r>
              <a:rPr lang="en-US" dirty="0" err="1"/>
              <a:t>bilmay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doirasida</a:t>
            </a:r>
            <a:r>
              <a:rPr lang="en-US" dirty="0"/>
              <a:t> </a:t>
            </a:r>
            <a:r>
              <a:rPr lang="en-US" dirty="0" err="1"/>
              <a:t>montaj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,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06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Insoniyatning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faoliyati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b="1" dirty="0" err="1"/>
              <a:t>‘</a:t>
            </a:r>
            <a:r>
              <a:rPr lang="en-US" dirty="0" err="1"/>
              <a:t>zg</a:t>
            </a:r>
            <a:r>
              <a:rPr lang="en-US" b="1" dirty="0" err="1"/>
              <a:t>‘</a:t>
            </a:r>
            <a:r>
              <a:rPr lang="en-US" dirty="0" err="1"/>
              <a:t>or</a:t>
            </a:r>
            <a:r>
              <a:rPr lang="en-US" dirty="0"/>
              <a:t> </a:t>
            </a:r>
            <a:r>
              <a:rPr lang="en-US" dirty="0" err="1"/>
              <a:t>extiyojlari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tobora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yinib</a:t>
            </a:r>
            <a:r>
              <a:rPr lang="en-US" dirty="0"/>
              <a:t> </a:t>
            </a:r>
            <a:r>
              <a:rPr lang="en-US" dirty="0" err="1"/>
              <a:t>bormoqda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yinish</a:t>
            </a:r>
            <a:r>
              <a:rPr lang="en-US" dirty="0"/>
              <a:t> </a:t>
            </a:r>
            <a:r>
              <a:rPr lang="en-US" dirty="0" err="1"/>
              <a:t>faqatgina</a:t>
            </a:r>
            <a:r>
              <a:rPr lang="en-US" dirty="0"/>
              <a:t>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extiyojning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sishi</a:t>
            </a:r>
            <a:r>
              <a:rPr lang="en-US" dirty="0"/>
              <a:t> </a:t>
            </a:r>
            <a:r>
              <a:rPr lang="en-US" dirty="0" err="1"/>
              <a:t>bilangina</a:t>
            </a:r>
            <a:r>
              <a:rPr lang="en-US" dirty="0"/>
              <a:t> </a:t>
            </a:r>
            <a:r>
              <a:rPr lang="en-US" dirty="0" err="1"/>
              <a:t>asoslanib</a:t>
            </a:r>
            <a:r>
              <a:rPr lang="en-US" dirty="0"/>
              <a:t> </a:t>
            </a:r>
            <a:r>
              <a:rPr lang="en-US" dirty="0" err="1"/>
              <a:t>qolmasdan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uglevodorodli</a:t>
            </a:r>
            <a:r>
              <a:rPr lang="en-US" dirty="0"/>
              <a:t> </a:t>
            </a:r>
            <a:r>
              <a:rPr lang="en-US" dirty="0" err="1"/>
              <a:t>yoqilg’i</a:t>
            </a:r>
            <a:r>
              <a:rPr lang="en-US" dirty="0"/>
              <a:t> tan </a:t>
            </a:r>
            <a:r>
              <a:rPr lang="en-US" dirty="0" err="1"/>
              <a:t>narxining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oshishi</a:t>
            </a:r>
            <a:r>
              <a:rPr lang="en-US" dirty="0"/>
              <a:t>,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muhitni</a:t>
            </a:r>
            <a:r>
              <a:rPr lang="en-US" dirty="0"/>
              <a:t> </a:t>
            </a:r>
            <a:r>
              <a:rPr lang="en-US" dirty="0" err="1"/>
              <a:t>muhofaza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choralar</a:t>
            </a:r>
            <a:r>
              <a:rPr lang="en-US" dirty="0"/>
              <a:t> </a:t>
            </a:r>
            <a:r>
              <a:rPr lang="en-US" dirty="0" err="1"/>
              <a:t>belgilash</a:t>
            </a:r>
            <a:r>
              <a:rPr lang="en-US" dirty="0"/>
              <a:t> </a:t>
            </a:r>
            <a:r>
              <a:rPr lang="en-US" dirty="0" err="1"/>
              <a:t>zaruriyati</a:t>
            </a:r>
            <a:r>
              <a:rPr lang="en-US" dirty="0"/>
              <a:t>, </a:t>
            </a:r>
            <a:r>
              <a:rPr lang="en-US" dirty="0" err="1"/>
              <a:t>chiqindisiz</a:t>
            </a:r>
            <a:r>
              <a:rPr lang="en-US" dirty="0"/>
              <a:t> </a:t>
            </a:r>
            <a:r>
              <a:rPr lang="en-US" dirty="0" err="1"/>
              <a:t>texnologiyalar</a:t>
            </a:r>
            <a:r>
              <a:rPr lang="en-US" dirty="0"/>
              <a:t> </a:t>
            </a:r>
            <a:r>
              <a:rPr lang="en-US" dirty="0" err="1"/>
              <a:t>yaratish</a:t>
            </a:r>
            <a:r>
              <a:rPr lang="en-US" dirty="0"/>
              <a:t> </a:t>
            </a:r>
            <a:r>
              <a:rPr lang="en-US" dirty="0" err="1"/>
              <a:t>kabilar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ham </a:t>
            </a:r>
            <a:r>
              <a:rPr lang="en-US" dirty="0" err="1"/>
              <a:t>bog</a:t>
            </a:r>
            <a:r>
              <a:rPr lang="en-US" b="1" dirty="0" err="1"/>
              <a:t>‘</a:t>
            </a:r>
            <a:r>
              <a:rPr lang="en-US" dirty="0" err="1"/>
              <a:t>liqdir</a:t>
            </a:r>
            <a:r>
              <a:rPr lang="en-US" dirty="0"/>
              <a:t>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rivojlantirish</a:t>
            </a:r>
            <a:r>
              <a:rPr lang="en-US" dirty="0"/>
              <a:t> </a:t>
            </a:r>
            <a:r>
              <a:rPr lang="en-US" dirty="0" err="1"/>
              <a:t>mamlakatimizning</a:t>
            </a:r>
            <a:r>
              <a:rPr lang="en-US" dirty="0"/>
              <a:t> </a:t>
            </a:r>
            <a:r>
              <a:rPr lang="en-US" dirty="0" err="1"/>
              <a:t>rivojlanib</a:t>
            </a:r>
            <a:r>
              <a:rPr lang="en-US" dirty="0"/>
              <a:t> </a:t>
            </a:r>
            <a:r>
              <a:rPr lang="en-US" dirty="0" err="1"/>
              <a:t>borayotgan</a:t>
            </a:r>
            <a:r>
              <a:rPr lang="en-US" dirty="0"/>
              <a:t> </a:t>
            </a:r>
            <a:r>
              <a:rPr lang="en-US" dirty="0" err="1"/>
              <a:t>energetik</a:t>
            </a:r>
            <a:r>
              <a:rPr lang="en-US" dirty="0"/>
              <a:t> </a:t>
            </a:r>
            <a:r>
              <a:rPr lang="en-US" dirty="0" err="1"/>
              <a:t>tizimini</a:t>
            </a:r>
            <a:r>
              <a:rPr lang="en-US" dirty="0"/>
              <a:t>,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tarmoqlarini</a:t>
            </a:r>
            <a:r>
              <a:rPr lang="en-US" dirty="0"/>
              <a:t> </a:t>
            </a:r>
            <a:r>
              <a:rPr lang="en-US" dirty="0" err="1"/>
              <a:t>qurish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8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Elektrotexnologiyaning</a:t>
            </a:r>
            <a:r>
              <a:rPr lang="en-US" dirty="0"/>
              <a:t> </a:t>
            </a:r>
            <a:r>
              <a:rPr lang="en-US" dirty="0" err="1"/>
              <a:t>tobora</a:t>
            </a:r>
            <a:r>
              <a:rPr lang="en-US" dirty="0"/>
              <a:t> </a:t>
            </a:r>
            <a:r>
              <a:rPr lang="en-US" dirty="0" err="1"/>
              <a:t>takomillashib</a:t>
            </a:r>
            <a:r>
              <a:rPr lang="en-US" dirty="0"/>
              <a:t> </a:t>
            </a:r>
            <a:r>
              <a:rPr lang="en-US" dirty="0" err="1"/>
              <a:t>borishi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bikrlikga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,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miqdordagi</a:t>
            </a:r>
            <a:r>
              <a:rPr lang="en-US" dirty="0"/>
              <a:t> </a:t>
            </a:r>
            <a:r>
              <a:rPr lang="en-US" dirty="0" err="1"/>
              <a:t>issiqlikga</a:t>
            </a:r>
            <a:r>
              <a:rPr lang="en-US" dirty="0"/>
              <a:t> </a:t>
            </a:r>
            <a:r>
              <a:rPr lang="en-US" dirty="0" err="1"/>
              <a:t>bardosh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,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reaksiyaning</a:t>
            </a:r>
            <a:r>
              <a:rPr lang="en-US" dirty="0"/>
              <a:t> </a:t>
            </a:r>
            <a:r>
              <a:rPr lang="en-US" dirty="0" err="1"/>
              <a:t>agressiv</a:t>
            </a:r>
            <a:r>
              <a:rPr lang="en-US" dirty="0"/>
              <a:t> </a:t>
            </a:r>
            <a:r>
              <a:rPr lang="en-US" dirty="0" err="1"/>
              <a:t>ta’siriga</a:t>
            </a:r>
            <a:r>
              <a:rPr lang="en-US" dirty="0"/>
              <a:t> </a:t>
            </a:r>
            <a:r>
              <a:rPr lang="en-US" dirty="0" err="1"/>
              <a:t>turg</a:t>
            </a:r>
            <a:r>
              <a:rPr lang="en-US" b="1" dirty="0" err="1"/>
              <a:t>‘</a:t>
            </a:r>
            <a:r>
              <a:rPr lang="en-US" dirty="0" err="1"/>
              <a:t>un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tkazuvchanlikga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darajadagi</a:t>
            </a:r>
            <a:r>
              <a:rPr lang="en-US" dirty="0"/>
              <a:t> </a:t>
            </a:r>
            <a:r>
              <a:rPr lang="en-US" dirty="0" err="1"/>
              <a:t>izolyasion</a:t>
            </a:r>
            <a:r>
              <a:rPr lang="en-US" dirty="0"/>
              <a:t> </a:t>
            </a:r>
            <a:r>
              <a:rPr lang="en-US" dirty="0" err="1"/>
              <a:t>xususiyatga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lish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xossalarga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materiallar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imkoniyatini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materiallar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texnologiyalar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ilgari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chiqindilaridan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ishlatib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lmaydigan</a:t>
            </a:r>
            <a:r>
              <a:rPr lang="en-US" dirty="0"/>
              <a:t> </a:t>
            </a:r>
            <a:r>
              <a:rPr lang="en-US" dirty="0" err="1"/>
              <a:t>xom-ashyolardan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materiallar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b="1" dirty="0" err="1"/>
              <a:t>‘</a:t>
            </a:r>
            <a:r>
              <a:rPr lang="en-US" dirty="0" err="1"/>
              <a:t>lga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yilgan</a:t>
            </a:r>
            <a:r>
              <a:rPr lang="en-US" dirty="0"/>
              <a:t>. </a:t>
            </a:r>
            <a:r>
              <a:rPr lang="en-US" dirty="0" err="1"/>
              <a:t>Ko’plab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tarmoqlari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fanda</a:t>
            </a:r>
            <a:r>
              <a:rPr lang="en-US" dirty="0"/>
              <a:t> </a:t>
            </a:r>
            <a:r>
              <a:rPr lang="en-US" dirty="0" err="1"/>
              <a:t>erishilgan</a:t>
            </a:r>
            <a:r>
              <a:rPr lang="en-US" dirty="0"/>
              <a:t> </a:t>
            </a:r>
            <a:r>
              <a:rPr lang="en-US" dirty="0" err="1"/>
              <a:t>yutuqlar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rivojiga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erishilmoqda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65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>
                <a:effectLst/>
              </a:rPr>
              <a:t>Elektr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tokining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pirovard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issiqlik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ta’siriga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asoslangan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qurilmalar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Bu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qurilmalariga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b="1" dirty="0" err="1"/>
              <a:t>‘</a:t>
            </a:r>
            <a:r>
              <a:rPr lang="en-US" dirty="0" err="1"/>
              <a:t>zg</a:t>
            </a:r>
            <a:r>
              <a:rPr lang="en-US" b="1" dirty="0" err="1"/>
              <a:t>‘</a:t>
            </a:r>
            <a:r>
              <a:rPr lang="en-US" dirty="0" err="1"/>
              <a:t>or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jihozlari</a:t>
            </a:r>
            <a:r>
              <a:rPr lang="en-US" dirty="0"/>
              <a:t>,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, </a:t>
            </a:r>
            <a:r>
              <a:rPr lang="en-US" dirty="0" err="1"/>
              <a:t>suyuqlik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gazlarni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-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qozonlari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elektrokaloriferlar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ishqorlar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oksidlar</a:t>
            </a:r>
            <a:r>
              <a:rPr lang="en-US" dirty="0"/>
              <a:t> </a:t>
            </a:r>
            <a:r>
              <a:rPr lang="en-US" dirty="0" err="1"/>
              <a:t>eritmalari</a:t>
            </a:r>
            <a:r>
              <a:rPr lang="en-US" dirty="0"/>
              <a:t> </a:t>
            </a:r>
            <a:r>
              <a:rPr lang="en-US" dirty="0" err="1"/>
              <a:t>bajaruvchi</a:t>
            </a:r>
            <a:r>
              <a:rPr lang="en-US" dirty="0"/>
              <a:t>, </a:t>
            </a:r>
            <a:r>
              <a:rPr lang="en-US" dirty="0" err="1"/>
              <a:t>elektrodli</a:t>
            </a:r>
            <a:r>
              <a:rPr lang="en-US" dirty="0"/>
              <a:t> </a:t>
            </a:r>
            <a:r>
              <a:rPr lang="en-US" dirty="0" err="1"/>
              <a:t>vannalar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elektroshlak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elektroshlak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, </a:t>
            </a:r>
            <a:r>
              <a:rPr lang="en-US" dirty="0" err="1"/>
              <a:t>elektrodlar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muhitni</a:t>
            </a:r>
            <a:r>
              <a:rPr lang="en-US" dirty="0"/>
              <a:t> (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shliqni</a:t>
            </a:r>
            <a:r>
              <a:rPr lang="en-US" dirty="0"/>
              <a:t>)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ldiruvchi</a:t>
            </a:r>
            <a:r>
              <a:rPr lang="en-US" dirty="0"/>
              <a:t> </a:t>
            </a:r>
            <a:r>
              <a:rPr lang="en-US" dirty="0" err="1"/>
              <a:t>shlaklarda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energiyaisdan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Kontaktli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detalning</a:t>
            </a:r>
            <a:r>
              <a:rPr lang="en-US" dirty="0"/>
              <a:t> </a:t>
            </a:r>
            <a:r>
              <a:rPr lang="en-US" dirty="0" err="1"/>
              <a:t>tutash</a:t>
            </a:r>
            <a:r>
              <a:rPr lang="en-US" dirty="0"/>
              <a:t> </a:t>
            </a:r>
            <a:r>
              <a:rPr lang="en-US" dirty="0" err="1"/>
              <a:t>nuqtalaridagi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tish</a:t>
            </a:r>
            <a:r>
              <a:rPr lang="en-US" dirty="0"/>
              <a:t> </a:t>
            </a:r>
            <a:r>
              <a:rPr lang="en-US" dirty="0" err="1"/>
              <a:t>qarshiligida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jarayon</a:t>
            </a:r>
            <a:r>
              <a:rPr lang="en-US" dirty="0"/>
              <a:t> </a:t>
            </a:r>
            <a:r>
              <a:rPr lang="en-US" dirty="0" err="1"/>
              <a:t>faqatgina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impulsli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oshirilib</a:t>
            </a:r>
            <a:r>
              <a:rPr lang="en-US" dirty="0"/>
              <a:t>,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rinishidagi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belgilaydi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chastotadagi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</a:t>
            </a:r>
            <a:r>
              <a:rPr lang="en-US" b="1" dirty="0" err="1"/>
              <a:t>‘</a:t>
            </a:r>
            <a:r>
              <a:rPr lang="en-US" dirty="0" err="1"/>
              <a:t>ngra</a:t>
            </a:r>
            <a:r>
              <a:rPr lang="en-US" dirty="0"/>
              <a:t> </a:t>
            </a:r>
            <a:r>
              <a:rPr lang="en-US" dirty="0" err="1"/>
              <a:t>oxirgi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rinishdagi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qizdiriluvchi</a:t>
            </a:r>
            <a:r>
              <a:rPr lang="en-US" dirty="0"/>
              <a:t> </a:t>
            </a:r>
            <a:r>
              <a:rPr lang="en-US" dirty="0" err="1"/>
              <a:t>materialda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usuldan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tkazuvchan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qizdirishda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qizdirishda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moddalarni</a:t>
            </a:r>
            <a:r>
              <a:rPr lang="en-US" dirty="0"/>
              <a:t> </a:t>
            </a:r>
            <a:r>
              <a:rPr lang="en-US" dirty="0" err="1"/>
              <a:t>polyari-zasiyalash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qurilmalardan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13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dirty="0" err="1">
                <a:effectLst/>
              </a:rPr>
              <a:t>Elektr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tokining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pirovard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elektrokimyoviy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ta’siriga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asoslangan</a:t>
            </a:r>
            <a:r>
              <a:rPr lang="en-US" sz="3200" i="1" dirty="0">
                <a:effectLst/>
              </a:rPr>
              <a:t> </a:t>
            </a:r>
            <a:r>
              <a:rPr lang="en-US" sz="3200" i="1" dirty="0" err="1">
                <a:effectLst/>
              </a:rPr>
              <a:t>qurilmalar</a:t>
            </a:r>
            <a:r>
              <a:rPr lang="en-US" sz="3200" dirty="0">
                <a:effectLst/>
              </a:rPr>
              <a:t>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toifasiga</a:t>
            </a:r>
            <a:r>
              <a:rPr lang="en-US" dirty="0"/>
              <a:t> </a:t>
            </a:r>
            <a:r>
              <a:rPr lang="en-US" dirty="0" err="1"/>
              <a:t>eritma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qorishma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ldiriladigan</a:t>
            </a:r>
            <a:r>
              <a:rPr lang="en-US" dirty="0"/>
              <a:t> </a:t>
            </a:r>
            <a:r>
              <a:rPr lang="en-US" dirty="0" err="1"/>
              <a:t>elekroliz</a:t>
            </a:r>
            <a:r>
              <a:rPr lang="en-US" dirty="0"/>
              <a:t> </a:t>
            </a:r>
            <a:r>
              <a:rPr lang="en-US" dirty="0" err="1"/>
              <a:t>vannalari</a:t>
            </a:r>
            <a:r>
              <a:rPr lang="en-US" dirty="0"/>
              <a:t>, </a:t>
            </a:r>
            <a:r>
              <a:rPr lang="en-US" dirty="0" err="1"/>
              <a:t>yuzalarga</a:t>
            </a:r>
            <a:r>
              <a:rPr lang="en-US" dirty="0"/>
              <a:t> </a:t>
            </a:r>
            <a:r>
              <a:rPr lang="en-US" dirty="0" err="1"/>
              <a:t>himoyalash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dekorativ</a:t>
            </a:r>
            <a:r>
              <a:rPr lang="en-US" dirty="0"/>
              <a:t> </a:t>
            </a:r>
            <a:r>
              <a:rPr lang="en-US" dirty="0" err="1"/>
              <a:t>qoplamalar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galvanoplastika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maxsulot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elektrolitlarda</a:t>
            </a:r>
            <a:r>
              <a:rPr lang="en-US" dirty="0"/>
              <a:t> </a:t>
            </a:r>
            <a:r>
              <a:rPr lang="en-US" dirty="0" err="1"/>
              <a:t>elektrokimyoviy</a:t>
            </a:r>
            <a:r>
              <a:rPr lang="en-US" dirty="0"/>
              <a:t> -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                                        </a:t>
            </a:r>
            <a:r>
              <a:rPr lang="en-US" b="1" i="1" dirty="0" err="1"/>
              <a:t>Elektromexanik</a:t>
            </a:r>
            <a:r>
              <a:rPr lang="en-US" b="1" i="1" dirty="0"/>
              <a:t> </a:t>
            </a:r>
            <a:r>
              <a:rPr lang="en-US" b="1" i="1" dirty="0" err="1"/>
              <a:t>qurilmalar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qurilmalarda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rejimidagi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tishi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kuchlar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sinfini</a:t>
            </a:r>
            <a:r>
              <a:rPr lang="en-US" dirty="0"/>
              <a:t> </a:t>
            </a:r>
            <a:r>
              <a:rPr lang="en-US" dirty="0" err="1"/>
              <a:t>ultratovush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ishlovchi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ultratovush</a:t>
            </a:r>
            <a:r>
              <a:rPr lang="en-US" dirty="0"/>
              <a:t> </a:t>
            </a:r>
            <a:r>
              <a:rPr lang="en-US" dirty="0" err="1"/>
              <a:t>generatorlaridan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chastotadagi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tebranishlar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7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effectLst/>
              </a:rPr>
              <a:t>Elektrokinetik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qurilmalar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harakatdagi</a:t>
            </a:r>
            <a:r>
              <a:rPr lang="en-US" dirty="0"/>
              <a:t> </a:t>
            </a:r>
            <a:r>
              <a:rPr lang="en-US" dirty="0" err="1"/>
              <a:t>zarrachalar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toifasiga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- ion </a:t>
            </a:r>
            <a:r>
              <a:rPr lang="en-US" dirty="0" err="1"/>
              <a:t>texnologiyalarga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filtrlari</a:t>
            </a:r>
            <a:r>
              <a:rPr lang="en-US" dirty="0"/>
              <a:t>, </a:t>
            </a:r>
            <a:r>
              <a:rPr lang="en-US" dirty="0" err="1"/>
              <a:t>poroshok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emulsiyalarni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yoqlash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oqava</a:t>
            </a:r>
            <a:r>
              <a:rPr lang="en-US" dirty="0"/>
              <a:t> </a:t>
            </a:r>
            <a:r>
              <a:rPr lang="en-US" dirty="0" err="1"/>
              <a:t>suvlarni</a:t>
            </a:r>
            <a:r>
              <a:rPr lang="en-US" dirty="0"/>
              <a:t> </a:t>
            </a:r>
            <a:r>
              <a:rPr lang="en-US" dirty="0" err="1"/>
              <a:t>tozalash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yuqoridagi</a:t>
            </a:r>
            <a:r>
              <a:rPr lang="en-US" dirty="0"/>
              <a:t> </a:t>
            </a:r>
            <a:r>
              <a:rPr lang="en-US" dirty="0" err="1"/>
              <a:t>tartibda</a:t>
            </a:r>
            <a:r>
              <a:rPr lang="en-US" dirty="0"/>
              <a:t> </a:t>
            </a:r>
            <a:r>
              <a:rPr lang="en-US" dirty="0" err="1"/>
              <a:t>guruxlarga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lish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shartli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oshirilgan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ko’plab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paytning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zgarishi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Bu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rnida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jarayonlarining</a:t>
            </a:r>
            <a:r>
              <a:rPr lang="en-US" dirty="0"/>
              <a:t> </a:t>
            </a:r>
            <a:r>
              <a:rPr lang="en-US" dirty="0" err="1"/>
              <a:t>imkoniyatlarini</a:t>
            </a:r>
            <a:r>
              <a:rPr lang="en-US" dirty="0"/>
              <a:t> </a:t>
            </a:r>
            <a:r>
              <a:rPr lang="en-US" dirty="0" err="1"/>
              <a:t>yanada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pligini</a:t>
            </a:r>
            <a:r>
              <a:rPr lang="en-US" dirty="0"/>
              <a:t> </a:t>
            </a:r>
            <a:r>
              <a:rPr lang="en-US" dirty="0" err="1"/>
              <a:t>isbotlaydi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jarayonlarining</a:t>
            </a:r>
            <a:r>
              <a:rPr lang="en-US" dirty="0"/>
              <a:t> </a:t>
            </a:r>
            <a:r>
              <a:rPr lang="en-US" dirty="0" err="1"/>
              <a:t>rivojlanish</a:t>
            </a:r>
            <a:r>
              <a:rPr lang="en-US" dirty="0"/>
              <a:t> </a:t>
            </a:r>
            <a:r>
              <a:rPr lang="en-US" dirty="0" err="1"/>
              <a:t>tarixi</a:t>
            </a:r>
            <a:r>
              <a:rPr lang="en-US" dirty="0"/>
              <a:t>, 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fiziki</a:t>
            </a:r>
            <a:r>
              <a:rPr lang="en-US" dirty="0"/>
              <a:t> B.B. </a:t>
            </a:r>
            <a:r>
              <a:rPr lang="en-US" dirty="0" err="1"/>
              <a:t>Petrov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1801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yoyini</a:t>
            </a:r>
            <a:r>
              <a:rPr lang="en-US" dirty="0"/>
              <a:t> </a:t>
            </a:r>
            <a:r>
              <a:rPr lang="en-US" dirty="0" err="1"/>
              <a:t>kashf</a:t>
            </a:r>
            <a:r>
              <a:rPr lang="en-US" dirty="0"/>
              <a:t> </a:t>
            </a:r>
            <a:r>
              <a:rPr lang="en-US" dirty="0" err="1"/>
              <a:t>etilishi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boshlangan</a:t>
            </a:r>
            <a:r>
              <a:rPr lang="en-US" dirty="0"/>
              <a:t> deb </a:t>
            </a:r>
            <a:r>
              <a:rPr lang="en-US" dirty="0" err="1"/>
              <a:t>hisoblab</a:t>
            </a:r>
            <a:r>
              <a:rPr lang="en-US" dirty="0"/>
              <a:t> </a:t>
            </a:r>
            <a:r>
              <a:rPr lang="en-US" dirty="0" err="1"/>
              <a:t>kelinadi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sha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manbaalari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masofaga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hali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rivojlangani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XIX </a:t>
            </a:r>
            <a:r>
              <a:rPr lang="en-US" dirty="0" err="1"/>
              <a:t>asrning</a:t>
            </a:r>
            <a:r>
              <a:rPr lang="en-US" dirty="0"/>
              <a:t> </a:t>
            </a:r>
            <a:r>
              <a:rPr lang="en-US" dirty="0" err="1"/>
              <a:t>oxirlarigacha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rivojlana</a:t>
            </a:r>
            <a:r>
              <a:rPr lang="en-US" dirty="0"/>
              <a:t> </a:t>
            </a:r>
            <a:r>
              <a:rPr lang="en-US" dirty="0" err="1"/>
              <a:t>olmagan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chet</a:t>
            </a:r>
            <a:r>
              <a:rPr lang="en-US" dirty="0"/>
              <a:t> </a:t>
            </a:r>
            <a:r>
              <a:rPr lang="en-US" dirty="0" err="1"/>
              <a:t>davlatlarda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pechlar</a:t>
            </a:r>
            <a:r>
              <a:rPr lang="en-US" dirty="0"/>
              <a:t>, </a:t>
            </a:r>
            <a:r>
              <a:rPr lang="en-US" dirty="0" err="1"/>
              <a:t>Rossiyaga</a:t>
            </a:r>
            <a:r>
              <a:rPr lang="en-US" dirty="0"/>
              <a:t> </a:t>
            </a:r>
            <a:r>
              <a:rPr lang="en-US" dirty="0" err="1"/>
              <a:t>aynan</a:t>
            </a:r>
            <a:r>
              <a:rPr lang="en-US" dirty="0"/>
              <a:t> XIX </a:t>
            </a:r>
            <a:r>
              <a:rPr lang="en-US" dirty="0" err="1"/>
              <a:t>asrning</a:t>
            </a:r>
            <a:r>
              <a:rPr lang="en-US" dirty="0"/>
              <a:t> </a:t>
            </a:r>
            <a:r>
              <a:rPr lang="en-US" dirty="0" err="1"/>
              <a:t>oxirlarida</a:t>
            </a:r>
            <a:r>
              <a:rPr lang="en-US" dirty="0"/>
              <a:t> </a:t>
            </a:r>
            <a:r>
              <a:rPr lang="en-US" dirty="0" err="1"/>
              <a:t>kelitirilgan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«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pechi</a:t>
            </a:r>
            <a:r>
              <a:rPr lang="en-US" dirty="0"/>
              <a:t>» 1901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muxandis</a:t>
            </a:r>
            <a:r>
              <a:rPr lang="en-US" dirty="0"/>
              <a:t> </a:t>
            </a:r>
            <a:r>
              <a:rPr lang="en-US" dirty="0" err="1"/>
              <a:t>fiziki</a:t>
            </a:r>
            <a:r>
              <a:rPr lang="en-US" dirty="0"/>
              <a:t> B.P. </a:t>
            </a:r>
            <a:r>
              <a:rPr lang="en-US" dirty="0" err="1"/>
              <a:t>Ijevskiy</a:t>
            </a:r>
            <a:r>
              <a:rPr lang="en-US" dirty="0"/>
              <a:t> </a:t>
            </a:r>
            <a:r>
              <a:rPr lang="en-US" dirty="0" err="1"/>
              <a:t>loyixasi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. </a:t>
            </a:r>
            <a:r>
              <a:rPr lang="en-US" dirty="0" err="1"/>
              <a:t>Elektrotexnolgik</a:t>
            </a:r>
            <a:r>
              <a:rPr lang="en-US" dirty="0"/>
              <a:t> </a:t>
            </a:r>
            <a:r>
              <a:rPr lang="en-US" dirty="0" err="1"/>
              <a:t>jarayonlarining</a:t>
            </a:r>
            <a:r>
              <a:rPr lang="en-US" dirty="0"/>
              <a:t>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rivojiga</a:t>
            </a:r>
            <a:r>
              <a:rPr lang="en-US" dirty="0"/>
              <a:t> A.N. </a:t>
            </a:r>
            <a:r>
              <a:rPr lang="en-US" dirty="0" err="1"/>
              <a:t>Lodigin</a:t>
            </a:r>
            <a:r>
              <a:rPr lang="en-US" dirty="0"/>
              <a:t>, C.C. </a:t>
            </a:r>
            <a:r>
              <a:rPr lang="en-US" dirty="0" err="1"/>
              <a:t>Shteynberg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A.F. </a:t>
            </a:r>
            <a:r>
              <a:rPr lang="en-US" dirty="0" err="1"/>
              <a:t>Garmolinlar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metallurgiyasi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C.I. </a:t>
            </a:r>
            <a:r>
              <a:rPr lang="en-US" dirty="0" err="1"/>
              <a:t>Telniy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nazariyasi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, M.C. </a:t>
            </a:r>
            <a:r>
              <a:rPr lang="en-US" dirty="0" err="1"/>
              <a:t>Maksimenko</a:t>
            </a:r>
            <a:r>
              <a:rPr lang="en-US" dirty="0"/>
              <a:t> - </a:t>
            </a:r>
            <a:r>
              <a:rPr lang="en-US" dirty="0" err="1"/>
              <a:t>metallar</a:t>
            </a:r>
            <a:r>
              <a:rPr lang="en-US" dirty="0"/>
              <a:t> </a:t>
            </a:r>
            <a:r>
              <a:rPr lang="en-US" dirty="0" err="1"/>
              <a:t>elektrotermiyasi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B.P. </a:t>
            </a:r>
            <a:r>
              <a:rPr lang="en-US" dirty="0" err="1"/>
              <a:t>Vologdin</a:t>
            </a:r>
            <a:r>
              <a:rPr lang="en-US" dirty="0"/>
              <a:t> - </a:t>
            </a:r>
            <a:r>
              <a:rPr lang="en-US" dirty="0" err="1"/>
              <a:t>metallarini</a:t>
            </a:r>
            <a:r>
              <a:rPr lang="en-US" dirty="0"/>
              <a:t> </a:t>
            </a:r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usullari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N.N. </a:t>
            </a:r>
            <a:r>
              <a:rPr lang="en-US" dirty="0" err="1"/>
              <a:t>Benardos</a:t>
            </a:r>
            <a:r>
              <a:rPr lang="en-US" dirty="0"/>
              <a:t>, N.G. </a:t>
            </a:r>
            <a:r>
              <a:rPr lang="en-US" dirty="0" err="1"/>
              <a:t>Slavyanov</a:t>
            </a:r>
            <a:r>
              <a:rPr lang="en-US" dirty="0"/>
              <a:t>, O.E. </a:t>
            </a:r>
            <a:r>
              <a:rPr lang="en-US" dirty="0" err="1"/>
              <a:t>Patonlar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A.B. </a:t>
            </a:r>
            <a:r>
              <a:rPr lang="en-US" dirty="0" err="1"/>
              <a:t>Netushil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dielektriklarni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nazariyasi</a:t>
            </a:r>
            <a:r>
              <a:rPr lang="en-US" dirty="0"/>
              <a:t> </a:t>
            </a:r>
            <a:r>
              <a:rPr lang="en-US" dirty="0" err="1"/>
              <a:t>soxasida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A.D. </a:t>
            </a:r>
            <a:r>
              <a:rPr lang="en-US" dirty="0" err="1"/>
              <a:t>Svenchanskiy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 </a:t>
            </a:r>
            <a:r>
              <a:rPr lang="en-US" dirty="0" err="1"/>
              <a:t>nazariyasi</a:t>
            </a:r>
            <a:r>
              <a:rPr lang="en-US" dirty="0"/>
              <a:t> </a:t>
            </a:r>
            <a:r>
              <a:rPr lang="en-US" dirty="0" err="1"/>
              <a:t>soxasi</a:t>
            </a:r>
            <a:r>
              <a:rPr lang="en-US" dirty="0"/>
              <a:t> </a:t>
            </a:r>
            <a:r>
              <a:rPr lang="en-US" dirty="0" err="1"/>
              <a:t>izlanishlar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borgan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zlarining</a:t>
            </a:r>
            <a:r>
              <a:rPr lang="en-US" dirty="0"/>
              <a:t> </a:t>
            </a:r>
            <a:r>
              <a:rPr lang="en-US" dirty="0" err="1"/>
              <a:t>salmoqli</a:t>
            </a:r>
            <a:r>
              <a:rPr lang="en-US" dirty="0"/>
              <a:t> </a:t>
            </a:r>
            <a:r>
              <a:rPr lang="en-US" dirty="0" err="1"/>
              <a:t>hissalarini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shdilar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41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Elektrotermiyaning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fizik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asoslari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«</a:t>
            </a:r>
            <a:r>
              <a:rPr lang="en-US" b="1" i="1" dirty="0" err="1"/>
              <a:t>Elektrotermiya</a:t>
            </a:r>
            <a:r>
              <a:rPr lang="en-US" dirty="0"/>
              <a:t>» - </a:t>
            </a:r>
            <a:r>
              <a:rPr lang="en-US" dirty="0" err="1"/>
              <a:t>tushunchasi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ma’noga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lib</a:t>
            </a:r>
            <a:r>
              <a:rPr lang="en-US" dirty="0"/>
              <a:t>, </a:t>
            </a:r>
            <a:r>
              <a:rPr lang="en-US" dirty="0" err="1"/>
              <a:t>sanoatning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soxalarida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plab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mujassamlashtiradi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yoqilg</a:t>
            </a:r>
            <a:r>
              <a:rPr lang="en-US" b="1" dirty="0" err="1"/>
              <a:t>‘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</a:t>
            </a:r>
            <a:r>
              <a:rPr lang="en-US" dirty="0" err="1"/>
              <a:t>berishga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energiyasidan</a:t>
            </a:r>
            <a:r>
              <a:rPr lang="en-US" dirty="0"/>
              <a:t> </a:t>
            </a:r>
            <a:r>
              <a:rPr lang="en-US" dirty="0" err="1"/>
              <a:t>foydalanib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jarayonlari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afzalliklarga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muxit</a:t>
            </a:r>
            <a:r>
              <a:rPr lang="en-US" dirty="0"/>
              <a:t> </a:t>
            </a:r>
            <a:r>
              <a:rPr lang="en-US" dirty="0" err="1"/>
              <a:t>ifloslanishining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kamayishi</a:t>
            </a:r>
            <a:r>
              <a:rPr lang="en-US" dirty="0"/>
              <a:t>; </a:t>
            </a:r>
            <a:r>
              <a:rPr lang="en-US" dirty="0" err="1"/>
              <a:t>haroratning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qimmatlarini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imkoniyati</a:t>
            </a:r>
            <a:r>
              <a:rPr lang="en-US" dirty="0"/>
              <a:t>;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b="1" dirty="0" err="1"/>
              <a:t>‘</a:t>
            </a:r>
            <a:r>
              <a:rPr lang="en-US" dirty="0" err="1"/>
              <a:t>naltirilgan</a:t>
            </a:r>
            <a:r>
              <a:rPr lang="en-US" dirty="0"/>
              <a:t> </a:t>
            </a:r>
            <a:r>
              <a:rPr lang="en-US" dirty="0" err="1"/>
              <a:t>intensiv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oqimlarini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hosil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qilish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imkoniyati</a:t>
            </a:r>
            <a:r>
              <a:rPr lang="en-US" dirty="0"/>
              <a:t>;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miqdorini</a:t>
            </a:r>
            <a:r>
              <a:rPr lang="en-US" dirty="0"/>
              <a:t> </a:t>
            </a:r>
            <a:r>
              <a:rPr lang="en-US" dirty="0" err="1"/>
              <a:t>qat’iy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imkoniyati</a:t>
            </a:r>
            <a:r>
              <a:rPr lang="en-US" dirty="0"/>
              <a:t>;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tarkibdagi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muxitlari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vakuumda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imkoniyati</a:t>
            </a:r>
            <a:r>
              <a:rPr lang="en-US" dirty="0"/>
              <a:t>;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materialning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chiqishini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imkoniyati</a:t>
            </a:r>
            <a:r>
              <a:rPr lang="en-US" dirty="0"/>
              <a:t>;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hajmda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miqdordagi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chiqishini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h.k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Elektrotermiyada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energiyaisga</a:t>
            </a:r>
            <a:r>
              <a:rPr lang="en-US" dirty="0"/>
              <a:t> </a:t>
            </a:r>
            <a:r>
              <a:rPr lang="en-US" dirty="0" err="1"/>
              <a:t>aylanishni</a:t>
            </a:r>
            <a:r>
              <a:rPr lang="en-US" dirty="0"/>
              <a:t> </a:t>
            </a:r>
            <a:r>
              <a:rPr lang="en-US" dirty="0" err="1"/>
              <a:t>ta’minlovchi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usullarni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etish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52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i="1" dirty="0" err="1"/>
              <a:t>Qarshilik</a:t>
            </a:r>
            <a:r>
              <a:rPr lang="en-US" sz="2900" b="1" i="1" dirty="0"/>
              <a:t> </a:t>
            </a:r>
            <a:r>
              <a:rPr lang="en-US" sz="2900" b="1" i="1" dirty="0" err="1"/>
              <a:t>usulda</a:t>
            </a:r>
            <a:r>
              <a:rPr lang="en-US" sz="2900" b="1" i="1" dirty="0"/>
              <a:t> </a:t>
            </a:r>
            <a:r>
              <a:rPr lang="en-US" sz="2900" b="1" i="1" dirty="0" err="1"/>
              <a:t>issiqlik</a:t>
            </a:r>
            <a:r>
              <a:rPr lang="en-US" sz="2900" b="1" i="1" dirty="0"/>
              <a:t> </a:t>
            </a:r>
            <a:r>
              <a:rPr lang="en-US" sz="2900" b="1" i="1" dirty="0" err="1"/>
              <a:t>ishlovi</a:t>
            </a:r>
            <a:r>
              <a:rPr lang="en-US" sz="2900" b="1" i="1" dirty="0"/>
              <a:t> </a:t>
            </a:r>
            <a:r>
              <a:rPr lang="en-US" sz="2900" b="1" i="1" dirty="0" err="1"/>
              <a:t>berish</a:t>
            </a:r>
            <a:r>
              <a:rPr lang="en-US" sz="2900" b="1" i="1" dirty="0"/>
              <a:t> </a:t>
            </a:r>
            <a:r>
              <a:rPr lang="en-US" sz="2900" dirty="0" err="1"/>
              <a:t>o</a:t>
            </a:r>
            <a:r>
              <a:rPr lang="en-US" sz="2900" b="1" dirty="0" err="1"/>
              <a:t>‘</a:t>
            </a:r>
            <a:r>
              <a:rPr lang="en-US" sz="2900" dirty="0" err="1"/>
              <a:t>tkazuvchan</a:t>
            </a:r>
            <a:r>
              <a:rPr lang="en-US" sz="2900" dirty="0"/>
              <a:t> </a:t>
            </a:r>
            <a:r>
              <a:rPr lang="en-US" sz="2900" dirty="0" err="1"/>
              <a:t>materiallardan</a:t>
            </a:r>
            <a:r>
              <a:rPr lang="en-US" sz="2900" dirty="0"/>
              <a:t> </a:t>
            </a:r>
            <a:r>
              <a:rPr lang="en-US" sz="2900" dirty="0" err="1"/>
              <a:t>tok</a:t>
            </a:r>
            <a:r>
              <a:rPr lang="en-US" sz="2900" dirty="0"/>
              <a:t> </a:t>
            </a:r>
            <a:r>
              <a:rPr lang="en-US" sz="2900" dirty="0" err="1"/>
              <a:t>oqib</a:t>
            </a:r>
            <a:r>
              <a:rPr lang="en-US" sz="2900" dirty="0"/>
              <a:t> </a:t>
            </a:r>
            <a:r>
              <a:rPr lang="en-US" sz="2900" dirty="0" err="1"/>
              <a:t>o</a:t>
            </a:r>
            <a:r>
              <a:rPr lang="en-US" sz="2900" b="1" dirty="0" err="1"/>
              <a:t>‘</a:t>
            </a:r>
            <a:r>
              <a:rPr lang="en-US" sz="2900" dirty="0" err="1"/>
              <a:t>tish</a:t>
            </a:r>
            <a:r>
              <a:rPr lang="en-US" sz="2900" dirty="0"/>
              <a:t> </a:t>
            </a:r>
            <a:r>
              <a:rPr lang="en-US" sz="2900" dirty="0" err="1"/>
              <a:t>oqibatida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ajralib</a:t>
            </a:r>
            <a:r>
              <a:rPr lang="en-US" sz="2900" dirty="0"/>
              <a:t> </a:t>
            </a:r>
            <a:r>
              <a:rPr lang="en-US" sz="2900" dirty="0" err="1"/>
              <a:t>chiqishiga</a:t>
            </a:r>
            <a:r>
              <a:rPr lang="en-US" sz="2900" dirty="0"/>
              <a:t> </a:t>
            </a:r>
            <a:r>
              <a:rPr lang="en-US" sz="2900" dirty="0" err="1"/>
              <a:t>asoslangan</a:t>
            </a:r>
            <a:r>
              <a:rPr lang="en-US" sz="2900" dirty="0"/>
              <a:t>. </a:t>
            </a:r>
            <a:r>
              <a:rPr lang="en-US" sz="2900" dirty="0" err="1"/>
              <a:t>Ushbu</a:t>
            </a:r>
            <a:r>
              <a:rPr lang="en-US" sz="2900" dirty="0"/>
              <a:t> </a:t>
            </a:r>
            <a:r>
              <a:rPr lang="en-US" sz="2900" dirty="0" err="1"/>
              <a:t>usul</a:t>
            </a:r>
            <a:r>
              <a:rPr lang="en-US" sz="2900" dirty="0"/>
              <a:t> </a:t>
            </a:r>
            <a:r>
              <a:rPr lang="en-US" sz="2900" dirty="0" err="1"/>
              <a:t>Djoul</a:t>
            </a:r>
            <a:r>
              <a:rPr lang="en-US" sz="2900" dirty="0"/>
              <a:t> - Lens </a:t>
            </a:r>
            <a:r>
              <a:rPr lang="en-US" sz="2900" dirty="0" err="1"/>
              <a:t>qonuniga</a:t>
            </a:r>
            <a:r>
              <a:rPr lang="en-US" sz="2900" dirty="0"/>
              <a:t> </a:t>
            </a:r>
            <a:r>
              <a:rPr lang="en-US" sz="2900" dirty="0" err="1"/>
              <a:t>asoslangan</a:t>
            </a:r>
            <a:r>
              <a:rPr lang="en-US" sz="2900" dirty="0"/>
              <a:t> </a:t>
            </a:r>
            <a:r>
              <a:rPr lang="en-US" sz="2900" dirty="0" err="1"/>
              <a:t>bo</a:t>
            </a:r>
            <a:r>
              <a:rPr lang="en-US" sz="2900" b="1" dirty="0" err="1"/>
              <a:t>‘</a:t>
            </a:r>
            <a:r>
              <a:rPr lang="en-US" sz="2900" dirty="0" err="1"/>
              <a:t>lib</a:t>
            </a:r>
            <a:r>
              <a:rPr lang="en-US" sz="2900" dirty="0"/>
              <a:t>, </a:t>
            </a:r>
            <a:r>
              <a:rPr lang="en-US" sz="2900" dirty="0" err="1"/>
              <a:t>bevosita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dirty="0" err="1"/>
              <a:t>bilvosita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ishlovi</a:t>
            </a:r>
            <a:r>
              <a:rPr lang="en-US" sz="2900" dirty="0"/>
              <a:t> </a:t>
            </a:r>
            <a:r>
              <a:rPr lang="en-US" sz="2900" dirty="0" err="1"/>
              <a:t>berish</a:t>
            </a:r>
            <a:r>
              <a:rPr lang="en-US" sz="2900" dirty="0"/>
              <a:t> </a:t>
            </a:r>
            <a:r>
              <a:rPr lang="en-US" sz="2900" dirty="0" err="1"/>
              <a:t>qurilmalarida</a:t>
            </a:r>
            <a:r>
              <a:rPr lang="en-US" sz="2900" dirty="0"/>
              <a:t> </a:t>
            </a:r>
            <a:r>
              <a:rPr lang="en-US" sz="2900" dirty="0" err="1"/>
              <a:t>qo</a:t>
            </a:r>
            <a:r>
              <a:rPr lang="en-US" sz="2900" b="1" dirty="0" err="1"/>
              <a:t>‘</a:t>
            </a:r>
            <a:r>
              <a:rPr lang="en-US" sz="2900" dirty="0" err="1"/>
              <a:t>llaniladi</a:t>
            </a:r>
            <a:r>
              <a:rPr lang="en-US" sz="2900" dirty="0"/>
              <a:t>.</a:t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i="1" dirty="0" err="1"/>
              <a:t>Induksion</a:t>
            </a:r>
            <a:r>
              <a:rPr lang="en-US" sz="2900" b="1" i="1" dirty="0"/>
              <a:t> </a:t>
            </a:r>
            <a:r>
              <a:rPr lang="en-US" sz="2900" b="1" i="1" dirty="0" err="1"/>
              <a:t>usulda</a:t>
            </a:r>
            <a:r>
              <a:rPr lang="en-US" sz="2900" b="1" i="1" dirty="0"/>
              <a:t> </a:t>
            </a:r>
            <a:r>
              <a:rPr lang="en-US" sz="2900" b="1" i="1" dirty="0" err="1"/>
              <a:t>issiqlik</a:t>
            </a:r>
            <a:r>
              <a:rPr lang="en-US" sz="2900" b="1" i="1" dirty="0"/>
              <a:t> </a:t>
            </a:r>
            <a:r>
              <a:rPr lang="en-US" sz="2900" b="1" i="1" dirty="0" err="1"/>
              <a:t>ishlovi</a:t>
            </a:r>
            <a:r>
              <a:rPr lang="en-US" sz="2900" b="1" i="1" dirty="0"/>
              <a:t> </a:t>
            </a:r>
            <a:r>
              <a:rPr lang="en-US" sz="2900" b="1" i="1" dirty="0" err="1"/>
              <a:t>berish</a:t>
            </a:r>
            <a:r>
              <a:rPr lang="en-US" sz="2900" b="1" i="1" dirty="0"/>
              <a:t> </a:t>
            </a:r>
            <a:r>
              <a:rPr lang="en-US" sz="2900" dirty="0" err="1"/>
              <a:t>qizdirilayotgan</a:t>
            </a:r>
            <a:r>
              <a:rPr lang="en-US" sz="2900" dirty="0"/>
              <a:t> </a:t>
            </a:r>
            <a:r>
              <a:rPr lang="en-US" sz="2900" dirty="0" err="1"/>
              <a:t>materialda</a:t>
            </a:r>
            <a:r>
              <a:rPr lang="en-US" sz="2900" dirty="0"/>
              <a:t> </a:t>
            </a:r>
            <a:r>
              <a:rPr lang="en-US" sz="2900" dirty="0" err="1"/>
              <a:t>uyurma</a:t>
            </a:r>
            <a:r>
              <a:rPr lang="en-US" sz="2900" dirty="0"/>
              <a:t> </a:t>
            </a:r>
            <a:r>
              <a:rPr lang="en-US" sz="2900" dirty="0" err="1"/>
              <a:t>toklar</a:t>
            </a:r>
            <a:r>
              <a:rPr lang="en-US" sz="2900" dirty="0"/>
              <a:t> </a:t>
            </a:r>
            <a:r>
              <a:rPr lang="en-US" sz="2900" dirty="0" err="1"/>
              <a:t>hosil</a:t>
            </a:r>
            <a:r>
              <a:rPr lang="en-US" sz="2900" dirty="0"/>
              <a:t> </a:t>
            </a:r>
            <a:r>
              <a:rPr lang="en-US" sz="2900" dirty="0" err="1"/>
              <a:t>qilish</a:t>
            </a:r>
            <a:r>
              <a:rPr lang="en-US" sz="2900" dirty="0"/>
              <a:t> </a:t>
            </a:r>
            <a:r>
              <a:rPr lang="en-US" sz="2900" dirty="0" err="1"/>
              <a:t>oqibatida</a:t>
            </a:r>
            <a:r>
              <a:rPr lang="en-US" sz="2900" dirty="0"/>
              <a:t> </a:t>
            </a:r>
            <a:r>
              <a:rPr lang="en-US" sz="2900" dirty="0" err="1"/>
              <a:t>elektromagnit</a:t>
            </a:r>
            <a:r>
              <a:rPr lang="en-US" sz="2900" dirty="0"/>
              <a:t> </a:t>
            </a:r>
            <a:r>
              <a:rPr lang="en-US" sz="2900" dirty="0" err="1"/>
              <a:t>maydon</a:t>
            </a:r>
            <a:r>
              <a:rPr lang="en-US" sz="2900" dirty="0"/>
              <a:t> </a:t>
            </a:r>
            <a:r>
              <a:rPr lang="en-US" sz="2900" dirty="0" err="1"/>
              <a:t>energiyasini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energiyasiga</a:t>
            </a:r>
            <a:r>
              <a:rPr lang="en-US" sz="2900" dirty="0"/>
              <a:t> </a:t>
            </a:r>
            <a:r>
              <a:rPr lang="en-US" sz="2900" dirty="0" err="1"/>
              <a:t>aylantirishga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dirty="0" err="1"/>
              <a:t>Djoul</a:t>
            </a:r>
            <a:r>
              <a:rPr lang="en-US" sz="2900" dirty="0"/>
              <a:t> - Lens </a:t>
            </a:r>
            <a:r>
              <a:rPr lang="en-US" sz="2900" dirty="0" err="1"/>
              <a:t>qonuni</a:t>
            </a:r>
            <a:r>
              <a:rPr lang="en-US" sz="2900" dirty="0"/>
              <a:t> </a:t>
            </a:r>
            <a:r>
              <a:rPr lang="en-US" sz="2900" dirty="0" err="1"/>
              <a:t>asosida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ajralib</a:t>
            </a:r>
            <a:r>
              <a:rPr lang="en-US" sz="2900" dirty="0"/>
              <a:t> </a:t>
            </a:r>
            <a:r>
              <a:rPr lang="en-US" sz="2900" dirty="0" err="1"/>
              <a:t>chiqishiga</a:t>
            </a:r>
            <a:r>
              <a:rPr lang="en-US" sz="2900" dirty="0"/>
              <a:t> </a:t>
            </a:r>
            <a:r>
              <a:rPr lang="en-US" sz="2900" dirty="0" err="1"/>
              <a:t>asoslanadi</a:t>
            </a:r>
            <a:r>
              <a:rPr lang="en-US" sz="2900" dirty="0"/>
              <a:t>.</a:t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i="1" dirty="0" err="1"/>
              <a:t>Dielektrik</a:t>
            </a:r>
            <a:r>
              <a:rPr lang="en-US" sz="2900" b="1" i="1" dirty="0"/>
              <a:t> </a:t>
            </a:r>
            <a:r>
              <a:rPr lang="en-US" sz="2900" b="1" i="1" dirty="0" err="1"/>
              <a:t>usulda</a:t>
            </a:r>
            <a:r>
              <a:rPr lang="en-US" sz="2900" b="1" i="1" dirty="0"/>
              <a:t> </a:t>
            </a:r>
            <a:r>
              <a:rPr lang="en-US" sz="2900" b="1" i="1" dirty="0" err="1"/>
              <a:t>issiqlik</a:t>
            </a:r>
            <a:r>
              <a:rPr lang="en-US" sz="2900" b="1" i="1" dirty="0"/>
              <a:t> </a:t>
            </a:r>
            <a:r>
              <a:rPr lang="en-US" sz="2900" b="1" i="1" dirty="0" err="1"/>
              <a:t>ishlovi</a:t>
            </a:r>
            <a:r>
              <a:rPr lang="en-US" sz="2900" b="1" i="1" dirty="0"/>
              <a:t> </a:t>
            </a:r>
            <a:r>
              <a:rPr lang="en-US" sz="2900" b="1" i="1" dirty="0" err="1"/>
              <a:t>berish</a:t>
            </a:r>
            <a:r>
              <a:rPr lang="en-US" sz="2900" b="1" i="1" dirty="0"/>
              <a:t> </a:t>
            </a:r>
            <a:r>
              <a:rPr lang="en-US" sz="2900" dirty="0" err="1"/>
              <a:t>yuqori</a:t>
            </a:r>
            <a:r>
              <a:rPr lang="en-US" sz="2900" dirty="0"/>
              <a:t> </a:t>
            </a:r>
            <a:r>
              <a:rPr lang="en-US" sz="2900" dirty="0" err="1"/>
              <a:t>chastotadagi</a:t>
            </a:r>
            <a:r>
              <a:rPr lang="en-US" sz="2900" dirty="0"/>
              <a:t> </a:t>
            </a:r>
            <a:r>
              <a:rPr lang="en-US" sz="2900" dirty="0" err="1"/>
              <a:t>elektr</a:t>
            </a:r>
            <a:r>
              <a:rPr lang="en-US" sz="2900" dirty="0"/>
              <a:t> </a:t>
            </a:r>
            <a:r>
              <a:rPr lang="en-US" sz="2900" dirty="0" err="1"/>
              <a:t>maydoniga</a:t>
            </a:r>
            <a:r>
              <a:rPr lang="en-US" sz="2900" dirty="0"/>
              <a:t> </a:t>
            </a:r>
            <a:r>
              <a:rPr lang="en-US" sz="2900" dirty="0" err="1"/>
              <a:t>kiritilgan</a:t>
            </a:r>
            <a:r>
              <a:rPr lang="en-US" sz="2900" dirty="0"/>
              <a:t> </a:t>
            </a:r>
            <a:r>
              <a:rPr lang="en-US" sz="2900" dirty="0" err="1"/>
              <a:t>tok</a:t>
            </a:r>
            <a:r>
              <a:rPr lang="en-US" sz="2900" dirty="0"/>
              <a:t> </a:t>
            </a:r>
            <a:r>
              <a:rPr lang="en-US" sz="2900" dirty="0" err="1"/>
              <a:t>o</a:t>
            </a:r>
            <a:r>
              <a:rPr lang="en-US" sz="2900" b="1" dirty="0" err="1"/>
              <a:t>‘</a:t>
            </a:r>
            <a:r>
              <a:rPr lang="en-US" sz="2900" dirty="0" err="1"/>
              <a:t>tkazmaydigan</a:t>
            </a:r>
            <a:r>
              <a:rPr lang="en-US" sz="2900" dirty="0"/>
              <a:t> </a:t>
            </a:r>
            <a:r>
              <a:rPr lang="en-US" sz="2900" dirty="0" err="1"/>
              <a:t>yoki</a:t>
            </a:r>
            <a:r>
              <a:rPr lang="en-US" sz="2900" dirty="0"/>
              <a:t> </a:t>
            </a:r>
            <a:r>
              <a:rPr lang="en-US" sz="2900" dirty="0" err="1"/>
              <a:t>yarim</a:t>
            </a:r>
            <a:r>
              <a:rPr lang="en-US" sz="2900" dirty="0"/>
              <a:t> </a:t>
            </a:r>
            <a:r>
              <a:rPr lang="en-US" sz="2900" dirty="0" err="1"/>
              <a:t>o</a:t>
            </a:r>
            <a:r>
              <a:rPr lang="en-US" sz="2900" b="1" dirty="0" err="1"/>
              <a:t>‘</a:t>
            </a:r>
            <a:r>
              <a:rPr lang="en-US" sz="2900" dirty="0" err="1"/>
              <a:t>tkazgich</a:t>
            </a:r>
            <a:r>
              <a:rPr lang="en-US" sz="2900" dirty="0"/>
              <a:t> </a:t>
            </a:r>
            <a:r>
              <a:rPr lang="en-US" sz="2900" dirty="0" err="1"/>
              <a:t>metallarda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dirty="0" err="1"/>
              <a:t>polyarizasiya</a:t>
            </a:r>
            <a:r>
              <a:rPr lang="en-US" sz="2900" dirty="0"/>
              <a:t> </a:t>
            </a:r>
            <a:r>
              <a:rPr lang="en-US" sz="2900" dirty="0" err="1"/>
              <a:t>natijasida</a:t>
            </a:r>
            <a:r>
              <a:rPr lang="en-US" sz="2900" dirty="0"/>
              <a:t> </a:t>
            </a:r>
            <a:r>
              <a:rPr lang="en-US" sz="2900" dirty="0" err="1"/>
              <a:t>hosil</a:t>
            </a:r>
            <a:r>
              <a:rPr lang="en-US" sz="2900" dirty="0"/>
              <a:t> </a:t>
            </a:r>
            <a:r>
              <a:rPr lang="en-US" sz="2900" dirty="0" err="1"/>
              <a:t>bo</a:t>
            </a:r>
            <a:r>
              <a:rPr lang="en-US" sz="2900" b="1" dirty="0" err="1"/>
              <a:t>‘</a:t>
            </a:r>
            <a:r>
              <a:rPr lang="en-US" sz="2900" dirty="0" err="1"/>
              <a:t>luvchi</a:t>
            </a:r>
            <a:r>
              <a:rPr lang="en-US" sz="2900" dirty="0"/>
              <a:t> </a:t>
            </a:r>
            <a:r>
              <a:rPr lang="en-US" sz="2900" dirty="0" err="1"/>
              <a:t>siljish</a:t>
            </a:r>
            <a:r>
              <a:rPr lang="en-US" sz="2900" dirty="0"/>
              <a:t> </a:t>
            </a:r>
            <a:r>
              <a:rPr lang="en-US" sz="2900" dirty="0" err="1"/>
              <a:t>toklari</a:t>
            </a:r>
            <a:r>
              <a:rPr lang="en-US" sz="2900" dirty="0"/>
              <a:t> </a:t>
            </a:r>
            <a:r>
              <a:rPr lang="en-US" sz="2900" dirty="0" err="1"/>
              <a:t>vujudga</a:t>
            </a:r>
            <a:r>
              <a:rPr lang="en-US" sz="2900" dirty="0"/>
              <a:t> </a:t>
            </a:r>
            <a:r>
              <a:rPr lang="en-US" sz="2900" dirty="0" err="1"/>
              <a:t>kelishiga</a:t>
            </a:r>
            <a:r>
              <a:rPr lang="en-US" sz="2900" dirty="0"/>
              <a:t> </a:t>
            </a:r>
            <a:r>
              <a:rPr lang="en-US" sz="2900" dirty="0" err="1"/>
              <a:t>asoslangan</a:t>
            </a:r>
            <a:r>
              <a:rPr lang="en-US" sz="2900" dirty="0"/>
              <a:t>.</a:t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i="1" dirty="0" err="1"/>
              <a:t>Elektr</a:t>
            </a:r>
            <a:r>
              <a:rPr lang="en-US" sz="2900" b="1" i="1" dirty="0"/>
              <a:t> </a:t>
            </a:r>
            <a:r>
              <a:rPr lang="en-US" sz="2900" b="1" i="1" dirty="0" err="1"/>
              <a:t>yoyi</a:t>
            </a:r>
            <a:r>
              <a:rPr lang="en-US" sz="2900" b="1" i="1" dirty="0"/>
              <a:t> </a:t>
            </a:r>
            <a:r>
              <a:rPr lang="en-US" sz="2900" b="1" i="1" dirty="0" err="1"/>
              <a:t>hisobiga</a:t>
            </a:r>
            <a:r>
              <a:rPr lang="en-US" sz="2900" b="1" i="1" dirty="0"/>
              <a:t> </a:t>
            </a:r>
            <a:r>
              <a:rPr lang="en-US" sz="2900" b="1" i="1" dirty="0" err="1"/>
              <a:t>issiqlik</a:t>
            </a:r>
            <a:r>
              <a:rPr lang="en-US" sz="2900" b="1" i="1" dirty="0"/>
              <a:t> </a:t>
            </a:r>
            <a:r>
              <a:rPr lang="en-US" sz="2900" b="1" i="1" dirty="0" err="1"/>
              <a:t>ishlovi</a:t>
            </a:r>
            <a:r>
              <a:rPr lang="en-US" sz="2900" b="1" i="1" dirty="0"/>
              <a:t> </a:t>
            </a:r>
            <a:r>
              <a:rPr lang="en-US" sz="2900" b="1" i="1" dirty="0" err="1"/>
              <a:t>berish</a:t>
            </a:r>
            <a:r>
              <a:rPr lang="en-US" sz="2900" b="1" i="1" dirty="0"/>
              <a:t> </a:t>
            </a:r>
            <a:r>
              <a:rPr lang="en-US" sz="2900" dirty="0" err="1"/>
              <a:t>usulida</a:t>
            </a:r>
            <a:r>
              <a:rPr lang="en-US" sz="2900" dirty="0"/>
              <a:t> </a:t>
            </a:r>
            <a:r>
              <a:rPr lang="en-US" sz="2900" dirty="0" err="1"/>
              <a:t>materiallarga</a:t>
            </a:r>
            <a:r>
              <a:rPr lang="en-US" sz="2900" dirty="0"/>
              <a:t> </a:t>
            </a:r>
            <a:r>
              <a:rPr lang="en-US" sz="2900" dirty="0" err="1"/>
              <a:t>elektrodlar</a:t>
            </a:r>
            <a:r>
              <a:rPr lang="en-US" sz="2900" dirty="0"/>
              <a:t> </a:t>
            </a:r>
            <a:r>
              <a:rPr lang="en-US" sz="2900" dirty="0" err="1"/>
              <a:t>orasida</a:t>
            </a:r>
            <a:r>
              <a:rPr lang="en-US" sz="2900" dirty="0"/>
              <a:t> </a:t>
            </a:r>
            <a:r>
              <a:rPr lang="en-US" sz="2900" dirty="0" err="1"/>
              <a:t>hosil</a:t>
            </a:r>
            <a:r>
              <a:rPr lang="en-US" sz="2900" dirty="0"/>
              <a:t> </a:t>
            </a:r>
            <a:r>
              <a:rPr lang="en-US" sz="2900" dirty="0" err="1"/>
              <a:t>qilingan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energiyasi</a:t>
            </a:r>
            <a:r>
              <a:rPr lang="en-US" sz="2900" dirty="0"/>
              <a:t> </a:t>
            </a:r>
            <a:r>
              <a:rPr lang="en-US" sz="2900" dirty="0" err="1"/>
              <a:t>hisobga</a:t>
            </a:r>
            <a:r>
              <a:rPr lang="en-US" sz="2900" dirty="0"/>
              <a:t> </a:t>
            </a:r>
            <a:r>
              <a:rPr lang="en-US" sz="2900" dirty="0" err="1"/>
              <a:t>tegishli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ishlovi</a:t>
            </a:r>
            <a:r>
              <a:rPr lang="en-US" sz="2900" dirty="0"/>
              <a:t> (</a:t>
            </a:r>
            <a:r>
              <a:rPr lang="en-US" sz="2900" dirty="0" err="1"/>
              <a:t>yoy</a:t>
            </a:r>
            <a:r>
              <a:rPr lang="en-US" sz="2900" dirty="0"/>
              <a:t> </a:t>
            </a:r>
            <a:r>
              <a:rPr lang="en-US" sz="2900" dirty="0" err="1"/>
              <a:t>yordamida</a:t>
            </a:r>
            <a:r>
              <a:rPr lang="en-US" sz="2900" dirty="0"/>
              <a:t> </a:t>
            </a:r>
            <a:r>
              <a:rPr lang="en-US" sz="2900" dirty="0" err="1"/>
              <a:t>metallarni</a:t>
            </a:r>
            <a:r>
              <a:rPr lang="en-US" sz="2900" dirty="0"/>
              <a:t> </a:t>
            </a:r>
            <a:r>
              <a:rPr lang="en-US" sz="2900" dirty="0" err="1"/>
              <a:t>kesish</a:t>
            </a:r>
            <a:r>
              <a:rPr lang="en-US" sz="2900" dirty="0"/>
              <a:t>, </a:t>
            </a:r>
            <a:r>
              <a:rPr lang="en-US" sz="2900" dirty="0" err="1"/>
              <a:t>ulash</a:t>
            </a:r>
            <a:r>
              <a:rPr lang="en-US" sz="2900" dirty="0"/>
              <a:t>, </a:t>
            </a:r>
            <a:r>
              <a:rPr lang="en-US" sz="2900" dirty="0" err="1"/>
              <a:t>eritish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dirty="0" err="1"/>
              <a:t>hokazo</a:t>
            </a:r>
            <a:r>
              <a:rPr lang="en-US" sz="2900" dirty="0"/>
              <a:t>) </a:t>
            </a:r>
            <a:r>
              <a:rPr lang="en-US" sz="2900" dirty="0" err="1"/>
              <a:t>beriladi</a:t>
            </a:r>
            <a:r>
              <a:rPr lang="en-US" sz="2900" dirty="0"/>
              <a:t>.</a:t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endParaRPr lang="ru-RU" sz="2900" dirty="0"/>
          </a:p>
          <a:p>
            <a:r>
              <a:rPr lang="en-US" sz="2900" b="1" i="1" dirty="0" err="1"/>
              <a:t>Elektron</a:t>
            </a:r>
            <a:r>
              <a:rPr lang="en-US" sz="2900" b="1" i="1" dirty="0"/>
              <a:t> </a:t>
            </a:r>
            <a:r>
              <a:rPr lang="en-US" sz="2900" b="1" i="1" dirty="0" err="1"/>
              <a:t>va</a:t>
            </a:r>
            <a:r>
              <a:rPr lang="en-US" sz="2900" b="1" i="1" dirty="0"/>
              <a:t> </a:t>
            </a:r>
            <a:r>
              <a:rPr lang="en-US" sz="2900" b="1" i="1" dirty="0" err="1"/>
              <a:t>ionli</a:t>
            </a:r>
            <a:r>
              <a:rPr lang="en-US" sz="2900" b="1" i="1" dirty="0"/>
              <a:t> -</a:t>
            </a:r>
            <a:r>
              <a:rPr lang="en-US" sz="2900" b="1" i="1" dirty="0" err="1"/>
              <a:t>nurli</a:t>
            </a:r>
            <a:r>
              <a:rPr lang="en-US" sz="2900" b="1" i="1" dirty="0"/>
              <a:t> </a:t>
            </a:r>
            <a:r>
              <a:rPr lang="en-US" sz="2900" b="1" i="1" dirty="0" err="1"/>
              <a:t>qizdirish</a:t>
            </a:r>
            <a:r>
              <a:rPr lang="en-US" sz="2900" b="1" i="1" dirty="0"/>
              <a:t> </a:t>
            </a:r>
            <a:r>
              <a:rPr lang="en-US" sz="2900" b="1" i="1" dirty="0" err="1"/>
              <a:t>usuli</a:t>
            </a:r>
            <a:r>
              <a:rPr lang="en-US" sz="2900" dirty="0"/>
              <a:t> </a:t>
            </a:r>
            <a:r>
              <a:rPr lang="en-US" sz="2900" dirty="0" err="1"/>
              <a:t>elekr</a:t>
            </a:r>
            <a:r>
              <a:rPr lang="en-US" sz="2900" dirty="0"/>
              <a:t> </a:t>
            </a:r>
            <a:r>
              <a:rPr lang="en-US" sz="2900" dirty="0" err="1"/>
              <a:t>maydoni</a:t>
            </a:r>
            <a:r>
              <a:rPr lang="en-US" sz="2900" dirty="0"/>
              <a:t> </a:t>
            </a:r>
            <a:r>
              <a:rPr lang="en-US" sz="2900" dirty="0" err="1"/>
              <a:t>ta’sirida</a:t>
            </a:r>
            <a:r>
              <a:rPr lang="en-US" sz="2900" dirty="0"/>
              <a:t> </a:t>
            </a:r>
            <a:r>
              <a:rPr lang="en-US" sz="2900" dirty="0" err="1"/>
              <a:t>tezlanish</a:t>
            </a:r>
            <a:r>
              <a:rPr lang="en-US" sz="2900" dirty="0"/>
              <a:t> </a:t>
            </a:r>
            <a:r>
              <a:rPr lang="en-US" sz="2900" dirty="0" err="1"/>
              <a:t>olgan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dirty="0" err="1"/>
              <a:t>tez</a:t>
            </a:r>
            <a:r>
              <a:rPr lang="en-US" sz="2900" dirty="0"/>
              <a:t> </a:t>
            </a:r>
            <a:r>
              <a:rPr lang="en-US" sz="2900" dirty="0" err="1"/>
              <a:t>harakatlanayotgan</a:t>
            </a:r>
            <a:r>
              <a:rPr lang="en-US" sz="2900" dirty="0"/>
              <a:t> </a:t>
            </a:r>
            <a:r>
              <a:rPr lang="en-US" sz="2900" dirty="0" err="1"/>
              <a:t>elektronlar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dirty="0" err="1"/>
              <a:t>ionlar</a:t>
            </a:r>
            <a:r>
              <a:rPr lang="en-US" sz="2900" dirty="0"/>
              <a:t> </a:t>
            </a:r>
            <a:r>
              <a:rPr lang="en-US" sz="2900" dirty="0" err="1"/>
              <a:t>o</a:t>
            </a:r>
            <a:r>
              <a:rPr lang="en-US" sz="2900" b="1" dirty="0" err="1"/>
              <a:t>‘</a:t>
            </a:r>
            <a:r>
              <a:rPr lang="en-US" sz="2900" dirty="0" err="1"/>
              <a:t>zaro</a:t>
            </a:r>
            <a:r>
              <a:rPr lang="en-US" sz="2900" dirty="0"/>
              <a:t> </a:t>
            </a:r>
            <a:r>
              <a:rPr lang="en-US" sz="2900" dirty="0" err="1"/>
              <a:t>to</a:t>
            </a:r>
            <a:r>
              <a:rPr lang="en-US" sz="2900" b="1" dirty="0" err="1"/>
              <a:t>‘</a:t>
            </a:r>
            <a:r>
              <a:rPr lang="en-US" sz="2900" dirty="0" err="1"/>
              <a:t>qnashishlari</a:t>
            </a:r>
            <a:r>
              <a:rPr lang="en-US" sz="2900" dirty="0"/>
              <a:t> </a:t>
            </a:r>
            <a:r>
              <a:rPr lang="en-US" sz="2900" dirty="0" err="1"/>
              <a:t>natijasida</a:t>
            </a:r>
            <a:r>
              <a:rPr lang="en-US" sz="2900" dirty="0"/>
              <a:t> </a:t>
            </a:r>
            <a:r>
              <a:rPr lang="en-US" sz="2900" dirty="0" err="1"/>
              <a:t>ajralayotgan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energiyasidan</a:t>
            </a:r>
            <a:r>
              <a:rPr lang="en-US" sz="2900" dirty="0"/>
              <a:t> </a:t>
            </a:r>
            <a:r>
              <a:rPr lang="en-US" sz="2900" dirty="0" err="1"/>
              <a:t>foydalanishga</a:t>
            </a:r>
            <a:r>
              <a:rPr lang="en-US" sz="2900" dirty="0"/>
              <a:t> </a:t>
            </a:r>
            <a:r>
              <a:rPr lang="en-US" sz="2900" dirty="0" err="1"/>
              <a:t>asoslangan</a:t>
            </a:r>
            <a:r>
              <a:rPr lang="en-US" sz="2900" dirty="0"/>
              <a:t>.</a:t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i="1" dirty="0" err="1"/>
              <a:t>Plazmali</a:t>
            </a:r>
            <a:r>
              <a:rPr lang="en-US" sz="2900" b="1" i="1" dirty="0"/>
              <a:t> </a:t>
            </a:r>
            <a:r>
              <a:rPr lang="en-US" sz="2900" b="1" i="1" dirty="0" err="1"/>
              <a:t>qizdirish</a:t>
            </a:r>
            <a:r>
              <a:rPr lang="en-US" sz="2900" b="1" i="1" dirty="0"/>
              <a:t> </a:t>
            </a:r>
            <a:r>
              <a:rPr lang="en-US" sz="2900" b="1" i="1" dirty="0" err="1"/>
              <a:t>usuli</a:t>
            </a:r>
            <a:r>
              <a:rPr lang="en-US" sz="2900" b="1" i="1" dirty="0"/>
              <a:t> </a:t>
            </a:r>
            <a:r>
              <a:rPr lang="en-US" sz="2900" dirty="0" err="1"/>
              <a:t>yoy</a:t>
            </a:r>
            <a:r>
              <a:rPr lang="en-US" sz="2900" dirty="0"/>
              <a:t> </a:t>
            </a:r>
            <a:r>
              <a:rPr lang="en-US" sz="2900" dirty="0" err="1"/>
              <a:t>razryadi</a:t>
            </a:r>
            <a:r>
              <a:rPr lang="en-US" sz="2900" dirty="0"/>
              <a:t> </a:t>
            </a:r>
            <a:r>
              <a:rPr lang="en-US" sz="2900" dirty="0" err="1"/>
              <a:t>muhitidan</a:t>
            </a:r>
            <a:r>
              <a:rPr lang="en-US" sz="2900" dirty="0"/>
              <a:t> </a:t>
            </a:r>
            <a:r>
              <a:rPr lang="en-US" sz="2900" dirty="0" err="1"/>
              <a:t>yoki</a:t>
            </a:r>
            <a:r>
              <a:rPr lang="en-US" sz="2900" dirty="0"/>
              <a:t> </a:t>
            </a:r>
            <a:r>
              <a:rPr lang="en-US" sz="2900" dirty="0" err="1"/>
              <a:t>yuqori</a:t>
            </a:r>
            <a:r>
              <a:rPr lang="en-US" sz="2900" dirty="0"/>
              <a:t> </a:t>
            </a:r>
            <a:r>
              <a:rPr lang="en-US" sz="2900" dirty="0" err="1"/>
              <a:t>chastotali</a:t>
            </a:r>
            <a:r>
              <a:rPr lang="en-US" sz="2900" dirty="0"/>
              <a:t> </a:t>
            </a:r>
            <a:r>
              <a:rPr lang="en-US" sz="2900" dirty="0" err="1"/>
              <a:t>elektromagnit</a:t>
            </a:r>
            <a:r>
              <a:rPr lang="en-US" sz="2900" dirty="0"/>
              <a:t> </a:t>
            </a:r>
            <a:r>
              <a:rPr lang="en-US" sz="2900" dirty="0" err="1"/>
              <a:t>yoxud</a:t>
            </a:r>
            <a:r>
              <a:rPr lang="en-US" sz="2900" dirty="0"/>
              <a:t> </a:t>
            </a:r>
            <a:r>
              <a:rPr lang="en-US" sz="2900" dirty="0" err="1"/>
              <a:t>elektr</a:t>
            </a:r>
            <a:r>
              <a:rPr lang="en-US" sz="2900" dirty="0"/>
              <a:t> </a:t>
            </a:r>
            <a:r>
              <a:rPr lang="en-US" sz="2900" dirty="0" err="1"/>
              <a:t>maydonidan</a:t>
            </a:r>
            <a:r>
              <a:rPr lang="en-US" sz="2900" dirty="0"/>
              <a:t> </a:t>
            </a:r>
            <a:r>
              <a:rPr lang="en-US" sz="2900" dirty="0" err="1"/>
              <a:t>gazni</a:t>
            </a:r>
            <a:r>
              <a:rPr lang="en-US" sz="2900" dirty="0"/>
              <a:t> </a:t>
            </a:r>
            <a:r>
              <a:rPr lang="en-US" sz="2900" dirty="0" err="1"/>
              <a:t>o</a:t>
            </a:r>
            <a:r>
              <a:rPr lang="en-US" sz="2900" b="1" dirty="0" err="1"/>
              <a:t>‘</a:t>
            </a:r>
            <a:r>
              <a:rPr lang="en-US" sz="2900" dirty="0" err="1"/>
              <a:t>tkazish</a:t>
            </a:r>
            <a:r>
              <a:rPr lang="en-US" sz="2900" dirty="0"/>
              <a:t> </a:t>
            </a:r>
            <a:r>
              <a:rPr lang="en-US" sz="2900" dirty="0" err="1"/>
              <a:t>oqibatida</a:t>
            </a:r>
            <a:r>
              <a:rPr lang="en-US" sz="2900" dirty="0"/>
              <a:t> </a:t>
            </a:r>
            <a:r>
              <a:rPr lang="en-US" sz="2900" dirty="0" err="1"/>
              <a:t>ajralayotgan</a:t>
            </a:r>
            <a:r>
              <a:rPr lang="en-US" sz="2900" dirty="0"/>
              <a:t> </a:t>
            </a:r>
            <a:r>
              <a:rPr lang="en-US" sz="2900" dirty="0" err="1"/>
              <a:t>issiqlik</a:t>
            </a:r>
            <a:r>
              <a:rPr lang="en-US" sz="2900" dirty="0"/>
              <a:t> </a:t>
            </a:r>
            <a:r>
              <a:rPr lang="en-US" sz="2900" dirty="0" err="1"/>
              <a:t>energiyasidan</a:t>
            </a:r>
            <a:r>
              <a:rPr lang="en-US" sz="2900" dirty="0"/>
              <a:t> </a:t>
            </a:r>
            <a:r>
              <a:rPr lang="en-US" sz="2900" dirty="0" err="1"/>
              <a:t>foydalanishga</a:t>
            </a:r>
            <a:r>
              <a:rPr lang="en-US" sz="2900" dirty="0"/>
              <a:t> </a:t>
            </a:r>
            <a:r>
              <a:rPr lang="en-US" sz="2900" dirty="0" err="1"/>
              <a:t>asoslangan</a:t>
            </a:r>
            <a:r>
              <a:rPr lang="en-US" sz="2900" dirty="0"/>
              <a:t>.</a:t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b="1" i="1" dirty="0" err="1"/>
              <a:t>Lazer</a:t>
            </a:r>
            <a:r>
              <a:rPr lang="en-US" sz="2900" b="1" i="1" dirty="0"/>
              <a:t> </a:t>
            </a:r>
            <a:r>
              <a:rPr lang="en-US" sz="2900" b="1" i="1" dirty="0" err="1"/>
              <a:t>yordamida</a:t>
            </a:r>
            <a:r>
              <a:rPr lang="en-US" sz="2900" b="1" i="1" dirty="0"/>
              <a:t> </a:t>
            </a:r>
            <a:r>
              <a:rPr lang="en-US" sz="2900" b="1" i="1" dirty="0" err="1"/>
              <a:t>issiqlik</a:t>
            </a:r>
            <a:r>
              <a:rPr lang="en-US" sz="2900" b="1" i="1" dirty="0"/>
              <a:t> </a:t>
            </a:r>
            <a:r>
              <a:rPr lang="en-US" sz="2900" b="1" i="1" dirty="0" err="1"/>
              <a:t>ishlovi</a:t>
            </a:r>
            <a:r>
              <a:rPr lang="en-US" sz="2900" b="1" i="1" dirty="0"/>
              <a:t> </a:t>
            </a:r>
            <a:r>
              <a:rPr lang="en-US" sz="2900" b="1" i="1" dirty="0" err="1"/>
              <a:t>berish</a:t>
            </a:r>
            <a:r>
              <a:rPr lang="en-US" sz="2900" b="1" i="1" dirty="0"/>
              <a:t> </a:t>
            </a:r>
            <a:r>
              <a:rPr lang="en-US" sz="2900" dirty="0" err="1"/>
              <a:t>lazerlarda</a:t>
            </a:r>
            <a:r>
              <a:rPr lang="en-US" sz="2900" dirty="0"/>
              <a:t> </a:t>
            </a:r>
            <a:r>
              <a:rPr lang="en-US" sz="2900" dirty="0" err="1"/>
              <a:t>ya’ni</a:t>
            </a:r>
            <a:r>
              <a:rPr lang="en-US" sz="2900" dirty="0"/>
              <a:t> </a:t>
            </a:r>
            <a:r>
              <a:rPr lang="en-US" sz="2900" dirty="0" err="1"/>
              <a:t>optik</a:t>
            </a:r>
            <a:r>
              <a:rPr lang="en-US" sz="2900" dirty="0"/>
              <a:t> </a:t>
            </a:r>
            <a:r>
              <a:rPr lang="en-US" sz="2900" dirty="0" err="1"/>
              <a:t>kvant</a:t>
            </a:r>
            <a:r>
              <a:rPr lang="en-US" sz="2900" dirty="0"/>
              <a:t> </a:t>
            </a:r>
            <a:r>
              <a:rPr lang="en-US" sz="2900" dirty="0" err="1"/>
              <a:t>generatorlarida</a:t>
            </a:r>
            <a:r>
              <a:rPr lang="en-US" sz="2900" dirty="0"/>
              <a:t> </a:t>
            </a:r>
            <a:r>
              <a:rPr lang="en-US" sz="2900" dirty="0" err="1"/>
              <a:t>hosil</a:t>
            </a:r>
            <a:r>
              <a:rPr lang="en-US" sz="2900" dirty="0"/>
              <a:t> </a:t>
            </a:r>
            <a:r>
              <a:rPr lang="en-US" sz="2900" dirty="0" err="1"/>
              <a:t>qilingan</a:t>
            </a:r>
            <a:r>
              <a:rPr lang="en-US" sz="2900" dirty="0"/>
              <a:t> </a:t>
            </a:r>
            <a:r>
              <a:rPr lang="en-US" sz="2900" dirty="0" err="1"/>
              <a:t>yuqori</a:t>
            </a:r>
            <a:r>
              <a:rPr lang="en-US" sz="2900" dirty="0"/>
              <a:t> </a:t>
            </a:r>
            <a:r>
              <a:rPr lang="en-US" sz="2900" dirty="0" err="1"/>
              <a:t>konsentrasiyadagi</a:t>
            </a:r>
            <a:r>
              <a:rPr lang="en-US" sz="2900" dirty="0"/>
              <a:t> </a:t>
            </a:r>
            <a:r>
              <a:rPr lang="en-US" sz="2900" dirty="0" err="1"/>
              <a:t>yorug</a:t>
            </a:r>
            <a:r>
              <a:rPr lang="en-US" sz="2900" b="1" dirty="0" err="1"/>
              <a:t>‘</a:t>
            </a:r>
            <a:r>
              <a:rPr lang="en-US" sz="2900" dirty="0" err="1"/>
              <a:t>lik</a:t>
            </a:r>
            <a:r>
              <a:rPr lang="en-US" sz="2900" dirty="0"/>
              <a:t> </a:t>
            </a:r>
            <a:r>
              <a:rPr lang="en-US" sz="2900" dirty="0" err="1"/>
              <a:t>energiyasi</a:t>
            </a:r>
            <a:r>
              <a:rPr lang="en-US" sz="2900" dirty="0"/>
              <a:t> </a:t>
            </a:r>
            <a:r>
              <a:rPr lang="en-US" sz="2900" dirty="0" err="1"/>
              <a:t>oqimlarini</a:t>
            </a:r>
            <a:r>
              <a:rPr lang="en-US" sz="2900" dirty="0"/>
              <a:t> </a:t>
            </a:r>
            <a:r>
              <a:rPr lang="en-US" sz="2900" dirty="0" err="1"/>
              <a:t>qizdiruvchi</a:t>
            </a:r>
            <a:r>
              <a:rPr lang="en-US" sz="2900" dirty="0"/>
              <a:t> </a:t>
            </a:r>
            <a:r>
              <a:rPr lang="en-US" sz="2900" dirty="0" err="1"/>
              <a:t>yuzalar</a:t>
            </a:r>
            <a:r>
              <a:rPr lang="en-US" sz="2900" dirty="0"/>
              <a:t> </a:t>
            </a:r>
            <a:r>
              <a:rPr lang="en-US" sz="2900" dirty="0" err="1"/>
              <a:t>tomonidan</a:t>
            </a:r>
            <a:r>
              <a:rPr lang="en-US" sz="2900" dirty="0"/>
              <a:t> </a:t>
            </a:r>
            <a:r>
              <a:rPr lang="en-US" sz="2900" dirty="0" err="1"/>
              <a:t>o</a:t>
            </a:r>
            <a:r>
              <a:rPr lang="en-US" sz="2900" b="1" dirty="0" err="1"/>
              <a:t>‘</a:t>
            </a:r>
            <a:r>
              <a:rPr lang="en-US" sz="2900" dirty="0" err="1"/>
              <a:t>zlashtirilishiga</a:t>
            </a:r>
            <a:r>
              <a:rPr lang="en-US" sz="2900" dirty="0"/>
              <a:t> </a:t>
            </a:r>
            <a:r>
              <a:rPr lang="en-US" sz="2900" dirty="0" err="1"/>
              <a:t>asoslangan</a:t>
            </a:r>
            <a:r>
              <a:rPr lang="en-US" sz="2900" dirty="0"/>
              <a:t>.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73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764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Elektrotexnologik qurilmalarning rivojlanish tarixi va elektroenergetikadagi o‘rni </vt:lpstr>
      <vt:lpstr>Презентация PowerPoint</vt:lpstr>
      <vt:lpstr>Презентация PowerPoint</vt:lpstr>
      <vt:lpstr>Elektr tokining pirovard issiqlik ta’siriga asoslangan qurilmalar. </vt:lpstr>
      <vt:lpstr>Elektr tokining pirovard elektrokimyoviy ta’siriga asoslangan qurilmalar. </vt:lpstr>
      <vt:lpstr>Elektrokinetik qurilmalar. </vt:lpstr>
      <vt:lpstr>Elektrotermiyaning fizik texnik asoslari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Elektrotexnologik qurilmalarning rivojlanish tarixi va elektroenergetikadagi o‘rni </dc:title>
  <dc:creator>Elektrik</dc:creator>
  <cp:lastModifiedBy>Elektrik</cp:lastModifiedBy>
  <cp:revision>1</cp:revision>
  <dcterms:created xsi:type="dcterms:W3CDTF">2023-07-20T06:45:55Z</dcterms:created>
  <dcterms:modified xsi:type="dcterms:W3CDTF">2023-07-20T06:56:26Z</dcterms:modified>
</cp:coreProperties>
</file>