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08" y="-7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hozir.org/6-d-e-sinf-25-d-18-e-11-6-dars-hujjatlarni-tahrir-qilish-dars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88640"/>
            <a:ext cx="8229600" cy="1324744"/>
          </a:xfrm>
        </p:spPr>
        <p:txBody>
          <a:bodyPr>
            <a:noAutofit/>
          </a:bodyPr>
          <a:lstStyle/>
          <a:p>
            <a:r>
              <a:rPr lang="en-US" sz="2800" dirty="0" err="1">
                <a:effectLst/>
              </a:rPr>
              <a:t>Elektrotexnologik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qurilmalarning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rivojlanish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tarixi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va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elektroenergetikadagi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o‘rni</a:t>
            </a:r>
            <a:r>
              <a:rPr lang="en-US" sz="2800" dirty="0">
                <a:effectLst/>
              </a:rPr>
              <a:t> </a:t>
            </a:r>
            <a:endParaRPr lang="ru-RU" sz="2800" dirty="0"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628800"/>
            <a:ext cx="8640960" cy="5040560"/>
          </a:xfrm>
        </p:spPr>
        <p:txBody>
          <a:bodyPr>
            <a:normAutofit fontScale="85000" lnSpcReduction="10000"/>
          </a:bodyPr>
          <a:lstStyle/>
          <a:p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energiyasini</a:t>
            </a:r>
            <a:r>
              <a:rPr lang="en-US" dirty="0"/>
              <a:t> </a:t>
            </a:r>
            <a:r>
              <a:rPr lang="en-US" dirty="0" err="1"/>
              <a:t>iste’mol</a:t>
            </a:r>
            <a:r>
              <a:rPr lang="en-US" dirty="0"/>
              <a:t> </a:t>
            </a:r>
            <a:r>
              <a:rPr lang="en-US" dirty="0" err="1"/>
              <a:t>qilib</a:t>
            </a:r>
            <a:r>
              <a:rPr lang="en-US" dirty="0"/>
              <a:t>, </a:t>
            </a:r>
            <a:r>
              <a:rPr lang="en-US" dirty="0" err="1"/>
              <a:t>uni</a:t>
            </a:r>
            <a:r>
              <a:rPr lang="en-US" dirty="0"/>
              <a:t> </a:t>
            </a:r>
            <a:r>
              <a:rPr lang="en-US" dirty="0" err="1"/>
              <a:t>boshqa</a:t>
            </a:r>
            <a:r>
              <a:rPr lang="en-US" dirty="0"/>
              <a:t> </a:t>
            </a:r>
            <a:r>
              <a:rPr lang="en-US" dirty="0" err="1"/>
              <a:t>turdagi</a:t>
            </a:r>
            <a:r>
              <a:rPr lang="en-US" dirty="0"/>
              <a:t> </a:t>
            </a:r>
            <a:r>
              <a:rPr lang="en-US" dirty="0" err="1"/>
              <a:t>energiyaga</a:t>
            </a:r>
            <a:r>
              <a:rPr lang="en-US" dirty="0"/>
              <a:t> </a:t>
            </a:r>
            <a:r>
              <a:rPr lang="en-US" dirty="0" err="1"/>
              <a:t>aylantirish</a:t>
            </a:r>
            <a:r>
              <a:rPr lang="en-US" dirty="0"/>
              <a:t> </a:t>
            </a:r>
            <a:r>
              <a:rPr lang="en-US" dirty="0" err="1"/>
              <a:t>orqali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shu</a:t>
            </a:r>
            <a:r>
              <a:rPr lang="en-US" dirty="0"/>
              <a:t> </a:t>
            </a:r>
            <a:r>
              <a:rPr lang="en-US" dirty="0" err="1"/>
              <a:t>vaqtning</a:t>
            </a:r>
            <a:r>
              <a:rPr lang="en-US" dirty="0"/>
              <a:t> </a:t>
            </a:r>
            <a:r>
              <a:rPr lang="en-US" dirty="0" err="1"/>
              <a:t>o</a:t>
            </a:r>
            <a:r>
              <a:rPr lang="en-US" b="1" dirty="0" err="1"/>
              <a:t>‘</a:t>
            </a:r>
            <a:r>
              <a:rPr lang="en-US" dirty="0" err="1"/>
              <a:t>zida</a:t>
            </a:r>
            <a:r>
              <a:rPr lang="en-US" dirty="0"/>
              <a:t> </a:t>
            </a:r>
            <a:r>
              <a:rPr lang="en-US" dirty="0" err="1"/>
              <a:t>texnologik</a:t>
            </a:r>
            <a:r>
              <a:rPr lang="en-US" dirty="0"/>
              <a:t> </a:t>
            </a:r>
            <a:r>
              <a:rPr lang="en-US" dirty="0" err="1"/>
              <a:t>jarayonlarni</a:t>
            </a:r>
            <a:r>
              <a:rPr lang="en-US" dirty="0"/>
              <a:t> </a:t>
            </a:r>
            <a:r>
              <a:rPr lang="en-US" dirty="0" err="1"/>
              <a:t>amalga</a:t>
            </a:r>
            <a:r>
              <a:rPr lang="en-US" dirty="0"/>
              <a:t> </a:t>
            </a:r>
            <a:r>
              <a:rPr lang="en-US" dirty="0" err="1"/>
              <a:t>oshirish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belgilangan</a:t>
            </a:r>
            <a:r>
              <a:rPr lang="en-US" dirty="0"/>
              <a:t> </a:t>
            </a:r>
            <a:r>
              <a:rPr lang="en-US" dirty="0" err="1"/>
              <a:t>qurilmalar</a:t>
            </a:r>
            <a:r>
              <a:rPr lang="en-US" dirty="0"/>
              <a:t> </a:t>
            </a:r>
            <a:r>
              <a:rPr lang="en-US" b="1" i="1" dirty="0" err="1"/>
              <a:t>elektrotexnologik</a:t>
            </a:r>
            <a:r>
              <a:rPr lang="en-US" b="1" i="1" dirty="0"/>
              <a:t> </a:t>
            </a:r>
            <a:r>
              <a:rPr lang="en-US" b="1" i="1" dirty="0" err="1"/>
              <a:t>qurilmalar</a:t>
            </a:r>
            <a:r>
              <a:rPr lang="en-US" b="1" i="1" dirty="0"/>
              <a:t> </a:t>
            </a:r>
            <a:r>
              <a:rPr lang="en-US" dirty="0"/>
              <a:t>deb </a:t>
            </a:r>
            <a:r>
              <a:rPr lang="en-US" dirty="0" err="1"/>
              <a:t>ataladi</a:t>
            </a:r>
            <a:r>
              <a:rPr lang="en-US" dirty="0"/>
              <a:t>. </a:t>
            </a:r>
            <a:r>
              <a:rPr lang="en-US" dirty="0" err="1"/>
              <a:t>Bunday</a:t>
            </a:r>
            <a:r>
              <a:rPr lang="en-US" dirty="0"/>
              <a:t> </a:t>
            </a:r>
            <a:r>
              <a:rPr lang="en-US" dirty="0" err="1"/>
              <a:t>qurilmalar</a:t>
            </a:r>
            <a:r>
              <a:rPr lang="en-US" dirty="0"/>
              <a:t> </a:t>
            </a:r>
            <a:r>
              <a:rPr lang="en-US" dirty="0" err="1"/>
              <a:t>murakkab</a:t>
            </a:r>
            <a:r>
              <a:rPr lang="en-US" dirty="0"/>
              <a:t> </a:t>
            </a:r>
            <a:r>
              <a:rPr lang="en-US" dirty="0" err="1"/>
              <a:t>tuzilishga</a:t>
            </a:r>
            <a:r>
              <a:rPr lang="en-US" dirty="0"/>
              <a:t> </a:t>
            </a:r>
            <a:r>
              <a:rPr lang="en-US" dirty="0" err="1"/>
              <a:t>ega</a:t>
            </a:r>
            <a:r>
              <a:rPr lang="en-US" dirty="0"/>
              <a:t> </a:t>
            </a:r>
            <a:r>
              <a:rPr lang="en-US" dirty="0" err="1"/>
              <a:t>bo</a:t>
            </a:r>
            <a:r>
              <a:rPr lang="en-US" b="1" dirty="0" err="1"/>
              <a:t>‘lib</a:t>
            </a:r>
            <a:r>
              <a:rPr lang="en-US" dirty="0"/>
              <a:t> </a:t>
            </a:r>
            <a:r>
              <a:rPr lang="en-US" dirty="0" err="1"/>
              <a:t>ularning</a:t>
            </a:r>
            <a:r>
              <a:rPr lang="en-US" dirty="0"/>
              <a:t> </a:t>
            </a:r>
            <a:r>
              <a:rPr lang="en-US" dirty="0" err="1"/>
              <a:t>tarkibiga</a:t>
            </a:r>
            <a:r>
              <a:rPr lang="en-US" dirty="0"/>
              <a:t> </a:t>
            </a:r>
            <a:r>
              <a:rPr lang="en-US" dirty="0" err="1"/>
              <a:t>ishchi</a:t>
            </a:r>
            <a:r>
              <a:rPr lang="en-US" dirty="0"/>
              <a:t> organ, </a:t>
            </a:r>
            <a:r>
              <a:rPr lang="en-US" dirty="0" err="1"/>
              <a:t>ya’ni</a:t>
            </a:r>
            <a:r>
              <a:rPr lang="en-US" dirty="0"/>
              <a:t> </a:t>
            </a:r>
            <a:r>
              <a:rPr lang="en-US" dirty="0" err="1"/>
              <a:t>plazmatron</a:t>
            </a:r>
            <a:r>
              <a:rPr lang="en-US" dirty="0"/>
              <a:t>, </a:t>
            </a:r>
            <a:r>
              <a:rPr lang="en-US" dirty="0" err="1"/>
              <a:t>plazmali</a:t>
            </a:r>
            <a:r>
              <a:rPr lang="en-US" dirty="0"/>
              <a:t> </a:t>
            </a:r>
            <a:r>
              <a:rPr lang="en-US" dirty="0" err="1"/>
              <a:t>reaktor</a:t>
            </a:r>
            <a:r>
              <a:rPr lang="en-US" dirty="0"/>
              <a:t>, </a:t>
            </a:r>
            <a:r>
              <a:rPr lang="en-US" dirty="0" err="1"/>
              <a:t>elektron</a:t>
            </a:r>
            <a:r>
              <a:rPr lang="en-US" dirty="0"/>
              <a:t> </a:t>
            </a:r>
            <a:r>
              <a:rPr lang="en-US" dirty="0" err="1"/>
              <a:t>to</a:t>
            </a:r>
            <a:r>
              <a:rPr lang="en-US" b="1" dirty="0" err="1"/>
              <a:t>‘</a:t>
            </a:r>
            <a:r>
              <a:rPr lang="en-US" dirty="0" err="1"/>
              <a:t>p</a:t>
            </a:r>
            <a:r>
              <a:rPr lang="en-US" dirty="0"/>
              <a:t>, </a:t>
            </a:r>
            <a:r>
              <a:rPr lang="en-US" dirty="0" err="1"/>
              <a:t>yoy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ion </a:t>
            </a:r>
            <a:r>
              <a:rPr lang="en-US" dirty="0" err="1"/>
              <a:t>agregatlarining</a:t>
            </a:r>
            <a:r>
              <a:rPr lang="en-US" dirty="0"/>
              <a:t> </a:t>
            </a:r>
            <a:r>
              <a:rPr lang="en-US" dirty="0" err="1"/>
              <a:t>elektrodlar</a:t>
            </a:r>
            <a:r>
              <a:rPr lang="en-US" dirty="0"/>
              <a:t> </a:t>
            </a:r>
            <a:r>
              <a:rPr lang="en-US" dirty="0" err="1"/>
              <a:t>tizimi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belgilangan</a:t>
            </a:r>
            <a:r>
              <a:rPr lang="en-US" dirty="0"/>
              <a:t> </a:t>
            </a:r>
            <a:r>
              <a:rPr lang="en-US" dirty="0" err="1"/>
              <a:t>ish</a:t>
            </a:r>
            <a:r>
              <a:rPr lang="en-US" dirty="0"/>
              <a:t> </a:t>
            </a:r>
            <a:r>
              <a:rPr lang="en-US" dirty="0" err="1"/>
              <a:t>rejimini</a:t>
            </a:r>
            <a:r>
              <a:rPr lang="en-US" dirty="0"/>
              <a:t> </a:t>
            </a:r>
            <a:r>
              <a:rPr lang="en-US" dirty="0" err="1"/>
              <a:t>avtomatik</a:t>
            </a:r>
            <a:r>
              <a:rPr lang="en-US" dirty="0"/>
              <a:t> </a:t>
            </a:r>
            <a:r>
              <a:rPr lang="en-US" dirty="0" err="1"/>
              <a:t>ta’minlovchi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mikroprosessorli</a:t>
            </a:r>
            <a:r>
              <a:rPr lang="en-US" dirty="0"/>
              <a:t> </a:t>
            </a:r>
            <a:r>
              <a:rPr lang="en-US" dirty="0" err="1"/>
              <a:t>texnika</a:t>
            </a:r>
            <a:r>
              <a:rPr lang="en-US" dirty="0"/>
              <a:t> </a:t>
            </a:r>
            <a:r>
              <a:rPr lang="en-US" dirty="0" err="1"/>
              <a:t>yordamida</a:t>
            </a:r>
            <a:r>
              <a:rPr lang="en-US" dirty="0"/>
              <a:t> </a:t>
            </a:r>
            <a:r>
              <a:rPr lang="en-US" dirty="0" err="1"/>
              <a:t>boshqariluvchan</a:t>
            </a:r>
            <a:r>
              <a:rPr lang="en-US" dirty="0"/>
              <a:t> </a:t>
            </a:r>
            <a:r>
              <a:rPr lang="en-US" dirty="0" err="1"/>
              <a:t>maxsus</a:t>
            </a:r>
            <a:r>
              <a:rPr lang="en-US" dirty="0"/>
              <a:t> </a:t>
            </a:r>
            <a:r>
              <a:rPr lang="en-US" dirty="0" err="1"/>
              <a:t>energiya</a:t>
            </a:r>
            <a:r>
              <a:rPr lang="en-US" dirty="0"/>
              <a:t> </a:t>
            </a:r>
            <a:r>
              <a:rPr lang="en-US" dirty="0" err="1"/>
              <a:t>manbaalari</a:t>
            </a:r>
            <a:r>
              <a:rPr lang="en-US" dirty="0"/>
              <a:t> </a:t>
            </a:r>
            <a:r>
              <a:rPr lang="en-US" dirty="0" err="1"/>
              <a:t>kiradi</a:t>
            </a:r>
            <a:r>
              <a:rPr lang="en-US" dirty="0"/>
              <a:t>. </a:t>
            </a:r>
            <a:r>
              <a:rPr lang="en-US" dirty="0" err="1"/>
              <a:t>Suv</a:t>
            </a:r>
            <a:r>
              <a:rPr lang="en-US" dirty="0"/>
              <a:t>, </a:t>
            </a:r>
            <a:r>
              <a:rPr lang="en-US" dirty="0" err="1"/>
              <a:t>gaz</a:t>
            </a:r>
            <a:r>
              <a:rPr lang="en-US" dirty="0"/>
              <a:t> </a:t>
            </a:r>
            <a:r>
              <a:rPr lang="en-US" dirty="0" err="1"/>
              <a:t>ta’minlash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vakuum</a:t>
            </a:r>
            <a:r>
              <a:rPr lang="en-US" dirty="0"/>
              <a:t> </a:t>
            </a:r>
            <a:r>
              <a:rPr lang="en-US" dirty="0" err="1"/>
              <a:t>hosil</a:t>
            </a:r>
            <a:r>
              <a:rPr lang="en-US" dirty="0"/>
              <a:t> </a:t>
            </a:r>
            <a:r>
              <a:rPr lang="en-US" dirty="0" err="1"/>
              <a:t>qilish</a:t>
            </a:r>
            <a:r>
              <a:rPr lang="en-US" dirty="0"/>
              <a:t> </a:t>
            </a:r>
            <a:r>
              <a:rPr lang="en-US" dirty="0" err="1"/>
              <a:t>hamda</a:t>
            </a:r>
            <a:r>
              <a:rPr lang="en-US" dirty="0"/>
              <a:t> </a:t>
            </a:r>
            <a:r>
              <a:rPr lang="en-US" dirty="0" err="1"/>
              <a:t>uni</a:t>
            </a:r>
            <a:r>
              <a:rPr lang="en-US" dirty="0"/>
              <a:t> </a:t>
            </a:r>
            <a:r>
              <a:rPr lang="en-US" dirty="0" err="1"/>
              <a:t>saqlash</a:t>
            </a:r>
            <a:r>
              <a:rPr lang="en-US" dirty="0"/>
              <a:t> </a:t>
            </a:r>
            <a:r>
              <a:rPr lang="en-US" dirty="0" err="1"/>
              <a:t>tizimlari</a:t>
            </a:r>
            <a:r>
              <a:rPr lang="en-US" dirty="0"/>
              <a:t> </a:t>
            </a:r>
            <a:r>
              <a:rPr lang="en-US" dirty="0" err="1"/>
              <a:t>esa</a:t>
            </a:r>
            <a:r>
              <a:rPr lang="en-US" dirty="0"/>
              <a:t> </a:t>
            </a:r>
            <a:r>
              <a:rPr lang="en-US" dirty="0" err="1"/>
              <a:t>elektrotexnologik</a:t>
            </a:r>
            <a:r>
              <a:rPr lang="en-US" dirty="0"/>
              <a:t> </a:t>
            </a:r>
            <a:r>
              <a:rPr lang="en-US" dirty="0" err="1"/>
              <a:t>qurilmalar</a:t>
            </a:r>
            <a:r>
              <a:rPr lang="en-US" dirty="0"/>
              <a:t> </a:t>
            </a:r>
            <a:r>
              <a:rPr lang="en-US" dirty="0" err="1"/>
              <a:t>tarkibiga</a:t>
            </a:r>
            <a:r>
              <a:rPr lang="en-US" dirty="0"/>
              <a:t> </a:t>
            </a:r>
            <a:r>
              <a:rPr lang="en-US" dirty="0" err="1"/>
              <a:t>yordamchi</a:t>
            </a:r>
            <a:r>
              <a:rPr lang="en-US" dirty="0"/>
              <a:t> </a:t>
            </a:r>
            <a:r>
              <a:rPr lang="en-US" dirty="0" err="1"/>
              <a:t>jixoz</a:t>
            </a:r>
            <a:r>
              <a:rPr lang="en-US" dirty="0"/>
              <a:t> </a:t>
            </a:r>
            <a:r>
              <a:rPr lang="en-US" dirty="0" err="1"/>
              <a:t>sifatida</a:t>
            </a:r>
            <a:r>
              <a:rPr lang="en-US" dirty="0"/>
              <a:t> </a:t>
            </a:r>
            <a:r>
              <a:rPr lang="en-US" dirty="0" err="1"/>
              <a:t>kiradi</a:t>
            </a:r>
            <a:r>
              <a:rPr lang="en-US" dirty="0"/>
              <a:t>. </a:t>
            </a:r>
            <a:r>
              <a:rPr lang="en-US" dirty="0" err="1"/>
              <a:t>Elektrotexnologik</a:t>
            </a:r>
            <a:r>
              <a:rPr lang="en-US" dirty="0"/>
              <a:t> </a:t>
            </a:r>
            <a:r>
              <a:rPr lang="en-US" dirty="0" err="1"/>
              <a:t>qurilma</a:t>
            </a:r>
            <a:r>
              <a:rPr lang="en-US" dirty="0"/>
              <a:t> </a:t>
            </a:r>
            <a:r>
              <a:rPr lang="en-US" dirty="0" err="1"/>
              <a:t>qanday</a:t>
            </a:r>
            <a:r>
              <a:rPr lang="en-US" dirty="0"/>
              <a:t> </a:t>
            </a:r>
            <a:r>
              <a:rPr lang="en-US" dirty="0" err="1"/>
              <a:t>texnologik</a:t>
            </a:r>
            <a:r>
              <a:rPr lang="en-US" dirty="0"/>
              <a:t> </a:t>
            </a:r>
            <a:r>
              <a:rPr lang="en-US" dirty="0" err="1"/>
              <a:t>jarayonni</a:t>
            </a:r>
            <a:r>
              <a:rPr lang="en-US" dirty="0"/>
              <a:t> </a:t>
            </a:r>
            <a:r>
              <a:rPr lang="en-US" dirty="0" err="1"/>
              <a:t>bajarish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belgilangan</a:t>
            </a:r>
            <a:r>
              <a:rPr lang="en-US" dirty="0"/>
              <a:t> </a:t>
            </a:r>
            <a:r>
              <a:rPr lang="en-US" dirty="0" err="1"/>
              <a:t>ekanligini</a:t>
            </a:r>
            <a:r>
              <a:rPr lang="en-US" dirty="0"/>
              <a:t> </a:t>
            </a:r>
            <a:r>
              <a:rPr lang="en-US" dirty="0" err="1"/>
              <a:t>bilmay</a:t>
            </a:r>
            <a:r>
              <a:rPr lang="en-US" dirty="0"/>
              <a:t>, </a:t>
            </a:r>
            <a:r>
              <a:rPr lang="en-US" dirty="0" err="1"/>
              <a:t>uni</a:t>
            </a:r>
            <a:r>
              <a:rPr lang="en-US" dirty="0"/>
              <a:t> </a:t>
            </a:r>
            <a:r>
              <a:rPr lang="en-US" dirty="0" err="1"/>
              <a:t>talab</a:t>
            </a:r>
            <a:r>
              <a:rPr lang="en-US" dirty="0"/>
              <a:t> </a:t>
            </a:r>
            <a:r>
              <a:rPr lang="en-US" dirty="0" err="1"/>
              <a:t>doirasida</a:t>
            </a:r>
            <a:r>
              <a:rPr lang="en-US" dirty="0"/>
              <a:t> </a:t>
            </a:r>
            <a:r>
              <a:rPr lang="en-US" dirty="0" err="1"/>
              <a:t>montaj</a:t>
            </a:r>
            <a:r>
              <a:rPr lang="en-US" dirty="0"/>
              <a:t> </a:t>
            </a:r>
            <a:r>
              <a:rPr lang="en-US" dirty="0" err="1"/>
              <a:t>qilish</a:t>
            </a:r>
            <a:r>
              <a:rPr lang="en-US" dirty="0"/>
              <a:t>, </a:t>
            </a:r>
            <a:r>
              <a:rPr lang="en-US" dirty="0" err="1"/>
              <a:t>sozlash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ishlatish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 </a:t>
            </a:r>
            <a:r>
              <a:rPr lang="en-US" dirty="0" err="1" smtClean="0"/>
              <a:t>emas</a:t>
            </a:r>
            <a:r>
              <a:rPr lang="en-US" dirty="0" smtClean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7060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24744"/>
            <a:ext cx="8229600" cy="4709160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/>
              <a:t>Insoniyatning</a:t>
            </a:r>
            <a:r>
              <a:rPr lang="en-US" dirty="0"/>
              <a:t> </a:t>
            </a:r>
            <a:r>
              <a:rPr lang="en-US" dirty="0" err="1"/>
              <a:t>ishlab</a:t>
            </a:r>
            <a:r>
              <a:rPr lang="en-US" dirty="0"/>
              <a:t> </a:t>
            </a:r>
            <a:r>
              <a:rPr lang="en-US" dirty="0" err="1"/>
              <a:t>chiqarish</a:t>
            </a:r>
            <a:r>
              <a:rPr lang="en-US" dirty="0"/>
              <a:t> </a:t>
            </a:r>
            <a:r>
              <a:rPr lang="en-US" dirty="0" err="1"/>
              <a:t>faoliyati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uy</a:t>
            </a:r>
            <a:r>
              <a:rPr lang="en-US" dirty="0"/>
              <a:t> </a:t>
            </a:r>
            <a:r>
              <a:rPr lang="en-US" dirty="0" err="1"/>
              <a:t>ro</a:t>
            </a:r>
            <a:r>
              <a:rPr lang="en-US" b="1" dirty="0" err="1"/>
              <a:t>‘</a:t>
            </a:r>
            <a:r>
              <a:rPr lang="en-US" dirty="0" err="1"/>
              <a:t>zg</a:t>
            </a:r>
            <a:r>
              <a:rPr lang="en-US" b="1" dirty="0" err="1"/>
              <a:t>‘</a:t>
            </a:r>
            <a:r>
              <a:rPr lang="en-US" dirty="0" err="1"/>
              <a:t>or</a:t>
            </a:r>
            <a:r>
              <a:rPr lang="en-US" dirty="0"/>
              <a:t> </a:t>
            </a:r>
            <a:r>
              <a:rPr lang="en-US" dirty="0" err="1"/>
              <a:t>extiyojlari</a:t>
            </a:r>
            <a:r>
              <a:rPr lang="en-US" dirty="0"/>
              <a:t> </a:t>
            </a:r>
            <a:r>
              <a:rPr lang="en-US" dirty="0" err="1"/>
              <a:t>elektrotexnologik</a:t>
            </a:r>
            <a:r>
              <a:rPr lang="en-US" dirty="0"/>
              <a:t> </a:t>
            </a:r>
            <a:r>
              <a:rPr lang="en-US" dirty="0" err="1"/>
              <a:t>qurilmalar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tobora</a:t>
            </a:r>
            <a:r>
              <a:rPr lang="en-US" dirty="0"/>
              <a:t> </a:t>
            </a:r>
            <a:r>
              <a:rPr lang="en-US" dirty="0" err="1"/>
              <a:t>to</a:t>
            </a:r>
            <a:r>
              <a:rPr lang="en-US" b="1" dirty="0" err="1"/>
              <a:t>‘</a:t>
            </a:r>
            <a:r>
              <a:rPr lang="en-US" dirty="0" err="1"/>
              <a:t>yinib</a:t>
            </a:r>
            <a:r>
              <a:rPr lang="en-US" dirty="0"/>
              <a:t> </a:t>
            </a:r>
            <a:r>
              <a:rPr lang="en-US" dirty="0" err="1"/>
              <a:t>bormoqda</a:t>
            </a:r>
            <a:r>
              <a:rPr lang="en-US" dirty="0"/>
              <a:t>. </a:t>
            </a:r>
            <a:r>
              <a:rPr lang="en-US" dirty="0" err="1"/>
              <a:t>Bunday</a:t>
            </a:r>
            <a:r>
              <a:rPr lang="en-US" dirty="0"/>
              <a:t> </a:t>
            </a:r>
            <a:r>
              <a:rPr lang="en-US" dirty="0" err="1"/>
              <a:t>to</a:t>
            </a:r>
            <a:r>
              <a:rPr lang="en-US" b="1" dirty="0" err="1"/>
              <a:t>‘</a:t>
            </a:r>
            <a:r>
              <a:rPr lang="en-US" dirty="0" err="1"/>
              <a:t>yinish</a:t>
            </a:r>
            <a:r>
              <a:rPr lang="en-US" dirty="0"/>
              <a:t> </a:t>
            </a:r>
            <a:r>
              <a:rPr lang="en-US" dirty="0" err="1"/>
              <a:t>faqatgina</a:t>
            </a:r>
            <a:r>
              <a:rPr lang="en-US" dirty="0"/>
              <a:t> </a:t>
            </a:r>
            <a:r>
              <a:rPr lang="en-US" dirty="0" err="1"/>
              <a:t>mazkur</a:t>
            </a:r>
            <a:r>
              <a:rPr lang="en-US" dirty="0"/>
              <a:t> </a:t>
            </a:r>
            <a:r>
              <a:rPr lang="en-US" dirty="0" err="1"/>
              <a:t>qurilmalarga</a:t>
            </a:r>
            <a:r>
              <a:rPr lang="en-US" dirty="0"/>
              <a:t> </a:t>
            </a:r>
            <a:r>
              <a:rPr lang="en-US" dirty="0" err="1"/>
              <a:t>bo</a:t>
            </a:r>
            <a:r>
              <a:rPr lang="en-US" b="1" dirty="0" err="1"/>
              <a:t>‘</a:t>
            </a:r>
            <a:r>
              <a:rPr lang="en-US" dirty="0" err="1"/>
              <a:t>lgan</a:t>
            </a:r>
            <a:r>
              <a:rPr lang="en-US" dirty="0"/>
              <a:t> </a:t>
            </a:r>
            <a:r>
              <a:rPr lang="en-US" dirty="0" err="1"/>
              <a:t>extiyojning</a:t>
            </a:r>
            <a:r>
              <a:rPr lang="en-US" dirty="0"/>
              <a:t> </a:t>
            </a:r>
            <a:r>
              <a:rPr lang="en-US" dirty="0" err="1"/>
              <a:t>o</a:t>
            </a:r>
            <a:r>
              <a:rPr lang="en-US" b="1" dirty="0" err="1"/>
              <a:t>‘</a:t>
            </a:r>
            <a:r>
              <a:rPr lang="en-US" dirty="0" err="1"/>
              <a:t>sishi</a:t>
            </a:r>
            <a:r>
              <a:rPr lang="en-US" dirty="0"/>
              <a:t> </a:t>
            </a:r>
            <a:r>
              <a:rPr lang="en-US" dirty="0" err="1"/>
              <a:t>bilangina</a:t>
            </a:r>
            <a:r>
              <a:rPr lang="en-US" dirty="0"/>
              <a:t> </a:t>
            </a:r>
            <a:r>
              <a:rPr lang="en-US" dirty="0" err="1"/>
              <a:t>asoslanib</a:t>
            </a:r>
            <a:r>
              <a:rPr lang="en-US" dirty="0"/>
              <a:t> </a:t>
            </a:r>
            <a:r>
              <a:rPr lang="en-US" dirty="0" err="1"/>
              <a:t>qolmasdan</a:t>
            </a:r>
            <a:r>
              <a:rPr lang="en-US" dirty="0"/>
              <a:t>, </a:t>
            </a:r>
            <a:r>
              <a:rPr lang="en-US" dirty="0" err="1"/>
              <a:t>balki</a:t>
            </a:r>
            <a:r>
              <a:rPr lang="en-US" dirty="0"/>
              <a:t> </a:t>
            </a:r>
            <a:r>
              <a:rPr lang="en-US" dirty="0" err="1"/>
              <a:t>uglevodorodli</a:t>
            </a:r>
            <a:r>
              <a:rPr lang="en-US" dirty="0"/>
              <a:t> </a:t>
            </a:r>
            <a:r>
              <a:rPr lang="en-US" dirty="0" err="1"/>
              <a:t>yoqilg’i</a:t>
            </a:r>
            <a:r>
              <a:rPr lang="en-US" dirty="0"/>
              <a:t> tan </a:t>
            </a:r>
            <a:r>
              <a:rPr lang="en-US" dirty="0" err="1"/>
              <a:t>narxining</a:t>
            </a:r>
            <a:r>
              <a:rPr lang="en-US" dirty="0"/>
              <a:t> </a:t>
            </a:r>
            <a:r>
              <a:rPr lang="en-US" dirty="0" err="1"/>
              <a:t>ma’lum</a:t>
            </a:r>
            <a:r>
              <a:rPr lang="en-US" dirty="0"/>
              <a:t> </a:t>
            </a:r>
            <a:r>
              <a:rPr lang="en-US" dirty="0" err="1"/>
              <a:t>darajada</a:t>
            </a:r>
            <a:r>
              <a:rPr lang="en-US" dirty="0"/>
              <a:t> </a:t>
            </a:r>
            <a:r>
              <a:rPr lang="en-US" dirty="0" err="1"/>
              <a:t>oshishi</a:t>
            </a:r>
            <a:r>
              <a:rPr lang="en-US" dirty="0"/>
              <a:t>, </a:t>
            </a:r>
            <a:r>
              <a:rPr lang="en-US" dirty="0" err="1"/>
              <a:t>tashqi</a:t>
            </a:r>
            <a:r>
              <a:rPr lang="en-US" dirty="0"/>
              <a:t> </a:t>
            </a:r>
            <a:r>
              <a:rPr lang="en-US" dirty="0" err="1"/>
              <a:t>muhitni</a:t>
            </a:r>
            <a:r>
              <a:rPr lang="en-US" dirty="0"/>
              <a:t> </a:t>
            </a:r>
            <a:r>
              <a:rPr lang="en-US" dirty="0" err="1"/>
              <a:t>muhofaza</a:t>
            </a:r>
            <a:r>
              <a:rPr lang="en-US" dirty="0"/>
              <a:t> </a:t>
            </a:r>
            <a:r>
              <a:rPr lang="en-US" dirty="0" err="1"/>
              <a:t>qilish</a:t>
            </a:r>
            <a:r>
              <a:rPr lang="en-US" dirty="0"/>
              <a:t> </a:t>
            </a:r>
            <a:r>
              <a:rPr lang="en-US" dirty="0" err="1"/>
              <a:t>bo</a:t>
            </a:r>
            <a:r>
              <a:rPr lang="en-US" b="1" dirty="0" err="1"/>
              <a:t>‘</a:t>
            </a:r>
            <a:r>
              <a:rPr lang="en-US" dirty="0" err="1"/>
              <a:t>yicha</a:t>
            </a:r>
            <a:r>
              <a:rPr lang="en-US" dirty="0"/>
              <a:t> </a:t>
            </a:r>
            <a:r>
              <a:rPr lang="en-US" dirty="0" err="1"/>
              <a:t>aniq</a:t>
            </a:r>
            <a:r>
              <a:rPr lang="en-US" dirty="0"/>
              <a:t> </a:t>
            </a:r>
            <a:r>
              <a:rPr lang="en-US" dirty="0" err="1"/>
              <a:t>choralar</a:t>
            </a:r>
            <a:r>
              <a:rPr lang="en-US" dirty="0"/>
              <a:t> </a:t>
            </a:r>
            <a:r>
              <a:rPr lang="en-US" dirty="0" err="1"/>
              <a:t>belgilash</a:t>
            </a:r>
            <a:r>
              <a:rPr lang="en-US" dirty="0"/>
              <a:t> </a:t>
            </a:r>
            <a:r>
              <a:rPr lang="en-US" dirty="0" err="1"/>
              <a:t>zaruriyati</a:t>
            </a:r>
            <a:r>
              <a:rPr lang="en-US" dirty="0"/>
              <a:t>, </a:t>
            </a:r>
            <a:r>
              <a:rPr lang="en-US" dirty="0" err="1"/>
              <a:t>chiqindisiz</a:t>
            </a:r>
            <a:r>
              <a:rPr lang="en-US" dirty="0"/>
              <a:t> </a:t>
            </a:r>
            <a:r>
              <a:rPr lang="en-US" dirty="0" err="1"/>
              <a:t>texnologiyalar</a:t>
            </a:r>
            <a:r>
              <a:rPr lang="en-US" dirty="0"/>
              <a:t> </a:t>
            </a:r>
            <a:r>
              <a:rPr lang="en-US" dirty="0" err="1"/>
              <a:t>yaratish</a:t>
            </a:r>
            <a:r>
              <a:rPr lang="en-US" dirty="0"/>
              <a:t> </a:t>
            </a:r>
            <a:r>
              <a:rPr lang="en-US" dirty="0" err="1"/>
              <a:t>kabilar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ham </a:t>
            </a:r>
            <a:r>
              <a:rPr lang="en-US" dirty="0" err="1"/>
              <a:t>bog</a:t>
            </a:r>
            <a:r>
              <a:rPr lang="en-US" b="1" dirty="0" err="1"/>
              <a:t>‘</a:t>
            </a:r>
            <a:r>
              <a:rPr lang="en-US" dirty="0" err="1"/>
              <a:t>liqdir</a:t>
            </a:r>
            <a:r>
              <a:rPr lang="en-US" dirty="0"/>
              <a:t>. </a:t>
            </a:r>
            <a:r>
              <a:rPr lang="en-US" dirty="0" err="1"/>
              <a:t>Elektrotexnologik</a:t>
            </a:r>
            <a:r>
              <a:rPr lang="en-US" dirty="0"/>
              <a:t> </a:t>
            </a:r>
            <a:r>
              <a:rPr lang="en-US" dirty="0" err="1"/>
              <a:t>jarayonlarni</a:t>
            </a:r>
            <a:r>
              <a:rPr lang="en-US" dirty="0"/>
              <a:t> </a:t>
            </a:r>
            <a:r>
              <a:rPr lang="en-US" dirty="0" err="1"/>
              <a:t>rivojlantirish</a:t>
            </a:r>
            <a:r>
              <a:rPr lang="en-US" dirty="0"/>
              <a:t> </a:t>
            </a:r>
            <a:r>
              <a:rPr lang="en-US" dirty="0" err="1"/>
              <a:t>mamlakatimizning</a:t>
            </a:r>
            <a:r>
              <a:rPr lang="en-US" dirty="0"/>
              <a:t> </a:t>
            </a:r>
            <a:r>
              <a:rPr lang="en-US" dirty="0" err="1"/>
              <a:t>rivojlanib</a:t>
            </a:r>
            <a:r>
              <a:rPr lang="en-US" dirty="0"/>
              <a:t> </a:t>
            </a:r>
            <a:r>
              <a:rPr lang="en-US" dirty="0" err="1"/>
              <a:t>borayotgan</a:t>
            </a:r>
            <a:r>
              <a:rPr lang="en-US" dirty="0"/>
              <a:t> </a:t>
            </a:r>
            <a:r>
              <a:rPr lang="en-US" dirty="0" err="1"/>
              <a:t>energetik</a:t>
            </a:r>
            <a:r>
              <a:rPr lang="en-US" dirty="0"/>
              <a:t> </a:t>
            </a:r>
            <a:r>
              <a:rPr lang="en-US" dirty="0" err="1"/>
              <a:t>tizimini</a:t>
            </a:r>
            <a:r>
              <a:rPr lang="en-US" dirty="0"/>
              <a:t>, </a:t>
            </a:r>
            <a:r>
              <a:rPr lang="en-US" dirty="0" err="1"/>
              <a:t>yangi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stansiyalari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yuqori</a:t>
            </a:r>
            <a:r>
              <a:rPr lang="en-US" dirty="0"/>
              <a:t> </a:t>
            </a:r>
            <a:r>
              <a:rPr lang="en-US" dirty="0" err="1"/>
              <a:t>quvvatli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tarmoqlarini</a:t>
            </a:r>
            <a:r>
              <a:rPr lang="en-US" dirty="0"/>
              <a:t> </a:t>
            </a:r>
            <a:r>
              <a:rPr lang="en-US" dirty="0" err="1"/>
              <a:t>qurish</a:t>
            </a:r>
            <a:r>
              <a:rPr lang="en-US" dirty="0"/>
              <a:t> </a:t>
            </a:r>
            <a:r>
              <a:rPr lang="en-US" dirty="0" err="1"/>
              <a:t>orqali</a:t>
            </a:r>
            <a:r>
              <a:rPr lang="en-US" dirty="0"/>
              <a:t> </a:t>
            </a:r>
            <a:r>
              <a:rPr lang="en-US" dirty="0" err="1"/>
              <a:t>amalga</a:t>
            </a:r>
            <a:r>
              <a:rPr lang="en-US" dirty="0"/>
              <a:t> </a:t>
            </a:r>
            <a:r>
              <a:rPr lang="en-US" dirty="0" err="1"/>
              <a:t>oshiriladi</a:t>
            </a:r>
            <a:r>
              <a:rPr lang="en-US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4804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688672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/>
              <a:t>Elektrotexnologiyaning</a:t>
            </a:r>
            <a:r>
              <a:rPr lang="en-US" dirty="0"/>
              <a:t> </a:t>
            </a:r>
            <a:r>
              <a:rPr lang="en-US" dirty="0" err="1"/>
              <a:t>tobora</a:t>
            </a:r>
            <a:r>
              <a:rPr lang="en-US" dirty="0"/>
              <a:t> </a:t>
            </a:r>
            <a:r>
              <a:rPr lang="en-US" dirty="0" err="1"/>
              <a:t>takomillashib</a:t>
            </a:r>
            <a:r>
              <a:rPr lang="en-US" dirty="0"/>
              <a:t> </a:t>
            </a:r>
            <a:r>
              <a:rPr lang="en-US" dirty="0" err="1"/>
              <a:t>borishi</a:t>
            </a:r>
            <a:r>
              <a:rPr lang="en-US" dirty="0"/>
              <a:t> </a:t>
            </a:r>
            <a:r>
              <a:rPr lang="en-US" dirty="0" err="1"/>
              <a:t>yuqori</a:t>
            </a:r>
            <a:r>
              <a:rPr lang="en-US" dirty="0"/>
              <a:t> </a:t>
            </a:r>
            <a:r>
              <a:rPr lang="en-US" dirty="0" err="1"/>
              <a:t>bikrlikga</a:t>
            </a:r>
            <a:r>
              <a:rPr lang="en-US" dirty="0"/>
              <a:t> </a:t>
            </a:r>
            <a:r>
              <a:rPr lang="en-US" dirty="0" err="1"/>
              <a:t>ega</a:t>
            </a:r>
            <a:r>
              <a:rPr lang="en-US" dirty="0"/>
              <a:t> </a:t>
            </a:r>
            <a:r>
              <a:rPr lang="en-US" dirty="0" err="1"/>
              <a:t>bo</a:t>
            </a:r>
            <a:r>
              <a:rPr lang="en-US" b="1" dirty="0" err="1"/>
              <a:t>‘</a:t>
            </a:r>
            <a:r>
              <a:rPr lang="en-US" dirty="0" err="1"/>
              <a:t>lgan</a:t>
            </a:r>
            <a:r>
              <a:rPr lang="en-US" dirty="0"/>
              <a:t>, </a:t>
            </a:r>
            <a:r>
              <a:rPr lang="en-US" dirty="0" err="1"/>
              <a:t>katta</a:t>
            </a:r>
            <a:r>
              <a:rPr lang="en-US" dirty="0"/>
              <a:t> </a:t>
            </a:r>
            <a:r>
              <a:rPr lang="en-US" dirty="0" err="1"/>
              <a:t>miqdordagi</a:t>
            </a:r>
            <a:r>
              <a:rPr lang="en-US" dirty="0"/>
              <a:t> </a:t>
            </a:r>
            <a:r>
              <a:rPr lang="en-US" dirty="0" err="1"/>
              <a:t>issiqlikga</a:t>
            </a:r>
            <a:r>
              <a:rPr lang="en-US" dirty="0"/>
              <a:t> </a:t>
            </a:r>
            <a:r>
              <a:rPr lang="en-US" dirty="0" err="1"/>
              <a:t>bardosh</a:t>
            </a:r>
            <a:r>
              <a:rPr lang="en-US" dirty="0"/>
              <a:t> </a:t>
            </a:r>
            <a:r>
              <a:rPr lang="en-US" dirty="0" err="1"/>
              <a:t>beruvchi</a:t>
            </a:r>
            <a:r>
              <a:rPr lang="en-US" dirty="0"/>
              <a:t>, </a:t>
            </a:r>
            <a:r>
              <a:rPr lang="en-US" dirty="0" err="1"/>
              <a:t>kimyoviy</a:t>
            </a:r>
            <a:r>
              <a:rPr lang="en-US" dirty="0"/>
              <a:t> </a:t>
            </a:r>
            <a:r>
              <a:rPr lang="en-US" dirty="0" err="1"/>
              <a:t>reaksiyaning</a:t>
            </a:r>
            <a:r>
              <a:rPr lang="en-US" dirty="0"/>
              <a:t> </a:t>
            </a:r>
            <a:r>
              <a:rPr lang="en-US" dirty="0" err="1"/>
              <a:t>agressiv</a:t>
            </a:r>
            <a:r>
              <a:rPr lang="en-US" dirty="0"/>
              <a:t> </a:t>
            </a:r>
            <a:r>
              <a:rPr lang="en-US" dirty="0" err="1"/>
              <a:t>ta’siriga</a:t>
            </a:r>
            <a:r>
              <a:rPr lang="en-US" dirty="0"/>
              <a:t> </a:t>
            </a:r>
            <a:r>
              <a:rPr lang="en-US" dirty="0" err="1"/>
              <a:t>turg</a:t>
            </a:r>
            <a:r>
              <a:rPr lang="en-US" b="1" dirty="0" err="1"/>
              <a:t>‘</a:t>
            </a:r>
            <a:r>
              <a:rPr lang="en-US" dirty="0" err="1"/>
              <a:t>un</a:t>
            </a:r>
            <a:r>
              <a:rPr lang="en-US" dirty="0"/>
              <a:t> </a:t>
            </a:r>
            <a:r>
              <a:rPr lang="en-US" dirty="0" err="1"/>
              <a:t>bo</a:t>
            </a:r>
            <a:r>
              <a:rPr lang="en-US" b="1" dirty="0" err="1"/>
              <a:t>‘</a:t>
            </a:r>
            <a:r>
              <a:rPr lang="en-US" dirty="0" err="1"/>
              <a:t>lgan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kichik</a:t>
            </a:r>
            <a:r>
              <a:rPr lang="en-US" dirty="0"/>
              <a:t> </a:t>
            </a:r>
            <a:r>
              <a:rPr lang="en-US" dirty="0" err="1"/>
              <a:t>issiqlik</a:t>
            </a:r>
            <a:r>
              <a:rPr lang="en-US" dirty="0"/>
              <a:t> </a:t>
            </a:r>
            <a:r>
              <a:rPr lang="en-US" dirty="0" err="1"/>
              <a:t>o</a:t>
            </a:r>
            <a:r>
              <a:rPr lang="en-US" b="1" dirty="0" err="1"/>
              <a:t>‘</a:t>
            </a:r>
            <a:r>
              <a:rPr lang="en-US" dirty="0" err="1"/>
              <a:t>tkazuvchanlikga</a:t>
            </a:r>
            <a:r>
              <a:rPr lang="en-US" dirty="0"/>
              <a:t> </a:t>
            </a:r>
            <a:r>
              <a:rPr lang="en-US" dirty="0" err="1"/>
              <a:t>hamda</a:t>
            </a:r>
            <a:r>
              <a:rPr lang="en-US" dirty="0"/>
              <a:t> </a:t>
            </a:r>
            <a:r>
              <a:rPr lang="en-US" dirty="0" err="1"/>
              <a:t>yuqori</a:t>
            </a:r>
            <a:r>
              <a:rPr lang="en-US" dirty="0"/>
              <a:t> </a:t>
            </a:r>
            <a:r>
              <a:rPr lang="en-US" dirty="0" err="1"/>
              <a:t>darajadagi</a:t>
            </a:r>
            <a:r>
              <a:rPr lang="en-US" dirty="0"/>
              <a:t> </a:t>
            </a:r>
            <a:r>
              <a:rPr lang="en-US" dirty="0" err="1"/>
              <a:t>izolyasion</a:t>
            </a:r>
            <a:r>
              <a:rPr lang="en-US" dirty="0"/>
              <a:t> </a:t>
            </a:r>
            <a:r>
              <a:rPr lang="en-US" dirty="0" err="1"/>
              <a:t>xususiyatga</a:t>
            </a:r>
            <a:r>
              <a:rPr lang="en-US" dirty="0"/>
              <a:t> </a:t>
            </a:r>
            <a:r>
              <a:rPr lang="en-US" dirty="0" err="1"/>
              <a:t>ega</a:t>
            </a:r>
            <a:r>
              <a:rPr lang="en-US" dirty="0"/>
              <a:t> </a:t>
            </a:r>
            <a:r>
              <a:rPr lang="en-US" dirty="0" err="1"/>
              <a:t>bo</a:t>
            </a:r>
            <a:r>
              <a:rPr lang="en-US" b="1" dirty="0" err="1"/>
              <a:t>‘</a:t>
            </a:r>
            <a:r>
              <a:rPr lang="en-US" dirty="0" err="1"/>
              <a:t>lish</a:t>
            </a:r>
            <a:r>
              <a:rPr lang="en-US" dirty="0"/>
              <a:t> </a:t>
            </a:r>
            <a:r>
              <a:rPr lang="en-US" dirty="0" err="1"/>
              <a:t>kabi</a:t>
            </a:r>
            <a:r>
              <a:rPr lang="en-US" dirty="0"/>
              <a:t> </a:t>
            </a:r>
            <a:r>
              <a:rPr lang="en-US" dirty="0" err="1"/>
              <a:t>yangi</a:t>
            </a:r>
            <a:r>
              <a:rPr lang="en-US" dirty="0"/>
              <a:t> </a:t>
            </a:r>
            <a:r>
              <a:rPr lang="en-US" dirty="0" err="1"/>
              <a:t>xossalarga</a:t>
            </a:r>
            <a:r>
              <a:rPr lang="en-US" dirty="0"/>
              <a:t> </a:t>
            </a:r>
            <a:r>
              <a:rPr lang="en-US" dirty="0" err="1"/>
              <a:t>ega</a:t>
            </a:r>
            <a:r>
              <a:rPr lang="en-US" dirty="0"/>
              <a:t> </a:t>
            </a:r>
            <a:r>
              <a:rPr lang="en-US" dirty="0" err="1"/>
              <a:t>bo</a:t>
            </a:r>
            <a:r>
              <a:rPr lang="en-US" b="1" dirty="0" err="1"/>
              <a:t>‘</a:t>
            </a:r>
            <a:r>
              <a:rPr lang="en-US" dirty="0" err="1"/>
              <a:t>lgan</a:t>
            </a:r>
            <a:r>
              <a:rPr lang="en-US" dirty="0"/>
              <a:t> </a:t>
            </a:r>
            <a:r>
              <a:rPr lang="en-US" dirty="0" err="1"/>
              <a:t>yangi</a:t>
            </a:r>
            <a:r>
              <a:rPr lang="en-US" dirty="0"/>
              <a:t> </a:t>
            </a:r>
            <a:r>
              <a:rPr lang="en-US" dirty="0" err="1"/>
              <a:t>materiallar</a:t>
            </a:r>
            <a:r>
              <a:rPr lang="en-US" dirty="0"/>
              <a:t> </a:t>
            </a:r>
            <a:r>
              <a:rPr lang="en-US" dirty="0" err="1"/>
              <a:t>ishlab</a:t>
            </a:r>
            <a:r>
              <a:rPr lang="en-US" dirty="0"/>
              <a:t> </a:t>
            </a:r>
            <a:r>
              <a:rPr lang="en-US" dirty="0" err="1"/>
              <a:t>chiqish</a:t>
            </a:r>
            <a:r>
              <a:rPr lang="en-US" dirty="0"/>
              <a:t> </a:t>
            </a:r>
            <a:r>
              <a:rPr lang="en-US" dirty="0" err="1"/>
              <a:t>imkoniyatini</a:t>
            </a:r>
            <a:r>
              <a:rPr lang="en-US" dirty="0"/>
              <a:t> </a:t>
            </a:r>
            <a:r>
              <a:rPr lang="en-US" dirty="0" err="1"/>
              <a:t>beradi</a:t>
            </a:r>
            <a:r>
              <a:rPr lang="en-US" dirty="0"/>
              <a:t>. </a:t>
            </a:r>
            <a:r>
              <a:rPr lang="en-US" dirty="0" err="1"/>
              <a:t>Elektrotexnologik</a:t>
            </a:r>
            <a:r>
              <a:rPr lang="en-US" dirty="0"/>
              <a:t> </a:t>
            </a:r>
            <a:r>
              <a:rPr lang="en-US" dirty="0" err="1"/>
              <a:t>jarayonlar</a:t>
            </a:r>
            <a:r>
              <a:rPr lang="en-US" dirty="0"/>
              <a:t> </a:t>
            </a:r>
            <a:r>
              <a:rPr lang="en-US" dirty="0" err="1"/>
              <a:t>yordamida</a:t>
            </a:r>
            <a:r>
              <a:rPr lang="en-US" dirty="0"/>
              <a:t> </a:t>
            </a:r>
            <a:r>
              <a:rPr lang="en-US" dirty="0" err="1"/>
              <a:t>sifatli</a:t>
            </a:r>
            <a:r>
              <a:rPr lang="en-US" dirty="0"/>
              <a:t> </a:t>
            </a:r>
            <a:r>
              <a:rPr lang="en-US" dirty="0" err="1"/>
              <a:t>o</a:t>
            </a:r>
            <a:r>
              <a:rPr lang="en-US" b="1" dirty="0" err="1"/>
              <a:t>‘</a:t>
            </a:r>
            <a:r>
              <a:rPr lang="en-US" dirty="0" err="1"/>
              <a:t>tkazgich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yarim</a:t>
            </a:r>
            <a:r>
              <a:rPr lang="en-US" dirty="0"/>
              <a:t> </a:t>
            </a:r>
            <a:r>
              <a:rPr lang="en-US" dirty="0" err="1"/>
              <a:t>o</a:t>
            </a:r>
            <a:r>
              <a:rPr lang="en-US" b="1" dirty="0" err="1"/>
              <a:t>‘</a:t>
            </a:r>
            <a:r>
              <a:rPr lang="en-US" dirty="0" err="1"/>
              <a:t>tkazgichlar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materiallar</a:t>
            </a:r>
            <a:r>
              <a:rPr lang="en-US" dirty="0"/>
              <a:t>, </a:t>
            </a:r>
            <a:r>
              <a:rPr lang="en-US" dirty="0" err="1"/>
              <a:t>shuningdek</a:t>
            </a:r>
            <a:r>
              <a:rPr lang="en-US" dirty="0"/>
              <a:t> </a:t>
            </a:r>
            <a:r>
              <a:rPr lang="en-US" dirty="0" err="1"/>
              <a:t>eski</a:t>
            </a:r>
            <a:r>
              <a:rPr lang="en-US" dirty="0"/>
              <a:t> </a:t>
            </a:r>
            <a:r>
              <a:rPr lang="en-US" dirty="0" err="1"/>
              <a:t>texnologiyalar</a:t>
            </a:r>
            <a:r>
              <a:rPr lang="en-US" dirty="0"/>
              <a:t> </a:t>
            </a:r>
            <a:r>
              <a:rPr lang="en-US" dirty="0" err="1"/>
              <a:t>yordamida</a:t>
            </a:r>
            <a:r>
              <a:rPr lang="en-US" dirty="0"/>
              <a:t> </a:t>
            </a:r>
            <a:r>
              <a:rPr lang="en-US" dirty="0" err="1"/>
              <a:t>ilgari</a:t>
            </a:r>
            <a:r>
              <a:rPr lang="en-US" dirty="0"/>
              <a:t> </a:t>
            </a:r>
            <a:r>
              <a:rPr lang="en-US" dirty="0" err="1"/>
              <a:t>olib</a:t>
            </a:r>
            <a:r>
              <a:rPr lang="en-US" dirty="0"/>
              <a:t> </a:t>
            </a:r>
            <a:r>
              <a:rPr lang="en-US" dirty="0" err="1"/>
              <a:t>bo</a:t>
            </a:r>
            <a:r>
              <a:rPr lang="en-US" b="1" dirty="0" err="1"/>
              <a:t>‘</a:t>
            </a:r>
            <a:r>
              <a:rPr lang="en-US" dirty="0" err="1"/>
              <a:t>lmagan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ishlab</a:t>
            </a:r>
            <a:r>
              <a:rPr lang="en-US" dirty="0"/>
              <a:t> </a:t>
            </a:r>
            <a:r>
              <a:rPr lang="en-US" dirty="0" err="1"/>
              <a:t>chiqish</a:t>
            </a:r>
            <a:r>
              <a:rPr lang="en-US" dirty="0"/>
              <a:t> </a:t>
            </a:r>
            <a:r>
              <a:rPr lang="en-US" dirty="0" err="1"/>
              <a:t>chiqindilaridan</a:t>
            </a:r>
            <a:r>
              <a:rPr lang="en-US" dirty="0"/>
              <a:t> </a:t>
            </a:r>
            <a:r>
              <a:rPr lang="en-US" dirty="0" err="1"/>
              <a:t>hamda</a:t>
            </a:r>
            <a:r>
              <a:rPr lang="en-US" dirty="0"/>
              <a:t> </a:t>
            </a:r>
            <a:r>
              <a:rPr lang="en-US" dirty="0" err="1"/>
              <a:t>ishlatib</a:t>
            </a:r>
            <a:r>
              <a:rPr lang="en-US" dirty="0"/>
              <a:t> </a:t>
            </a:r>
            <a:r>
              <a:rPr lang="en-US" dirty="0" err="1"/>
              <a:t>bo</a:t>
            </a:r>
            <a:r>
              <a:rPr lang="en-US" b="1" dirty="0" err="1"/>
              <a:t>‘</a:t>
            </a:r>
            <a:r>
              <a:rPr lang="en-US" dirty="0" err="1"/>
              <a:t>lmaydigan</a:t>
            </a:r>
            <a:r>
              <a:rPr lang="en-US" dirty="0"/>
              <a:t> </a:t>
            </a:r>
            <a:r>
              <a:rPr lang="en-US" dirty="0" err="1"/>
              <a:t>xom-ashyolardan</a:t>
            </a:r>
            <a:r>
              <a:rPr lang="en-US" dirty="0"/>
              <a:t> </a:t>
            </a:r>
            <a:r>
              <a:rPr lang="en-US" dirty="0" err="1"/>
              <a:t>turli</a:t>
            </a:r>
            <a:r>
              <a:rPr lang="en-US" dirty="0"/>
              <a:t> </a:t>
            </a:r>
            <a:r>
              <a:rPr lang="en-US" dirty="0" err="1"/>
              <a:t>materiallar</a:t>
            </a:r>
            <a:r>
              <a:rPr lang="en-US" dirty="0"/>
              <a:t> </a:t>
            </a:r>
            <a:r>
              <a:rPr lang="en-US" dirty="0" err="1"/>
              <a:t>ishlab</a:t>
            </a:r>
            <a:r>
              <a:rPr lang="en-US" dirty="0"/>
              <a:t> </a:t>
            </a:r>
            <a:r>
              <a:rPr lang="en-US" dirty="0" err="1"/>
              <a:t>chiqish</a:t>
            </a:r>
            <a:r>
              <a:rPr lang="en-US" dirty="0"/>
              <a:t> </a:t>
            </a:r>
            <a:r>
              <a:rPr lang="en-US" dirty="0" err="1"/>
              <a:t>yo</a:t>
            </a:r>
            <a:r>
              <a:rPr lang="en-US" b="1" dirty="0" err="1"/>
              <a:t>‘</a:t>
            </a:r>
            <a:r>
              <a:rPr lang="en-US" dirty="0" err="1"/>
              <a:t>lga</a:t>
            </a:r>
            <a:r>
              <a:rPr lang="en-US" dirty="0"/>
              <a:t> </a:t>
            </a:r>
            <a:r>
              <a:rPr lang="en-US" dirty="0" err="1"/>
              <a:t>qo</a:t>
            </a:r>
            <a:r>
              <a:rPr lang="en-US" b="1" dirty="0" err="1"/>
              <a:t>‘</a:t>
            </a:r>
            <a:r>
              <a:rPr lang="en-US" dirty="0" err="1"/>
              <a:t>yilgan</a:t>
            </a:r>
            <a:r>
              <a:rPr lang="en-US" dirty="0"/>
              <a:t>. </a:t>
            </a:r>
            <a:r>
              <a:rPr lang="en-US" dirty="0" err="1"/>
              <a:t>Ko’plab</a:t>
            </a:r>
            <a:r>
              <a:rPr lang="en-US" dirty="0"/>
              <a:t> </a:t>
            </a:r>
            <a:r>
              <a:rPr lang="en-US" dirty="0" err="1"/>
              <a:t>sanoat</a:t>
            </a:r>
            <a:r>
              <a:rPr lang="en-US" dirty="0"/>
              <a:t> </a:t>
            </a:r>
            <a:r>
              <a:rPr lang="en-US" dirty="0" err="1"/>
              <a:t>tarmoqlari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fanda</a:t>
            </a:r>
            <a:r>
              <a:rPr lang="en-US" dirty="0"/>
              <a:t> </a:t>
            </a:r>
            <a:r>
              <a:rPr lang="en-US" dirty="0" err="1"/>
              <a:t>erishilgan</a:t>
            </a:r>
            <a:r>
              <a:rPr lang="en-US" dirty="0"/>
              <a:t> </a:t>
            </a:r>
            <a:r>
              <a:rPr lang="en-US" dirty="0" err="1"/>
              <a:t>yutuqlar</a:t>
            </a:r>
            <a:r>
              <a:rPr lang="en-US" dirty="0"/>
              <a:t> </a:t>
            </a:r>
            <a:r>
              <a:rPr lang="en-US" dirty="0" err="1"/>
              <a:t>elektrotexnologik</a:t>
            </a:r>
            <a:r>
              <a:rPr lang="en-US" dirty="0"/>
              <a:t> </a:t>
            </a:r>
            <a:r>
              <a:rPr lang="en-US" dirty="0" err="1"/>
              <a:t>jarayonlar</a:t>
            </a:r>
            <a:r>
              <a:rPr lang="en-US" dirty="0"/>
              <a:t> </a:t>
            </a:r>
            <a:r>
              <a:rPr lang="en-US" dirty="0" err="1"/>
              <a:t>rivojiga</a:t>
            </a:r>
            <a:r>
              <a:rPr lang="en-US" dirty="0"/>
              <a:t> </a:t>
            </a:r>
            <a:r>
              <a:rPr lang="en-US" dirty="0" err="1"/>
              <a:t>ko</a:t>
            </a:r>
            <a:r>
              <a:rPr lang="en-US" b="1" dirty="0" err="1"/>
              <a:t>‘</a:t>
            </a:r>
            <a:r>
              <a:rPr lang="en-US" dirty="0" err="1"/>
              <a:t>ra</a:t>
            </a:r>
            <a:r>
              <a:rPr lang="en-US" dirty="0"/>
              <a:t> </a:t>
            </a:r>
            <a:r>
              <a:rPr lang="en-US" dirty="0" err="1"/>
              <a:t>erishilmoqda</a:t>
            </a:r>
            <a:r>
              <a:rPr lang="en-US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06586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 err="1">
                <a:effectLst/>
              </a:rPr>
              <a:t>Elektr</a:t>
            </a:r>
            <a:r>
              <a:rPr lang="en-US" i="1" dirty="0">
                <a:effectLst/>
              </a:rPr>
              <a:t> </a:t>
            </a:r>
            <a:r>
              <a:rPr lang="en-US" i="1" dirty="0" err="1">
                <a:effectLst/>
              </a:rPr>
              <a:t>tokining</a:t>
            </a:r>
            <a:r>
              <a:rPr lang="en-US" i="1" dirty="0">
                <a:effectLst/>
              </a:rPr>
              <a:t> </a:t>
            </a:r>
            <a:r>
              <a:rPr lang="en-US" i="1" dirty="0" err="1">
                <a:effectLst/>
              </a:rPr>
              <a:t>pirovard</a:t>
            </a:r>
            <a:r>
              <a:rPr lang="en-US" i="1" dirty="0">
                <a:effectLst/>
              </a:rPr>
              <a:t> </a:t>
            </a:r>
            <a:r>
              <a:rPr lang="en-US" i="1" dirty="0" err="1">
                <a:effectLst/>
              </a:rPr>
              <a:t>issiqlik</a:t>
            </a:r>
            <a:r>
              <a:rPr lang="en-US" i="1" dirty="0">
                <a:effectLst/>
              </a:rPr>
              <a:t> </a:t>
            </a:r>
            <a:r>
              <a:rPr lang="en-US" i="1" dirty="0" err="1">
                <a:effectLst/>
              </a:rPr>
              <a:t>ta’siriga</a:t>
            </a:r>
            <a:r>
              <a:rPr lang="en-US" i="1" dirty="0">
                <a:effectLst/>
              </a:rPr>
              <a:t> </a:t>
            </a:r>
            <a:r>
              <a:rPr lang="en-US" i="1" dirty="0" err="1">
                <a:effectLst/>
              </a:rPr>
              <a:t>asoslangan</a:t>
            </a:r>
            <a:r>
              <a:rPr lang="en-US" i="1" dirty="0">
                <a:effectLst/>
              </a:rPr>
              <a:t> </a:t>
            </a:r>
            <a:r>
              <a:rPr lang="en-US" i="1" dirty="0" err="1">
                <a:effectLst/>
              </a:rPr>
              <a:t>qurilmalar</a:t>
            </a:r>
            <a:r>
              <a:rPr lang="en-US" dirty="0">
                <a:effectLst/>
              </a:rPr>
              <a:t>.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Bu </a:t>
            </a:r>
            <a:r>
              <a:rPr lang="en-US" dirty="0" err="1"/>
              <a:t>guruh</a:t>
            </a:r>
            <a:r>
              <a:rPr lang="en-US" dirty="0"/>
              <a:t> </a:t>
            </a:r>
            <a:r>
              <a:rPr lang="en-US" dirty="0" err="1"/>
              <a:t>qurilmalariga</a:t>
            </a:r>
            <a:r>
              <a:rPr lang="en-US" dirty="0"/>
              <a:t> </a:t>
            </a:r>
            <a:r>
              <a:rPr lang="en-US" dirty="0" err="1"/>
              <a:t>uy</a:t>
            </a:r>
            <a:r>
              <a:rPr lang="en-US" dirty="0"/>
              <a:t> </a:t>
            </a:r>
            <a:r>
              <a:rPr lang="en-US" dirty="0" err="1"/>
              <a:t>ro</a:t>
            </a:r>
            <a:r>
              <a:rPr lang="en-US" b="1" dirty="0" err="1"/>
              <a:t>‘</a:t>
            </a:r>
            <a:r>
              <a:rPr lang="en-US" dirty="0" err="1"/>
              <a:t>zg</a:t>
            </a:r>
            <a:r>
              <a:rPr lang="en-US" b="1" dirty="0" err="1"/>
              <a:t>‘</a:t>
            </a:r>
            <a:r>
              <a:rPr lang="en-US" dirty="0" err="1"/>
              <a:t>or</a:t>
            </a:r>
            <a:r>
              <a:rPr lang="en-US" dirty="0"/>
              <a:t> </a:t>
            </a:r>
            <a:r>
              <a:rPr lang="en-US" dirty="0" err="1"/>
              <a:t>qizdirish</a:t>
            </a:r>
            <a:r>
              <a:rPr lang="en-US" dirty="0"/>
              <a:t> </a:t>
            </a:r>
            <a:r>
              <a:rPr lang="en-US" dirty="0" err="1"/>
              <a:t>jihozlari</a:t>
            </a:r>
            <a:r>
              <a:rPr lang="en-US" dirty="0"/>
              <a:t>, </a:t>
            </a:r>
            <a:r>
              <a:rPr lang="en-US" dirty="0" err="1"/>
              <a:t>bevosita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bilvosita</a:t>
            </a:r>
            <a:r>
              <a:rPr lang="en-US" dirty="0"/>
              <a:t> </a:t>
            </a:r>
            <a:r>
              <a:rPr lang="en-US" dirty="0" err="1"/>
              <a:t>qizdirish</a:t>
            </a:r>
            <a:r>
              <a:rPr lang="en-US" dirty="0"/>
              <a:t> </a:t>
            </a:r>
            <a:r>
              <a:rPr lang="en-US" dirty="0" err="1"/>
              <a:t>qarshilik</a:t>
            </a:r>
            <a:r>
              <a:rPr lang="en-US" dirty="0"/>
              <a:t> </a:t>
            </a:r>
            <a:r>
              <a:rPr lang="en-US" dirty="0" err="1"/>
              <a:t>pechlari</a:t>
            </a:r>
            <a:r>
              <a:rPr lang="en-US" dirty="0"/>
              <a:t>, </a:t>
            </a:r>
            <a:r>
              <a:rPr lang="en-US" dirty="0" err="1"/>
              <a:t>suyuqlik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gazlarni</a:t>
            </a:r>
            <a:r>
              <a:rPr lang="en-US" dirty="0"/>
              <a:t> </a:t>
            </a:r>
            <a:r>
              <a:rPr lang="en-US" dirty="0" err="1"/>
              <a:t>qizdirish</a:t>
            </a:r>
            <a:r>
              <a:rPr lang="en-US" dirty="0"/>
              <a:t> </a:t>
            </a:r>
            <a:r>
              <a:rPr lang="en-US" dirty="0" err="1"/>
              <a:t>qurilmalari</a:t>
            </a:r>
            <a:r>
              <a:rPr lang="en-US" dirty="0"/>
              <a:t> - </a:t>
            </a:r>
            <a:r>
              <a:rPr lang="en-US" dirty="0" err="1"/>
              <a:t>turli</a:t>
            </a:r>
            <a:r>
              <a:rPr lang="en-US" dirty="0"/>
              <a:t> </a:t>
            </a:r>
            <a:r>
              <a:rPr lang="en-US" dirty="0" err="1"/>
              <a:t>ko</a:t>
            </a:r>
            <a:r>
              <a:rPr lang="en-US" b="1" dirty="0" err="1"/>
              <a:t>‘</a:t>
            </a:r>
            <a:r>
              <a:rPr lang="en-US" dirty="0" err="1"/>
              <a:t>rinishdagi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qozonlari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elektrokaloriferlar</a:t>
            </a:r>
            <a:r>
              <a:rPr lang="en-US" dirty="0"/>
              <a:t>, </a:t>
            </a:r>
            <a:r>
              <a:rPr lang="en-US" dirty="0" err="1"/>
              <a:t>shuningdek</a:t>
            </a:r>
            <a:r>
              <a:rPr lang="en-US" dirty="0"/>
              <a:t> </a:t>
            </a:r>
            <a:r>
              <a:rPr lang="en-US" dirty="0" err="1"/>
              <a:t>qizdiruvchi</a:t>
            </a:r>
            <a:r>
              <a:rPr lang="en-US" dirty="0"/>
              <a:t> </a:t>
            </a:r>
            <a:r>
              <a:rPr lang="en-US" dirty="0" err="1"/>
              <a:t>elementlar</a:t>
            </a:r>
            <a:r>
              <a:rPr lang="en-US" dirty="0"/>
              <a:t> </a:t>
            </a:r>
            <a:r>
              <a:rPr lang="en-US" dirty="0" err="1"/>
              <a:t>vazifasini</a:t>
            </a:r>
            <a:r>
              <a:rPr lang="en-US" dirty="0"/>
              <a:t> </a:t>
            </a:r>
            <a:r>
              <a:rPr lang="en-US" dirty="0" err="1"/>
              <a:t>ishqorlar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oksidlar</a:t>
            </a:r>
            <a:r>
              <a:rPr lang="en-US" dirty="0"/>
              <a:t> </a:t>
            </a:r>
            <a:r>
              <a:rPr lang="en-US" dirty="0" err="1"/>
              <a:t>eritmalari</a:t>
            </a:r>
            <a:r>
              <a:rPr lang="en-US" dirty="0"/>
              <a:t> </a:t>
            </a:r>
            <a:r>
              <a:rPr lang="en-US" dirty="0" err="1"/>
              <a:t>bajaruvchi</a:t>
            </a:r>
            <a:r>
              <a:rPr lang="en-US" dirty="0"/>
              <a:t>, </a:t>
            </a:r>
            <a:r>
              <a:rPr lang="en-US" dirty="0" err="1"/>
              <a:t>elektrodli</a:t>
            </a:r>
            <a:r>
              <a:rPr lang="en-US" dirty="0"/>
              <a:t> </a:t>
            </a:r>
            <a:r>
              <a:rPr lang="en-US" dirty="0" err="1"/>
              <a:t>vannalar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Metallarni</a:t>
            </a:r>
            <a:r>
              <a:rPr lang="en-US" dirty="0"/>
              <a:t> </a:t>
            </a:r>
            <a:r>
              <a:rPr lang="en-US" dirty="0" err="1"/>
              <a:t>elektroshlak</a:t>
            </a:r>
            <a:r>
              <a:rPr lang="en-US" dirty="0"/>
              <a:t> </a:t>
            </a:r>
            <a:r>
              <a:rPr lang="en-US" dirty="0" err="1"/>
              <a:t>usulida</a:t>
            </a:r>
            <a:r>
              <a:rPr lang="en-US" dirty="0"/>
              <a:t> </a:t>
            </a:r>
            <a:r>
              <a:rPr lang="en-US" dirty="0" err="1"/>
              <a:t>qayta</a:t>
            </a:r>
            <a:r>
              <a:rPr lang="en-US" dirty="0"/>
              <a:t> </a:t>
            </a:r>
            <a:r>
              <a:rPr lang="en-US" dirty="0" err="1"/>
              <a:t>eritish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elektroshlak</a:t>
            </a:r>
            <a:r>
              <a:rPr lang="en-US" dirty="0"/>
              <a:t> </a:t>
            </a:r>
            <a:r>
              <a:rPr lang="en-US" dirty="0" err="1"/>
              <a:t>usulida</a:t>
            </a:r>
            <a:r>
              <a:rPr lang="en-US" dirty="0"/>
              <a:t> </a:t>
            </a:r>
            <a:r>
              <a:rPr lang="en-US" dirty="0" err="1"/>
              <a:t>payvandlash</a:t>
            </a:r>
            <a:r>
              <a:rPr lang="en-US" dirty="0"/>
              <a:t> </a:t>
            </a:r>
            <a:r>
              <a:rPr lang="en-US" dirty="0" err="1"/>
              <a:t>qurilmalarining</a:t>
            </a:r>
            <a:r>
              <a:rPr lang="en-US" dirty="0"/>
              <a:t> </a:t>
            </a:r>
            <a:r>
              <a:rPr lang="en-US" dirty="0" err="1"/>
              <a:t>ishlash</a:t>
            </a:r>
            <a:r>
              <a:rPr lang="en-US" dirty="0"/>
              <a:t> </a:t>
            </a:r>
            <a:r>
              <a:rPr lang="en-US" dirty="0" err="1"/>
              <a:t>prinsipi</a:t>
            </a:r>
            <a:r>
              <a:rPr lang="en-US" dirty="0"/>
              <a:t>, </a:t>
            </a:r>
            <a:r>
              <a:rPr lang="en-US" dirty="0" err="1"/>
              <a:t>elektrodlar</a:t>
            </a:r>
            <a:r>
              <a:rPr lang="en-US" dirty="0"/>
              <a:t> </a:t>
            </a:r>
            <a:r>
              <a:rPr lang="en-US" dirty="0" err="1"/>
              <a:t>orasidagi</a:t>
            </a:r>
            <a:r>
              <a:rPr lang="en-US" dirty="0"/>
              <a:t> </a:t>
            </a:r>
            <a:r>
              <a:rPr lang="en-US" dirty="0" err="1"/>
              <a:t>muhitni</a:t>
            </a:r>
            <a:r>
              <a:rPr lang="en-US" dirty="0"/>
              <a:t> (</a:t>
            </a:r>
            <a:r>
              <a:rPr lang="en-US" dirty="0" err="1"/>
              <a:t>bo</a:t>
            </a:r>
            <a:r>
              <a:rPr lang="en-US" b="1" dirty="0" err="1"/>
              <a:t>‘</a:t>
            </a:r>
            <a:r>
              <a:rPr lang="en-US" dirty="0" err="1"/>
              <a:t>shliqni</a:t>
            </a:r>
            <a:r>
              <a:rPr lang="en-US" dirty="0"/>
              <a:t>) </a:t>
            </a:r>
            <a:r>
              <a:rPr lang="en-US" dirty="0" err="1"/>
              <a:t>to</a:t>
            </a:r>
            <a:r>
              <a:rPr lang="en-US" b="1" dirty="0" err="1"/>
              <a:t>‘</a:t>
            </a:r>
            <a:r>
              <a:rPr lang="en-US" dirty="0" err="1"/>
              <a:t>ldiruvchi</a:t>
            </a:r>
            <a:r>
              <a:rPr lang="en-US" dirty="0"/>
              <a:t> </a:t>
            </a:r>
            <a:r>
              <a:rPr lang="en-US" dirty="0" err="1"/>
              <a:t>shlaklarda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toki</a:t>
            </a:r>
            <a:r>
              <a:rPr lang="en-US" dirty="0"/>
              <a:t> </a:t>
            </a:r>
            <a:r>
              <a:rPr lang="en-US" dirty="0" err="1"/>
              <a:t>ta’sirida</a:t>
            </a:r>
            <a:r>
              <a:rPr lang="en-US" dirty="0"/>
              <a:t> </a:t>
            </a:r>
            <a:r>
              <a:rPr lang="en-US" dirty="0" err="1"/>
              <a:t>ajralib</a:t>
            </a:r>
            <a:r>
              <a:rPr lang="en-US" dirty="0"/>
              <a:t> </a:t>
            </a:r>
            <a:r>
              <a:rPr lang="en-US" dirty="0" err="1"/>
              <a:t>chiqadigan</a:t>
            </a:r>
            <a:r>
              <a:rPr lang="en-US" dirty="0"/>
              <a:t> </a:t>
            </a:r>
            <a:r>
              <a:rPr lang="en-US" dirty="0" err="1"/>
              <a:t>issiqlik</a:t>
            </a:r>
            <a:r>
              <a:rPr lang="en-US" dirty="0"/>
              <a:t> </a:t>
            </a:r>
            <a:r>
              <a:rPr lang="en-US" dirty="0" err="1"/>
              <a:t>energiyaisdan</a:t>
            </a:r>
            <a:r>
              <a:rPr lang="en-US" dirty="0"/>
              <a:t> </a:t>
            </a:r>
            <a:r>
              <a:rPr lang="en-US" dirty="0" err="1"/>
              <a:t>foydalanishga</a:t>
            </a:r>
            <a:r>
              <a:rPr lang="en-US" dirty="0"/>
              <a:t> </a:t>
            </a:r>
            <a:r>
              <a:rPr lang="en-US" dirty="0" err="1"/>
              <a:t>asoslanadi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Kontaktli</a:t>
            </a:r>
            <a:r>
              <a:rPr lang="en-US" dirty="0"/>
              <a:t> </a:t>
            </a:r>
            <a:r>
              <a:rPr lang="en-US" dirty="0" err="1"/>
              <a:t>payvandlash</a:t>
            </a:r>
            <a:r>
              <a:rPr lang="en-US" dirty="0"/>
              <a:t> </a:t>
            </a:r>
            <a:r>
              <a:rPr lang="en-US" dirty="0" err="1"/>
              <a:t>qurilmalarida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energiyasi</a:t>
            </a:r>
            <a:r>
              <a:rPr lang="en-US" dirty="0"/>
              <a:t> </a:t>
            </a:r>
            <a:r>
              <a:rPr lang="en-US" dirty="0" err="1"/>
              <a:t>ikki</a:t>
            </a:r>
            <a:r>
              <a:rPr lang="en-US" dirty="0"/>
              <a:t> </a:t>
            </a:r>
            <a:r>
              <a:rPr lang="en-US" dirty="0" err="1"/>
              <a:t>detalning</a:t>
            </a:r>
            <a:r>
              <a:rPr lang="en-US" dirty="0"/>
              <a:t> </a:t>
            </a:r>
            <a:r>
              <a:rPr lang="en-US" dirty="0" err="1"/>
              <a:t>tutash</a:t>
            </a:r>
            <a:r>
              <a:rPr lang="en-US" dirty="0"/>
              <a:t> </a:t>
            </a:r>
            <a:r>
              <a:rPr lang="en-US" dirty="0" err="1"/>
              <a:t>nuqtalaridagi</a:t>
            </a:r>
            <a:r>
              <a:rPr lang="en-US" dirty="0"/>
              <a:t> </a:t>
            </a:r>
            <a:r>
              <a:rPr lang="en-US" dirty="0" err="1"/>
              <a:t>o</a:t>
            </a:r>
            <a:r>
              <a:rPr lang="en-US" b="1" dirty="0" err="1"/>
              <a:t>‘</a:t>
            </a:r>
            <a:r>
              <a:rPr lang="en-US" dirty="0" err="1"/>
              <a:t>tish</a:t>
            </a:r>
            <a:r>
              <a:rPr lang="en-US" dirty="0"/>
              <a:t> </a:t>
            </a:r>
            <a:r>
              <a:rPr lang="en-US" dirty="0" err="1"/>
              <a:t>qarshiligida</a:t>
            </a:r>
            <a:r>
              <a:rPr lang="en-US" dirty="0"/>
              <a:t> </a:t>
            </a:r>
            <a:r>
              <a:rPr lang="en-US" dirty="0" err="1"/>
              <a:t>issiqlik</a:t>
            </a:r>
            <a:r>
              <a:rPr lang="en-US" dirty="0"/>
              <a:t> </a:t>
            </a:r>
            <a:r>
              <a:rPr lang="en-US" dirty="0" err="1"/>
              <a:t>energiyasiga</a:t>
            </a:r>
            <a:r>
              <a:rPr lang="en-US" dirty="0"/>
              <a:t> </a:t>
            </a:r>
            <a:r>
              <a:rPr lang="en-US" dirty="0" err="1"/>
              <a:t>aylanadi</a:t>
            </a:r>
            <a:r>
              <a:rPr lang="en-US" dirty="0"/>
              <a:t>. </a:t>
            </a:r>
            <a:r>
              <a:rPr lang="en-US" dirty="0" err="1"/>
              <a:t>Ushbu</a:t>
            </a:r>
            <a:r>
              <a:rPr lang="en-US" dirty="0"/>
              <a:t> </a:t>
            </a:r>
            <a:r>
              <a:rPr lang="en-US" dirty="0" err="1"/>
              <a:t>jarayon</a:t>
            </a:r>
            <a:r>
              <a:rPr lang="en-US" dirty="0"/>
              <a:t> </a:t>
            </a:r>
            <a:r>
              <a:rPr lang="en-US" dirty="0" err="1"/>
              <a:t>faqatgina</a:t>
            </a:r>
            <a:r>
              <a:rPr lang="en-US" dirty="0"/>
              <a:t> </a:t>
            </a:r>
            <a:r>
              <a:rPr lang="en-US" dirty="0" err="1"/>
              <a:t>tokning</a:t>
            </a:r>
            <a:r>
              <a:rPr lang="en-US" dirty="0"/>
              <a:t> </a:t>
            </a:r>
            <a:r>
              <a:rPr lang="en-US" dirty="0" err="1"/>
              <a:t>impulsli</a:t>
            </a:r>
            <a:r>
              <a:rPr lang="en-US" dirty="0"/>
              <a:t> </a:t>
            </a:r>
            <a:r>
              <a:rPr lang="en-US" dirty="0" err="1"/>
              <a:t>rejimida</a:t>
            </a:r>
            <a:r>
              <a:rPr lang="en-US" dirty="0"/>
              <a:t> </a:t>
            </a:r>
            <a:r>
              <a:rPr lang="en-US" dirty="0" err="1"/>
              <a:t>amalga</a:t>
            </a:r>
            <a:r>
              <a:rPr lang="en-US" dirty="0"/>
              <a:t> </a:t>
            </a:r>
            <a:r>
              <a:rPr lang="en-US" dirty="0" err="1"/>
              <a:t>oshirilib</a:t>
            </a:r>
            <a:r>
              <a:rPr lang="en-US" dirty="0"/>
              <a:t>, </a:t>
            </a:r>
            <a:r>
              <a:rPr lang="en-US" dirty="0" err="1"/>
              <a:t>mazkur</a:t>
            </a:r>
            <a:r>
              <a:rPr lang="en-US" dirty="0"/>
              <a:t> </a:t>
            </a:r>
            <a:r>
              <a:rPr lang="en-US" dirty="0" err="1"/>
              <a:t>ko</a:t>
            </a:r>
            <a:r>
              <a:rPr lang="en-US" b="1" dirty="0" err="1"/>
              <a:t>‘</a:t>
            </a:r>
            <a:r>
              <a:rPr lang="en-US" dirty="0" err="1"/>
              <a:t>rinishidagi</a:t>
            </a:r>
            <a:r>
              <a:rPr lang="en-US" dirty="0"/>
              <a:t> </a:t>
            </a:r>
            <a:r>
              <a:rPr lang="en-US" dirty="0" err="1"/>
              <a:t>payvandlash</a:t>
            </a:r>
            <a:r>
              <a:rPr lang="en-US" dirty="0"/>
              <a:t> </a:t>
            </a:r>
            <a:r>
              <a:rPr lang="en-US" dirty="0" err="1"/>
              <a:t>qurilmalarining</a:t>
            </a:r>
            <a:r>
              <a:rPr lang="en-US" dirty="0"/>
              <a:t> </a:t>
            </a:r>
            <a:r>
              <a:rPr lang="en-US" dirty="0" err="1"/>
              <a:t>sxemasi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ta’minotining</a:t>
            </a:r>
            <a:r>
              <a:rPr lang="en-US" dirty="0"/>
              <a:t> </a:t>
            </a:r>
            <a:r>
              <a:rPr lang="en-US" dirty="0" err="1"/>
              <a:t>o</a:t>
            </a:r>
            <a:r>
              <a:rPr lang="en-US" b="1" dirty="0" err="1"/>
              <a:t>‘</a:t>
            </a:r>
            <a:r>
              <a:rPr lang="en-US" dirty="0" err="1"/>
              <a:t>ziga</a:t>
            </a:r>
            <a:r>
              <a:rPr lang="en-US" dirty="0"/>
              <a:t> </a:t>
            </a:r>
            <a:r>
              <a:rPr lang="en-US" dirty="0" err="1"/>
              <a:t>xos</a:t>
            </a:r>
            <a:r>
              <a:rPr lang="en-US" dirty="0"/>
              <a:t> </a:t>
            </a:r>
            <a:r>
              <a:rPr lang="en-US" dirty="0" err="1"/>
              <a:t>xususiyatlarini</a:t>
            </a:r>
            <a:r>
              <a:rPr lang="en-US" dirty="0"/>
              <a:t> </a:t>
            </a:r>
            <a:r>
              <a:rPr lang="en-US" dirty="0" err="1"/>
              <a:t>belgilaydi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Induksion</a:t>
            </a:r>
            <a:r>
              <a:rPr lang="en-US" dirty="0"/>
              <a:t> </a:t>
            </a:r>
            <a:r>
              <a:rPr lang="en-US" dirty="0" err="1"/>
              <a:t>qizdirish</a:t>
            </a:r>
            <a:r>
              <a:rPr lang="en-US" dirty="0"/>
              <a:t> </a:t>
            </a:r>
            <a:r>
              <a:rPr lang="en-US" dirty="0" err="1"/>
              <a:t>qurilmalarining</a:t>
            </a:r>
            <a:r>
              <a:rPr lang="en-US" dirty="0"/>
              <a:t> </a:t>
            </a:r>
            <a:r>
              <a:rPr lang="en-US" dirty="0" err="1"/>
              <a:t>ishlash</a:t>
            </a:r>
            <a:r>
              <a:rPr lang="en-US" dirty="0"/>
              <a:t> </a:t>
            </a:r>
            <a:r>
              <a:rPr lang="en-US" dirty="0" err="1"/>
              <a:t>prinsipi</a:t>
            </a:r>
            <a:r>
              <a:rPr lang="en-US" dirty="0"/>
              <a:t> </a:t>
            </a:r>
            <a:r>
              <a:rPr lang="en-US" dirty="0" err="1"/>
              <a:t>sanoat</a:t>
            </a:r>
            <a:r>
              <a:rPr lang="en-US" dirty="0"/>
              <a:t> </a:t>
            </a:r>
            <a:r>
              <a:rPr lang="en-US" dirty="0" err="1"/>
              <a:t>chastotasi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undan</a:t>
            </a:r>
            <a:r>
              <a:rPr lang="en-US" dirty="0"/>
              <a:t> </a:t>
            </a:r>
            <a:r>
              <a:rPr lang="en-US" dirty="0" err="1"/>
              <a:t>yuqori</a:t>
            </a:r>
            <a:r>
              <a:rPr lang="en-US" dirty="0"/>
              <a:t> </a:t>
            </a:r>
            <a:r>
              <a:rPr lang="en-US" dirty="0" err="1"/>
              <a:t>chastotadagi</a:t>
            </a:r>
            <a:r>
              <a:rPr lang="en-US" dirty="0"/>
              <a:t> </a:t>
            </a:r>
            <a:r>
              <a:rPr lang="en-US" dirty="0" err="1"/>
              <a:t>o</a:t>
            </a:r>
            <a:r>
              <a:rPr lang="en-US" b="1" dirty="0" err="1"/>
              <a:t>‘</a:t>
            </a:r>
            <a:r>
              <a:rPr lang="en-US" dirty="0" err="1"/>
              <a:t>zgaruvchan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energiyasini</a:t>
            </a:r>
            <a:r>
              <a:rPr lang="en-US" dirty="0"/>
              <a:t> </a:t>
            </a:r>
            <a:r>
              <a:rPr lang="en-US" dirty="0" err="1"/>
              <a:t>avval</a:t>
            </a:r>
            <a:r>
              <a:rPr lang="en-US" dirty="0"/>
              <a:t> </a:t>
            </a:r>
            <a:r>
              <a:rPr lang="en-US" dirty="0" err="1"/>
              <a:t>o</a:t>
            </a:r>
            <a:r>
              <a:rPr lang="en-US" b="1" dirty="0" err="1"/>
              <a:t>‘</a:t>
            </a:r>
            <a:r>
              <a:rPr lang="en-US" dirty="0" err="1"/>
              <a:t>zgaruvchan</a:t>
            </a:r>
            <a:r>
              <a:rPr lang="en-US" dirty="0"/>
              <a:t> </a:t>
            </a:r>
            <a:r>
              <a:rPr lang="en-US" dirty="0" err="1"/>
              <a:t>magnit</a:t>
            </a:r>
            <a:r>
              <a:rPr lang="en-US" dirty="0"/>
              <a:t> </a:t>
            </a:r>
            <a:r>
              <a:rPr lang="en-US" dirty="0" err="1"/>
              <a:t>maydon</a:t>
            </a:r>
            <a:r>
              <a:rPr lang="en-US" dirty="0"/>
              <a:t> </a:t>
            </a:r>
            <a:r>
              <a:rPr lang="en-US" dirty="0" err="1"/>
              <a:t>energiyasiga</a:t>
            </a:r>
            <a:r>
              <a:rPr lang="en-US" dirty="0"/>
              <a:t>,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energiyani</a:t>
            </a:r>
            <a:r>
              <a:rPr lang="en-US" dirty="0"/>
              <a:t> </a:t>
            </a:r>
            <a:r>
              <a:rPr lang="en-US" dirty="0" err="1"/>
              <a:t>esa</a:t>
            </a:r>
            <a:r>
              <a:rPr lang="en-US" dirty="0"/>
              <a:t> </a:t>
            </a:r>
            <a:r>
              <a:rPr lang="en-US" dirty="0" err="1"/>
              <a:t>yana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energiyasiga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so</a:t>
            </a:r>
            <a:r>
              <a:rPr lang="en-US" b="1" dirty="0" err="1"/>
              <a:t>‘</a:t>
            </a:r>
            <a:r>
              <a:rPr lang="en-US" dirty="0" err="1"/>
              <a:t>ngra</a:t>
            </a:r>
            <a:r>
              <a:rPr lang="en-US" dirty="0"/>
              <a:t> </a:t>
            </a:r>
            <a:r>
              <a:rPr lang="en-US" dirty="0" err="1"/>
              <a:t>oxirgi</a:t>
            </a:r>
            <a:r>
              <a:rPr lang="en-US" dirty="0"/>
              <a:t> </a:t>
            </a:r>
            <a:r>
              <a:rPr lang="en-US" dirty="0" err="1"/>
              <a:t>ko</a:t>
            </a:r>
            <a:r>
              <a:rPr lang="en-US" b="1" dirty="0" err="1"/>
              <a:t>‘</a:t>
            </a:r>
            <a:r>
              <a:rPr lang="en-US" dirty="0" err="1"/>
              <a:t>rinishdagi</a:t>
            </a:r>
            <a:r>
              <a:rPr lang="en-US" dirty="0"/>
              <a:t> </a:t>
            </a:r>
            <a:r>
              <a:rPr lang="en-US" dirty="0" err="1"/>
              <a:t>energiyani</a:t>
            </a:r>
            <a:r>
              <a:rPr lang="en-US" dirty="0"/>
              <a:t> </a:t>
            </a:r>
            <a:r>
              <a:rPr lang="en-US" dirty="0" err="1"/>
              <a:t>qizdiriluvchi</a:t>
            </a:r>
            <a:r>
              <a:rPr lang="en-US" dirty="0"/>
              <a:t> </a:t>
            </a:r>
            <a:r>
              <a:rPr lang="en-US" dirty="0" err="1"/>
              <a:t>materialda</a:t>
            </a:r>
            <a:r>
              <a:rPr lang="en-US" dirty="0"/>
              <a:t> </a:t>
            </a:r>
            <a:r>
              <a:rPr lang="en-US" dirty="0" err="1"/>
              <a:t>issiqlik</a:t>
            </a:r>
            <a:r>
              <a:rPr lang="en-US" dirty="0"/>
              <a:t> </a:t>
            </a:r>
            <a:r>
              <a:rPr lang="en-US" dirty="0" err="1"/>
              <a:t>energiyasiga</a:t>
            </a:r>
            <a:r>
              <a:rPr lang="en-US" dirty="0"/>
              <a:t> </a:t>
            </a:r>
            <a:r>
              <a:rPr lang="en-US" dirty="0" err="1"/>
              <a:t>aylantirishga</a:t>
            </a:r>
            <a:r>
              <a:rPr lang="en-US" dirty="0"/>
              <a:t> </a:t>
            </a:r>
            <a:r>
              <a:rPr lang="en-US" dirty="0" err="1"/>
              <a:t>asoslanadi</a:t>
            </a:r>
            <a:r>
              <a:rPr lang="en-US" dirty="0"/>
              <a:t>. </a:t>
            </a:r>
            <a:r>
              <a:rPr lang="en-US" dirty="0" err="1"/>
              <a:t>Ushbu</a:t>
            </a:r>
            <a:r>
              <a:rPr lang="en-US" dirty="0"/>
              <a:t> </a:t>
            </a:r>
            <a:r>
              <a:rPr lang="en-US" dirty="0" err="1"/>
              <a:t>usuldan</a:t>
            </a:r>
            <a:r>
              <a:rPr lang="en-US" dirty="0"/>
              <a:t> </a:t>
            </a:r>
            <a:r>
              <a:rPr lang="en-US" dirty="0" err="1"/>
              <a:t>faqat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o</a:t>
            </a:r>
            <a:r>
              <a:rPr lang="en-US" b="1" dirty="0" err="1"/>
              <a:t>‘</a:t>
            </a:r>
            <a:r>
              <a:rPr lang="en-US" dirty="0" err="1"/>
              <a:t>tkazuvchan</a:t>
            </a:r>
            <a:r>
              <a:rPr lang="en-US" dirty="0"/>
              <a:t> </a:t>
            </a:r>
            <a:r>
              <a:rPr lang="en-US" dirty="0" err="1"/>
              <a:t>materiallarni</a:t>
            </a:r>
            <a:r>
              <a:rPr lang="en-US" dirty="0"/>
              <a:t> </a:t>
            </a:r>
            <a:r>
              <a:rPr lang="en-US" dirty="0" err="1"/>
              <a:t>qizdirishda</a:t>
            </a:r>
            <a:r>
              <a:rPr lang="en-US" dirty="0"/>
              <a:t> </a:t>
            </a:r>
            <a:r>
              <a:rPr lang="en-US" dirty="0" err="1"/>
              <a:t>foydalaniladi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Dielektrik</a:t>
            </a:r>
            <a:r>
              <a:rPr lang="en-US" dirty="0"/>
              <a:t> </a:t>
            </a:r>
            <a:r>
              <a:rPr lang="en-US" dirty="0" err="1"/>
              <a:t>materiallarni</a:t>
            </a:r>
            <a:r>
              <a:rPr lang="en-US" dirty="0"/>
              <a:t> </a:t>
            </a:r>
            <a:r>
              <a:rPr lang="en-US" dirty="0" err="1"/>
              <a:t>qizdirishda</a:t>
            </a:r>
            <a:r>
              <a:rPr lang="en-US" dirty="0"/>
              <a:t> </a:t>
            </a:r>
            <a:r>
              <a:rPr lang="en-US" dirty="0" err="1"/>
              <a:t>esa</a:t>
            </a:r>
            <a:r>
              <a:rPr lang="en-US" dirty="0"/>
              <a:t> </a:t>
            </a:r>
            <a:r>
              <a:rPr lang="en-US" dirty="0" err="1"/>
              <a:t>moddalarni</a:t>
            </a:r>
            <a:r>
              <a:rPr lang="en-US" dirty="0"/>
              <a:t> </a:t>
            </a:r>
            <a:r>
              <a:rPr lang="en-US" dirty="0" err="1"/>
              <a:t>polyari-zasiyalash</a:t>
            </a:r>
            <a:r>
              <a:rPr lang="en-US" dirty="0"/>
              <a:t> </a:t>
            </a:r>
            <a:r>
              <a:rPr lang="en-US" dirty="0" err="1"/>
              <a:t>jarayonida</a:t>
            </a:r>
            <a:r>
              <a:rPr lang="en-US" dirty="0"/>
              <a:t> </a:t>
            </a:r>
            <a:r>
              <a:rPr lang="en-US" dirty="0" err="1"/>
              <a:t>yuqori</a:t>
            </a:r>
            <a:r>
              <a:rPr lang="en-US" dirty="0"/>
              <a:t> </a:t>
            </a:r>
            <a:r>
              <a:rPr lang="en-US" dirty="0" err="1"/>
              <a:t>chastotali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maydon</a:t>
            </a:r>
            <a:r>
              <a:rPr lang="en-US" dirty="0"/>
              <a:t> </a:t>
            </a:r>
            <a:r>
              <a:rPr lang="en-US" dirty="0" err="1"/>
              <a:t>energiyasini</a:t>
            </a:r>
            <a:r>
              <a:rPr lang="en-US" dirty="0"/>
              <a:t> </a:t>
            </a:r>
            <a:r>
              <a:rPr lang="en-US" dirty="0" err="1"/>
              <a:t>issiqlik</a:t>
            </a:r>
            <a:r>
              <a:rPr lang="en-US" dirty="0"/>
              <a:t> </a:t>
            </a:r>
            <a:r>
              <a:rPr lang="en-US" dirty="0" err="1"/>
              <a:t>energiyasiga</a:t>
            </a:r>
            <a:r>
              <a:rPr lang="en-US" dirty="0"/>
              <a:t> </a:t>
            </a:r>
            <a:r>
              <a:rPr lang="en-US" dirty="0" err="1"/>
              <a:t>aylantirishga</a:t>
            </a:r>
            <a:r>
              <a:rPr lang="en-US" dirty="0"/>
              <a:t> </a:t>
            </a:r>
            <a:r>
              <a:rPr lang="en-US" dirty="0" err="1"/>
              <a:t>asoslangan</a:t>
            </a:r>
            <a:r>
              <a:rPr lang="en-US" dirty="0"/>
              <a:t> </a:t>
            </a:r>
            <a:r>
              <a:rPr lang="en-US" dirty="0" err="1"/>
              <a:t>qurilmalardan</a:t>
            </a:r>
            <a:r>
              <a:rPr lang="en-US" dirty="0"/>
              <a:t> </a:t>
            </a:r>
            <a:r>
              <a:rPr lang="en-US" dirty="0" err="1"/>
              <a:t>foydalaniladi</a:t>
            </a:r>
            <a:r>
              <a:rPr lang="en-US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81396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i="1" dirty="0" err="1">
                <a:effectLst/>
              </a:rPr>
              <a:t>Elektr</a:t>
            </a:r>
            <a:r>
              <a:rPr lang="en-US" sz="3200" i="1" dirty="0">
                <a:effectLst/>
              </a:rPr>
              <a:t> </a:t>
            </a:r>
            <a:r>
              <a:rPr lang="en-US" sz="3200" i="1" dirty="0" err="1">
                <a:effectLst/>
              </a:rPr>
              <a:t>tokining</a:t>
            </a:r>
            <a:r>
              <a:rPr lang="en-US" sz="3200" i="1" dirty="0">
                <a:effectLst/>
              </a:rPr>
              <a:t> </a:t>
            </a:r>
            <a:r>
              <a:rPr lang="en-US" sz="3200" i="1" dirty="0" err="1">
                <a:effectLst/>
              </a:rPr>
              <a:t>pirovard</a:t>
            </a:r>
            <a:r>
              <a:rPr lang="en-US" sz="3200" i="1" dirty="0">
                <a:effectLst/>
              </a:rPr>
              <a:t> </a:t>
            </a:r>
            <a:r>
              <a:rPr lang="en-US" sz="3200" i="1" dirty="0" err="1">
                <a:effectLst/>
              </a:rPr>
              <a:t>elektrokimyoviy</a:t>
            </a:r>
            <a:r>
              <a:rPr lang="en-US" sz="3200" i="1" dirty="0">
                <a:effectLst/>
              </a:rPr>
              <a:t> </a:t>
            </a:r>
            <a:r>
              <a:rPr lang="en-US" sz="3200" i="1" dirty="0" err="1">
                <a:effectLst/>
              </a:rPr>
              <a:t>ta’siriga</a:t>
            </a:r>
            <a:r>
              <a:rPr lang="en-US" sz="3200" i="1" dirty="0">
                <a:effectLst/>
              </a:rPr>
              <a:t> </a:t>
            </a:r>
            <a:r>
              <a:rPr lang="en-US" sz="3200" i="1" dirty="0" err="1">
                <a:effectLst/>
              </a:rPr>
              <a:t>asoslangan</a:t>
            </a:r>
            <a:r>
              <a:rPr lang="en-US" sz="3200" i="1" dirty="0">
                <a:effectLst/>
              </a:rPr>
              <a:t> </a:t>
            </a:r>
            <a:r>
              <a:rPr lang="en-US" sz="3200" i="1" dirty="0" err="1">
                <a:effectLst/>
              </a:rPr>
              <a:t>qurilmalar</a:t>
            </a:r>
            <a:r>
              <a:rPr lang="en-US" sz="3200" dirty="0">
                <a:effectLst/>
              </a:rPr>
              <a:t>. 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/>
              <a:t>Bunday</a:t>
            </a:r>
            <a:r>
              <a:rPr lang="en-US" dirty="0"/>
              <a:t> </a:t>
            </a:r>
            <a:r>
              <a:rPr lang="en-US" dirty="0" err="1"/>
              <a:t>qurilmalar</a:t>
            </a:r>
            <a:r>
              <a:rPr lang="en-US" dirty="0"/>
              <a:t> </a:t>
            </a:r>
            <a:r>
              <a:rPr lang="en-US" dirty="0" err="1"/>
              <a:t>toifasiga</a:t>
            </a:r>
            <a:r>
              <a:rPr lang="en-US" dirty="0"/>
              <a:t> </a:t>
            </a:r>
            <a:r>
              <a:rPr lang="en-US" dirty="0" err="1"/>
              <a:t>eritma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qorishma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to</a:t>
            </a:r>
            <a:r>
              <a:rPr lang="en-US" b="1" dirty="0" err="1"/>
              <a:t>‘</a:t>
            </a:r>
            <a:r>
              <a:rPr lang="en-US" dirty="0" err="1"/>
              <a:t>ldiriladigan</a:t>
            </a:r>
            <a:r>
              <a:rPr lang="en-US" dirty="0"/>
              <a:t> </a:t>
            </a:r>
            <a:r>
              <a:rPr lang="en-US" dirty="0" err="1"/>
              <a:t>elekroliz</a:t>
            </a:r>
            <a:r>
              <a:rPr lang="en-US" dirty="0"/>
              <a:t> </a:t>
            </a:r>
            <a:r>
              <a:rPr lang="en-US" dirty="0" err="1"/>
              <a:t>vannalari</a:t>
            </a:r>
            <a:r>
              <a:rPr lang="en-US" dirty="0"/>
              <a:t>, </a:t>
            </a:r>
            <a:r>
              <a:rPr lang="en-US" dirty="0" err="1"/>
              <a:t>yuzalarga</a:t>
            </a:r>
            <a:r>
              <a:rPr lang="en-US" dirty="0"/>
              <a:t> </a:t>
            </a:r>
            <a:r>
              <a:rPr lang="en-US" dirty="0" err="1"/>
              <a:t>himoyalash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dekorativ</a:t>
            </a:r>
            <a:r>
              <a:rPr lang="en-US" dirty="0"/>
              <a:t> </a:t>
            </a:r>
            <a:r>
              <a:rPr lang="en-US" dirty="0" err="1"/>
              <a:t>qoplamalar</a:t>
            </a:r>
            <a:r>
              <a:rPr lang="en-US" dirty="0"/>
              <a:t> </a:t>
            </a:r>
            <a:r>
              <a:rPr lang="en-US" dirty="0" err="1"/>
              <a:t>beruvchi</a:t>
            </a:r>
            <a:r>
              <a:rPr lang="en-US" dirty="0"/>
              <a:t> </a:t>
            </a:r>
            <a:r>
              <a:rPr lang="en-US" dirty="0" err="1"/>
              <a:t>qurilmalar</a:t>
            </a:r>
            <a:r>
              <a:rPr lang="en-US" dirty="0"/>
              <a:t>, </a:t>
            </a:r>
            <a:r>
              <a:rPr lang="en-US" dirty="0" err="1"/>
              <a:t>shuningdek</a:t>
            </a:r>
            <a:r>
              <a:rPr lang="en-US" dirty="0"/>
              <a:t> </a:t>
            </a:r>
            <a:r>
              <a:rPr lang="en-US" dirty="0" err="1"/>
              <a:t>galvanoplastika</a:t>
            </a:r>
            <a:r>
              <a:rPr lang="en-US" dirty="0"/>
              <a:t> </a:t>
            </a:r>
            <a:r>
              <a:rPr lang="en-US" dirty="0" err="1"/>
              <a:t>usulida</a:t>
            </a:r>
            <a:r>
              <a:rPr lang="en-US" dirty="0"/>
              <a:t> </a:t>
            </a:r>
            <a:r>
              <a:rPr lang="en-US" dirty="0" err="1"/>
              <a:t>maxsulot</a:t>
            </a:r>
            <a:r>
              <a:rPr lang="en-US" dirty="0"/>
              <a:t> </a:t>
            </a:r>
            <a:r>
              <a:rPr lang="en-US" dirty="0" err="1"/>
              <a:t>olish</a:t>
            </a:r>
            <a:r>
              <a:rPr lang="en-US" dirty="0"/>
              <a:t> </a:t>
            </a:r>
            <a:r>
              <a:rPr lang="en-US" dirty="0" err="1"/>
              <a:t>qurilmalari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elektrolitlarda</a:t>
            </a:r>
            <a:r>
              <a:rPr lang="en-US" dirty="0"/>
              <a:t> </a:t>
            </a:r>
            <a:r>
              <a:rPr lang="en-US" dirty="0" err="1"/>
              <a:t>elektrokimyoviy</a:t>
            </a:r>
            <a:r>
              <a:rPr lang="en-US" dirty="0"/>
              <a:t> - </a:t>
            </a:r>
            <a:r>
              <a:rPr lang="en-US" dirty="0" err="1"/>
              <a:t>mexanik</a:t>
            </a:r>
            <a:r>
              <a:rPr lang="en-US" dirty="0"/>
              <a:t> </a:t>
            </a:r>
            <a:r>
              <a:rPr lang="en-US" dirty="0" err="1"/>
              <a:t>ishlov</a:t>
            </a:r>
            <a:r>
              <a:rPr lang="en-US" dirty="0"/>
              <a:t> </a:t>
            </a:r>
            <a:r>
              <a:rPr lang="en-US" dirty="0" err="1"/>
              <a:t>berish</a:t>
            </a:r>
            <a:r>
              <a:rPr lang="en-US" dirty="0"/>
              <a:t> </a:t>
            </a:r>
            <a:r>
              <a:rPr lang="en-US" dirty="0" err="1"/>
              <a:t>qurilmalari</a:t>
            </a:r>
            <a:r>
              <a:rPr lang="en-US" dirty="0"/>
              <a:t> </a:t>
            </a:r>
            <a:r>
              <a:rPr lang="en-US" dirty="0" err="1"/>
              <a:t>kiradi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b="1" i="1" dirty="0"/>
              <a:t>                                        </a:t>
            </a:r>
            <a:r>
              <a:rPr lang="en-US" b="1" i="1" dirty="0" err="1"/>
              <a:t>Elektromexanik</a:t>
            </a:r>
            <a:r>
              <a:rPr lang="en-US" b="1" i="1" dirty="0"/>
              <a:t> </a:t>
            </a:r>
            <a:r>
              <a:rPr lang="en-US" b="1" i="1" dirty="0" err="1"/>
              <a:t>qurilmalar</a:t>
            </a:r>
            <a:r>
              <a:rPr lang="en-US" dirty="0"/>
              <a:t>. </a:t>
            </a:r>
            <a:endParaRPr lang="ru-RU" dirty="0"/>
          </a:p>
          <a:p>
            <a:r>
              <a:rPr lang="en-US" dirty="0" err="1"/>
              <a:t>Bunday</a:t>
            </a:r>
            <a:r>
              <a:rPr lang="en-US" dirty="0"/>
              <a:t> </a:t>
            </a:r>
            <a:r>
              <a:rPr lang="en-US" dirty="0" err="1"/>
              <a:t>qurilmalarda</a:t>
            </a:r>
            <a:r>
              <a:rPr lang="en-US" dirty="0"/>
              <a:t> </a:t>
            </a:r>
            <a:r>
              <a:rPr lang="en-US" dirty="0" err="1"/>
              <a:t>ishlov</a:t>
            </a:r>
            <a:r>
              <a:rPr lang="en-US" dirty="0"/>
              <a:t> </a:t>
            </a:r>
            <a:r>
              <a:rPr lang="en-US" dirty="0" err="1"/>
              <a:t>berilayotgan</a:t>
            </a:r>
            <a:r>
              <a:rPr lang="en-US" dirty="0"/>
              <a:t> </a:t>
            </a:r>
            <a:r>
              <a:rPr lang="en-US" dirty="0" err="1"/>
              <a:t>materiallardan</a:t>
            </a:r>
            <a:r>
              <a:rPr lang="en-US" dirty="0"/>
              <a:t> </a:t>
            </a:r>
            <a:r>
              <a:rPr lang="en-US" dirty="0" err="1"/>
              <a:t>impuls</a:t>
            </a:r>
            <a:r>
              <a:rPr lang="en-US" dirty="0"/>
              <a:t> </a:t>
            </a:r>
            <a:r>
              <a:rPr lang="en-US" dirty="0" err="1"/>
              <a:t>rejimidagi</a:t>
            </a:r>
            <a:r>
              <a:rPr lang="en-US" dirty="0"/>
              <a:t> </a:t>
            </a:r>
            <a:r>
              <a:rPr lang="en-US" dirty="0" err="1"/>
              <a:t>tokning</a:t>
            </a:r>
            <a:r>
              <a:rPr lang="en-US" dirty="0"/>
              <a:t> </a:t>
            </a:r>
            <a:r>
              <a:rPr lang="en-US" dirty="0" err="1"/>
              <a:t>oqib</a:t>
            </a:r>
            <a:r>
              <a:rPr lang="en-US" dirty="0"/>
              <a:t> </a:t>
            </a:r>
            <a:r>
              <a:rPr lang="en-US" dirty="0" err="1"/>
              <a:t>o</a:t>
            </a:r>
            <a:r>
              <a:rPr lang="en-US" b="1" dirty="0" err="1"/>
              <a:t>‘</a:t>
            </a:r>
            <a:r>
              <a:rPr lang="en-US" dirty="0" err="1"/>
              <a:t>tishi</a:t>
            </a:r>
            <a:r>
              <a:rPr lang="en-US" dirty="0"/>
              <a:t> </a:t>
            </a:r>
            <a:r>
              <a:rPr lang="en-US" dirty="0" err="1"/>
              <a:t>mexanik</a:t>
            </a:r>
            <a:r>
              <a:rPr lang="en-US" dirty="0"/>
              <a:t> </a:t>
            </a:r>
            <a:r>
              <a:rPr lang="en-US" dirty="0" err="1"/>
              <a:t>kuchlar</a:t>
            </a:r>
            <a:r>
              <a:rPr lang="en-US" dirty="0"/>
              <a:t> </a:t>
            </a:r>
            <a:r>
              <a:rPr lang="en-US" dirty="0" err="1"/>
              <a:t>hosil</a:t>
            </a:r>
            <a:r>
              <a:rPr lang="en-US" dirty="0"/>
              <a:t> </a:t>
            </a:r>
            <a:r>
              <a:rPr lang="en-US" dirty="0" err="1"/>
              <a:t>bo</a:t>
            </a:r>
            <a:r>
              <a:rPr lang="en-US" b="1" dirty="0" err="1"/>
              <a:t>‘</a:t>
            </a:r>
            <a:r>
              <a:rPr lang="en-US" dirty="0" err="1"/>
              <a:t>lishiga</a:t>
            </a:r>
            <a:r>
              <a:rPr lang="en-US" dirty="0"/>
              <a:t> </a:t>
            </a:r>
            <a:r>
              <a:rPr lang="en-US" dirty="0" err="1"/>
              <a:t>olib</a:t>
            </a:r>
            <a:r>
              <a:rPr lang="en-US" dirty="0"/>
              <a:t> </a:t>
            </a:r>
            <a:r>
              <a:rPr lang="en-US" dirty="0" err="1"/>
              <a:t>keladi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Mazkur</a:t>
            </a:r>
            <a:r>
              <a:rPr lang="en-US" dirty="0"/>
              <a:t> </a:t>
            </a:r>
            <a:r>
              <a:rPr lang="en-US" dirty="0" err="1"/>
              <a:t>qurilmalarning</a:t>
            </a:r>
            <a:r>
              <a:rPr lang="en-US" dirty="0"/>
              <a:t> </a:t>
            </a:r>
            <a:r>
              <a:rPr lang="en-US" dirty="0" err="1"/>
              <a:t>maxsus</a:t>
            </a:r>
            <a:r>
              <a:rPr lang="en-US" dirty="0"/>
              <a:t> </a:t>
            </a:r>
            <a:r>
              <a:rPr lang="en-US" dirty="0" err="1"/>
              <a:t>sinfini</a:t>
            </a:r>
            <a:r>
              <a:rPr lang="en-US" dirty="0"/>
              <a:t> </a:t>
            </a:r>
            <a:r>
              <a:rPr lang="en-US" dirty="0" err="1"/>
              <a:t>ultratovush</a:t>
            </a:r>
            <a:r>
              <a:rPr lang="en-US" dirty="0"/>
              <a:t> </a:t>
            </a:r>
            <a:r>
              <a:rPr lang="en-US" dirty="0" err="1"/>
              <a:t>ta’sirida</a:t>
            </a:r>
            <a:r>
              <a:rPr lang="en-US" dirty="0"/>
              <a:t> </a:t>
            </a:r>
            <a:r>
              <a:rPr lang="en-US" dirty="0" err="1"/>
              <a:t>ishlovchi</a:t>
            </a:r>
            <a:r>
              <a:rPr lang="en-US" dirty="0"/>
              <a:t> </a:t>
            </a:r>
            <a:r>
              <a:rPr lang="en-US" dirty="0" err="1"/>
              <a:t>qurilmalar</a:t>
            </a:r>
            <a:r>
              <a:rPr lang="en-US" dirty="0"/>
              <a:t> </a:t>
            </a:r>
            <a:r>
              <a:rPr lang="en-US" dirty="0" err="1"/>
              <a:t>tashkil</a:t>
            </a:r>
            <a:r>
              <a:rPr lang="en-US" dirty="0"/>
              <a:t> </a:t>
            </a:r>
            <a:r>
              <a:rPr lang="en-US" dirty="0" err="1"/>
              <a:t>qilib</a:t>
            </a:r>
            <a:r>
              <a:rPr lang="en-US" dirty="0"/>
              <a:t>, </a:t>
            </a:r>
            <a:r>
              <a:rPr lang="en-US" dirty="0" err="1"/>
              <a:t>ultratovush</a:t>
            </a:r>
            <a:r>
              <a:rPr lang="en-US" dirty="0"/>
              <a:t> </a:t>
            </a:r>
            <a:r>
              <a:rPr lang="en-US" dirty="0" err="1"/>
              <a:t>generatorlaridan</a:t>
            </a:r>
            <a:r>
              <a:rPr lang="en-US" dirty="0"/>
              <a:t> </a:t>
            </a:r>
            <a:r>
              <a:rPr lang="en-US" dirty="0" err="1"/>
              <a:t>berilayotgan</a:t>
            </a:r>
            <a:r>
              <a:rPr lang="en-US" dirty="0"/>
              <a:t> </a:t>
            </a:r>
            <a:r>
              <a:rPr lang="en-US" dirty="0" err="1"/>
              <a:t>yuqori</a:t>
            </a:r>
            <a:r>
              <a:rPr lang="en-US" dirty="0"/>
              <a:t> </a:t>
            </a:r>
            <a:r>
              <a:rPr lang="en-US" dirty="0" err="1"/>
              <a:t>chastotadagi</a:t>
            </a:r>
            <a:r>
              <a:rPr lang="en-US" dirty="0"/>
              <a:t> </a:t>
            </a:r>
            <a:r>
              <a:rPr lang="en-US" dirty="0" err="1"/>
              <a:t>mexanik</a:t>
            </a:r>
            <a:r>
              <a:rPr lang="en-US" dirty="0"/>
              <a:t> </a:t>
            </a:r>
            <a:r>
              <a:rPr lang="en-US" dirty="0" err="1"/>
              <a:t>tebranishlar</a:t>
            </a:r>
            <a:r>
              <a:rPr lang="en-US" dirty="0"/>
              <a:t> </a:t>
            </a:r>
            <a:r>
              <a:rPr lang="en-US" dirty="0" err="1"/>
              <a:t>ta’sirida</a:t>
            </a:r>
            <a:r>
              <a:rPr lang="en-US" dirty="0"/>
              <a:t> </a:t>
            </a:r>
            <a:r>
              <a:rPr lang="en-US" dirty="0" err="1"/>
              <a:t>texnologik</a:t>
            </a:r>
            <a:r>
              <a:rPr lang="en-US" dirty="0"/>
              <a:t> </a:t>
            </a:r>
            <a:r>
              <a:rPr lang="en-US" dirty="0" err="1"/>
              <a:t>jarayonlar</a:t>
            </a:r>
            <a:r>
              <a:rPr lang="en-US" dirty="0"/>
              <a:t> </a:t>
            </a:r>
            <a:r>
              <a:rPr lang="en-US" dirty="0" err="1"/>
              <a:t>amalga</a:t>
            </a:r>
            <a:r>
              <a:rPr lang="en-US" dirty="0"/>
              <a:t> </a:t>
            </a:r>
            <a:r>
              <a:rPr lang="en-US" dirty="0" err="1"/>
              <a:t>oshiriladi</a:t>
            </a:r>
            <a:r>
              <a:rPr lang="en-US" dirty="0"/>
              <a:t>.</a:t>
            </a:r>
            <a:endParaRPr lang="ru-RU" dirty="0"/>
          </a:p>
          <a:p>
            <a:pPr marL="13716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3765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err="1">
                <a:effectLst/>
              </a:rPr>
              <a:t>Elektrokinetik</a:t>
            </a:r>
            <a:r>
              <a:rPr lang="en-US" i="1" dirty="0">
                <a:effectLst/>
              </a:rPr>
              <a:t> </a:t>
            </a:r>
            <a:r>
              <a:rPr lang="en-US" i="1" dirty="0" err="1">
                <a:effectLst/>
              </a:rPr>
              <a:t>qurilmalar</a:t>
            </a:r>
            <a:r>
              <a:rPr lang="en-US" dirty="0">
                <a:effectLst/>
              </a:rPr>
              <a:t>.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err="1"/>
              <a:t>Ularning</a:t>
            </a:r>
            <a:r>
              <a:rPr lang="en-US" dirty="0"/>
              <a:t> </a:t>
            </a:r>
            <a:r>
              <a:rPr lang="en-US" dirty="0" err="1"/>
              <a:t>ishlash</a:t>
            </a:r>
            <a:r>
              <a:rPr lang="en-US" dirty="0"/>
              <a:t> </a:t>
            </a:r>
            <a:r>
              <a:rPr lang="en-US" dirty="0" err="1"/>
              <a:t>prinsipi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maydon</a:t>
            </a:r>
            <a:r>
              <a:rPr lang="en-US" dirty="0"/>
              <a:t> </a:t>
            </a:r>
            <a:r>
              <a:rPr lang="en-US" dirty="0" err="1"/>
              <a:t>energiyasini</a:t>
            </a:r>
            <a:r>
              <a:rPr lang="en-US" dirty="0"/>
              <a:t> </a:t>
            </a:r>
            <a:r>
              <a:rPr lang="en-US" dirty="0" err="1"/>
              <a:t>harakatdagi</a:t>
            </a:r>
            <a:r>
              <a:rPr lang="en-US" dirty="0"/>
              <a:t> </a:t>
            </a:r>
            <a:r>
              <a:rPr lang="en-US" dirty="0" err="1"/>
              <a:t>zarrachalar</a:t>
            </a:r>
            <a:r>
              <a:rPr lang="en-US" dirty="0"/>
              <a:t> </a:t>
            </a:r>
            <a:r>
              <a:rPr lang="en-US" dirty="0" err="1"/>
              <a:t>energiyasiga</a:t>
            </a:r>
            <a:r>
              <a:rPr lang="en-US" dirty="0"/>
              <a:t> </a:t>
            </a:r>
            <a:r>
              <a:rPr lang="en-US" dirty="0" err="1"/>
              <a:t>aylantirishga</a:t>
            </a:r>
            <a:r>
              <a:rPr lang="en-US" dirty="0"/>
              <a:t> </a:t>
            </a:r>
            <a:r>
              <a:rPr lang="en-US" dirty="0" err="1"/>
              <a:t>asoslangan</a:t>
            </a:r>
            <a:r>
              <a:rPr lang="en-US" dirty="0"/>
              <a:t>. </a:t>
            </a:r>
            <a:r>
              <a:rPr lang="en-US" dirty="0" err="1"/>
              <a:t>Bunday</a:t>
            </a:r>
            <a:r>
              <a:rPr lang="en-US" dirty="0"/>
              <a:t> </a:t>
            </a:r>
            <a:r>
              <a:rPr lang="en-US" dirty="0" err="1"/>
              <a:t>qurilmalar</a:t>
            </a:r>
            <a:r>
              <a:rPr lang="en-US" dirty="0"/>
              <a:t> </a:t>
            </a:r>
            <a:r>
              <a:rPr lang="en-US" dirty="0" err="1"/>
              <a:t>toifasiga</a:t>
            </a:r>
            <a:r>
              <a:rPr lang="en-US" dirty="0"/>
              <a:t> </a:t>
            </a:r>
            <a:r>
              <a:rPr lang="en-US" dirty="0" err="1"/>
              <a:t>elektron</a:t>
            </a:r>
            <a:r>
              <a:rPr lang="en-US" dirty="0"/>
              <a:t> - ion </a:t>
            </a:r>
            <a:r>
              <a:rPr lang="en-US" dirty="0" err="1"/>
              <a:t>texnologiyalarga</a:t>
            </a:r>
            <a:r>
              <a:rPr lang="en-US" dirty="0"/>
              <a:t> </a:t>
            </a:r>
            <a:r>
              <a:rPr lang="en-US" dirty="0" err="1"/>
              <a:t>asoslangan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filtrlari</a:t>
            </a:r>
            <a:r>
              <a:rPr lang="en-US" dirty="0"/>
              <a:t>, </a:t>
            </a:r>
            <a:r>
              <a:rPr lang="en-US" dirty="0" err="1"/>
              <a:t>poroshok</a:t>
            </a:r>
            <a:r>
              <a:rPr lang="en-US" dirty="0"/>
              <a:t> </a:t>
            </a:r>
            <a:r>
              <a:rPr lang="en-US" dirty="0" err="1"/>
              <a:t>materiallari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emulsiyalarni</a:t>
            </a:r>
            <a:r>
              <a:rPr lang="en-US" dirty="0"/>
              <a:t> </a:t>
            </a:r>
            <a:r>
              <a:rPr lang="en-US" dirty="0" err="1"/>
              <a:t>ajratish</a:t>
            </a:r>
            <a:r>
              <a:rPr lang="en-US" dirty="0"/>
              <a:t> </a:t>
            </a:r>
            <a:r>
              <a:rPr lang="en-US" dirty="0" err="1"/>
              <a:t>qurilmalari</a:t>
            </a:r>
            <a:r>
              <a:rPr lang="en-US" dirty="0"/>
              <a:t>,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bo</a:t>
            </a:r>
            <a:r>
              <a:rPr lang="en-US" b="1" dirty="0" err="1"/>
              <a:t>‘</a:t>
            </a:r>
            <a:r>
              <a:rPr lang="en-US" dirty="0" err="1"/>
              <a:t>yoqlash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oqava</a:t>
            </a:r>
            <a:r>
              <a:rPr lang="en-US" dirty="0"/>
              <a:t> </a:t>
            </a:r>
            <a:r>
              <a:rPr lang="en-US" dirty="0" err="1"/>
              <a:t>suvlarni</a:t>
            </a:r>
            <a:r>
              <a:rPr lang="en-US" dirty="0"/>
              <a:t> </a:t>
            </a:r>
            <a:r>
              <a:rPr lang="en-US" dirty="0" err="1"/>
              <a:t>tozalash</a:t>
            </a:r>
            <a:r>
              <a:rPr lang="en-US" dirty="0"/>
              <a:t> </a:t>
            </a:r>
            <a:r>
              <a:rPr lang="en-US" dirty="0" err="1"/>
              <a:t>qurilmalari</a:t>
            </a:r>
            <a:r>
              <a:rPr lang="en-US" dirty="0"/>
              <a:t> </a:t>
            </a:r>
            <a:r>
              <a:rPr lang="en-US" dirty="0" err="1"/>
              <a:t>kiradi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Elektrotexnologik</a:t>
            </a:r>
            <a:r>
              <a:rPr lang="en-US" dirty="0"/>
              <a:t> </a:t>
            </a:r>
            <a:r>
              <a:rPr lang="en-US" dirty="0" err="1"/>
              <a:t>qurilmalarni</a:t>
            </a:r>
            <a:r>
              <a:rPr lang="en-US" dirty="0"/>
              <a:t> </a:t>
            </a:r>
            <a:r>
              <a:rPr lang="en-US" dirty="0" err="1"/>
              <a:t>yuqoridagi</a:t>
            </a:r>
            <a:r>
              <a:rPr lang="en-US" dirty="0"/>
              <a:t> </a:t>
            </a:r>
            <a:r>
              <a:rPr lang="en-US" dirty="0" err="1"/>
              <a:t>tartibda</a:t>
            </a:r>
            <a:r>
              <a:rPr lang="en-US" dirty="0"/>
              <a:t> </a:t>
            </a:r>
            <a:r>
              <a:rPr lang="en-US" dirty="0" err="1"/>
              <a:t>guruxlarga</a:t>
            </a:r>
            <a:r>
              <a:rPr lang="en-US" dirty="0"/>
              <a:t> </a:t>
            </a:r>
            <a:r>
              <a:rPr lang="en-US" dirty="0" err="1"/>
              <a:t>bo</a:t>
            </a:r>
            <a:r>
              <a:rPr lang="en-US" b="1" dirty="0" err="1"/>
              <a:t>‘</a:t>
            </a:r>
            <a:r>
              <a:rPr lang="en-US" dirty="0" err="1"/>
              <a:t>lish</a:t>
            </a:r>
            <a:r>
              <a:rPr lang="en-US" dirty="0"/>
              <a:t> </a:t>
            </a:r>
            <a:r>
              <a:rPr lang="en-US" dirty="0" err="1"/>
              <a:t>yuqori</a:t>
            </a:r>
            <a:r>
              <a:rPr lang="en-US" dirty="0"/>
              <a:t> </a:t>
            </a:r>
            <a:r>
              <a:rPr lang="en-US" dirty="0" err="1"/>
              <a:t>darajada</a:t>
            </a:r>
            <a:r>
              <a:rPr lang="en-US" dirty="0"/>
              <a:t> </a:t>
            </a:r>
            <a:r>
              <a:rPr lang="en-US" dirty="0" err="1"/>
              <a:t>shartli</a:t>
            </a:r>
            <a:r>
              <a:rPr lang="en-US" dirty="0"/>
              <a:t> </a:t>
            </a:r>
            <a:r>
              <a:rPr lang="en-US" dirty="0" err="1"/>
              <a:t>ravishda</a:t>
            </a:r>
            <a:r>
              <a:rPr lang="en-US" dirty="0"/>
              <a:t> </a:t>
            </a:r>
            <a:r>
              <a:rPr lang="en-US" dirty="0" err="1"/>
              <a:t>amalga</a:t>
            </a:r>
            <a:r>
              <a:rPr lang="en-US" dirty="0"/>
              <a:t> </a:t>
            </a:r>
            <a:r>
              <a:rPr lang="en-US" dirty="0" err="1"/>
              <a:t>oshirilgan</a:t>
            </a:r>
            <a:r>
              <a:rPr lang="en-US" dirty="0"/>
              <a:t>, </a:t>
            </a:r>
            <a:r>
              <a:rPr lang="en-US" dirty="0" err="1"/>
              <a:t>chunki</a:t>
            </a:r>
            <a:r>
              <a:rPr lang="en-US" dirty="0"/>
              <a:t> </a:t>
            </a:r>
            <a:r>
              <a:rPr lang="en-US" dirty="0" err="1"/>
              <a:t>ko’plab</a:t>
            </a:r>
            <a:r>
              <a:rPr lang="en-US" dirty="0"/>
              <a:t> </a:t>
            </a:r>
            <a:r>
              <a:rPr lang="en-US" dirty="0" err="1"/>
              <a:t>texnologik</a:t>
            </a:r>
            <a:r>
              <a:rPr lang="en-US" dirty="0"/>
              <a:t> </a:t>
            </a:r>
            <a:r>
              <a:rPr lang="en-US" dirty="0" err="1"/>
              <a:t>jarayonlar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paytning</a:t>
            </a:r>
            <a:r>
              <a:rPr lang="en-US" dirty="0"/>
              <a:t> </a:t>
            </a:r>
            <a:r>
              <a:rPr lang="en-US" dirty="0" err="1"/>
              <a:t>o</a:t>
            </a:r>
            <a:r>
              <a:rPr lang="en-US" b="1" dirty="0" err="1"/>
              <a:t>‘</a:t>
            </a:r>
            <a:r>
              <a:rPr lang="en-US" dirty="0" err="1"/>
              <a:t>zida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necha</a:t>
            </a:r>
            <a:r>
              <a:rPr lang="en-US" dirty="0"/>
              <a:t> </a:t>
            </a:r>
            <a:r>
              <a:rPr lang="en-US" dirty="0" err="1"/>
              <a:t>energiya</a:t>
            </a:r>
            <a:r>
              <a:rPr lang="en-US" dirty="0"/>
              <a:t> </a:t>
            </a:r>
            <a:r>
              <a:rPr lang="en-US" dirty="0" err="1"/>
              <a:t>o</a:t>
            </a:r>
            <a:r>
              <a:rPr lang="en-US" b="1" dirty="0" err="1"/>
              <a:t>‘</a:t>
            </a:r>
            <a:r>
              <a:rPr lang="en-US" dirty="0" err="1"/>
              <a:t>zgarishi</a:t>
            </a:r>
            <a:r>
              <a:rPr lang="en-US" dirty="0"/>
              <a:t> </a:t>
            </a:r>
            <a:r>
              <a:rPr lang="en-US" dirty="0" err="1"/>
              <a:t>asosida</a:t>
            </a:r>
            <a:r>
              <a:rPr lang="en-US" dirty="0"/>
              <a:t> </a:t>
            </a:r>
            <a:r>
              <a:rPr lang="en-US" dirty="0" err="1"/>
              <a:t>amalga</a:t>
            </a:r>
            <a:r>
              <a:rPr lang="en-US" dirty="0"/>
              <a:t> </a:t>
            </a:r>
            <a:r>
              <a:rPr lang="en-US" dirty="0" err="1"/>
              <a:t>oshiriladi</a:t>
            </a:r>
            <a:r>
              <a:rPr lang="en-US" dirty="0"/>
              <a:t>. Bu </a:t>
            </a:r>
            <a:r>
              <a:rPr lang="en-US" dirty="0" err="1"/>
              <a:t>esa</a:t>
            </a:r>
            <a:r>
              <a:rPr lang="en-US" dirty="0"/>
              <a:t> </a:t>
            </a:r>
            <a:r>
              <a:rPr lang="en-US" dirty="0" err="1"/>
              <a:t>o</a:t>
            </a:r>
            <a:r>
              <a:rPr lang="en-US" b="1" dirty="0" err="1"/>
              <a:t>‘</a:t>
            </a:r>
            <a:r>
              <a:rPr lang="en-US" dirty="0" err="1"/>
              <a:t>z</a:t>
            </a:r>
            <a:r>
              <a:rPr lang="en-US" dirty="0"/>
              <a:t> </a:t>
            </a:r>
            <a:r>
              <a:rPr lang="en-US" dirty="0" err="1"/>
              <a:t>o</a:t>
            </a:r>
            <a:r>
              <a:rPr lang="en-US" b="1" dirty="0" err="1"/>
              <a:t>‘</a:t>
            </a:r>
            <a:r>
              <a:rPr lang="en-US" dirty="0" err="1"/>
              <a:t>rnida</a:t>
            </a:r>
            <a:r>
              <a:rPr lang="en-US" dirty="0"/>
              <a:t> </a:t>
            </a:r>
            <a:r>
              <a:rPr lang="en-US" dirty="0" err="1"/>
              <a:t>elektrotexnologik</a:t>
            </a:r>
            <a:r>
              <a:rPr lang="en-US" dirty="0"/>
              <a:t> </a:t>
            </a:r>
            <a:r>
              <a:rPr lang="en-US" dirty="0" err="1"/>
              <a:t>jarayonlarining</a:t>
            </a:r>
            <a:r>
              <a:rPr lang="en-US" dirty="0"/>
              <a:t> </a:t>
            </a:r>
            <a:r>
              <a:rPr lang="en-US" dirty="0" err="1"/>
              <a:t>imkoniyatlarini</a:t>
            </a:r>
            <a:r>
              <a:rPr lang="en-US" dirty="0"/>
              <a:t> </a:t>
            </a:r>
            <a:r>
              <a:rPr lang="en-US" dirty="0" err="1"/>
              <a:t>yanada</a:t>
            </a:r>
            <a:r>
              <a:rPr lang="en-US" dirty="0"/>
              <a:t> </a:t>
            </a:r>
            <a:r>
              <a:rPr lang="en-US" dirty="0" err="1"/>
              <a:t>ko</a:t>
            </a:r>
            <a:r>
              <a:rPr lang="en-US" b="1" dirty="0" err="1"/>
              <a:t>‘</a:t>
            </a:r>
            <a:r>
              <a:rPr lang="en-US" dirty="0" err="1"/>
              <a:t>pligini</a:t>
            </a:r>
            <a:r>
              <a:rPr lang="en-US" dirty="0"/>
              <a:t> </a:t>
            </a:r>
            <a:r>
              <a:rPr lang="en-US" dirty="0" err="1"/>
              <a:t>isbotlaydi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payvandlash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elektrotexnologik</a:t>
            </a:r>
            <a:r>
              <a:rPr lang="en-US" dirty="0"/>
              <a:t> </a:t>
            </a:r>
            <a:r>
              <a:rPr lang="en-US" dirty="0" err="1"/>
              <a:t>jarayonlarining</a:t>
            </a:r>
            <a:r>
              <a:rPr lang="en-US" dirty="0"/>
              <a:t> </a:t>
            </a:r>
            <a:r>
              <a:rPr lang="en-US" dirty="0" err="1"/>
              <a:t>rivojlanish</a:t>
            </a:r>
            <a:r>
              <a:rPr lang="en-US" dirty="0"/>
              <a:t> </a:t>
            </a:r>
            <a:r>
              <a:rPr lang="en-US" dirty="0" err="1"/>
              <a:t>tarixi</a:t>
            </a:r>
            <a:r>
              <a:rPr lang="en-US" dirty="0"/>
              <a:t>, </a:t>
            </a:r>
            <a:r>
              <a:rPr lang="en-US" dirty="0" err="1"/>
              <a:t>rus</a:t>
            </a:r>
            <a:r>
              <a:rPr lang="en-US" dirty="0"/>
              <a:t> </a:t>
            </a:r>
            <a:r>
              <a:rPr lang="en-US" dirty="0" err="1"/>
              <a:t>fiziki</a:t>
            </a:r>
            <a:r>
              <a:rPr lang="en-US" dirty="0"/>
              <a:t> B.B. </a:t>
            </a:r>
            <a:r>
              <a:rPr lang="en-US" dirty="0" err="1"/>
              <a:t>Petrov</a:t>
            </a:r>
            <a:r>
              <a:rPr lang="en-US" dirty="0"/>
              <a:t> </a:t>
            </a:r>
            <a:r>
              <a:rPr lang="en-US" dirty="0" err="1"/>
              <a:t>tomonidan</a:t>
            </a:r>
            <a:r>
              <a:rPr lang="en-US" dirty="0"/>
              <a:t> 1801 </a:t>
            </a:r>
            <a:r>
              <a:rPr lang="en-US" dirty="0" err="1"/>
              <a:t>yilda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yoyini</a:t>
            </a:r>
            <a:r>
              <a:rPr lang="en-US" dirty="0"/>
              <a:t> </a:t>
            </a:r>
            <a:r>
              <a:rPr lang="en-US" dirty="0" err="1"/>
              <a:t>kashf</a:t>
            </a:r>
            <a:r>
              <a:rPr lang="en-US" dirty="0"/>
              <a:t> </a:t>
            </a:r>
            <a:r>
              <a:rPr lang="en-US" dirty="0" err="1"/>
              <a:t>etilishi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boshlangan</a:t>
            </a:r>
            <a:r>
              <a:rPr lang="en-US" dirty="0"/>
              <a:t> deb </a:t>
            </a:r>
            <a:r>
              <a:rPr lang="en-US" dirty="0" err="1"/>
              <a:t>hisoblab</a:t>
            </a:r>
            <a:r>
              <a:rPr lang="en-US" dirty="0"/>
              <a:t> </a:t>
            </a:r>
            <a:r>
              <a:rPr lang="en-US" dirty="0" err="1"/>
              <a:t>kelinadi</a:t>
            </a:r>
            <a:r>
              <a:rPr lang="en-US" dirty="0"/>
              <a:t>. </a:t>
            </a:r>
            <a:r>
              <a:rPr lang="en-US" dirty="0" err="1"/>
              <a:t>Lekin</a:t>
            </a:r>
            <a:r>
              <a:rPr lang="en-US" dirty="0"/>
              <a:t> </a:t>
            </a:r>
            <a:r>
              <a:rPr lang="en-US" dirty="0" err="1"/>
              <a:t>o</a:t>
            </a:r>
            <a:r>
              <a:rPr lang="en-US" b="1" dirty="0" err="1"/>
              <a:t>‘</a:t>
            </a:r>
            <a:r>
              <a:rPr lang="en-US" dirty="0" err="1"/>
              <a:t>sha</a:t>
            </a:r>
            <a:r>
              <a:rPr lang="en-US" dirty="0"/>
              <a:t> </a:t>
            </a:r>
            <a:r>
              <a:rPr lang="en-US" dirty="0" err="1"/>
              <a:t>davrda</a:t>
            </a:r>
            <a:r>
              <a:rPr lang="en-US" dirty="0"/>
              <a:t> </a:t>
            </a:r>
            <a:r>
              <a:rPr lang="en-US" dirty="0" err="1"/>
              <a:t>katta</a:t>
            </a:r>
            <a:r>
              <a:rPr lang="en-US" dirty="0"/>
              <a:t> </a:t>
            </a:r>
            <a:r>
              <a:rPr lang="en-US" dirty="0" err="1"/>
              <a:t>quvvatdagi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energiya</a:t>
            </a:r>
            <a:r>
              <a:rPr lang="en-US" dirty="0"/>
              <a:t> </a:t>
            </a:r>
            <a:r>
              <a:rPr lang="en-US" dirty="0" err="1"/>
              <a:t>manbaalari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katta</a:t>
            </a:r>
            <a:r>
              <a:rPr lang="en-US" dirty="0"/>
              <a:t> </a:t>
            </a:r>
            <a:r>
              <a:rPr lang="en-US" dirty="0" err="1"/>
              <a:t>quvvatdagi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energiyasini</a:t>
            </a:r>
            <a:r>
              <a:rPr lang="en-US" dirty="0"/>
              <a:t> </a:t>
            </a:r>
            <a:r>
              <a:rPr lang="en-US" dirty="0" err="1"/>
              <a:t>ma’lum</a:t>
            </a:r>
            <a:r>
              <a:rPr lang="en-US" dirty="0"/>
              <a:t> </a:t>
            </a:r>
            <a:r>
              <a:rPr lang="en-US" dirty="0" err="1"/>
              <a:t>masofaga</a:t>
            </a:r>
            <a:r>
              <a:rPr lang="en-US" dirty="0"/>
              <a:t> </a:t>
            </a:r>
            <a:r>
              <a:rPr lang="en-US" dirty="0" err="1"/>
              <a:t>uzatish</a:t>
            </a:r>
            <a:r>
              <a:rPr lang="en-US" dirty="0"/>
              <a:t> </a:t>
            </a:r>
            <a:r>
              <a:rPr lang="en-US" dirty="0" err="1"/>
              <a:t>hali</a:t>
            </a:r>
            <a:r>
              <a:rPr lang="en-US" dirty="0"/>
              <a:t> </a:t>
            </a:r>
            <a:r>
              <a:rPr lang="en-US" dirty="0" err="1"/>
              <a:t>kam</a:t>
            </a:r>
            <a:r>
              <a:rPr lang="en-US" dirty="0"/>
              <a:t> </a:t>
            </a:r>
            <a:r>
              <a:rPr lang="en-US" dirty="0" err="1"/>
              <a:t>rivojlangani</a:t>
            </a:r>
            <a:r>
              <a:rPr lang="en-US" dirty="0"/>
              <a:t> </a:t>
            </a:r>
            <a:r>
              <a:rPr lang="en-US" dirty="0" err="1"/>
              <a:t>sababli</a:t>
            </a:r>
            <a:r>
              <a:rPr lang="en-US" dirty="0"/>
              <a:t>, </a:t>
            </a:r>
            <a:r>
              <a:rPr lang="en-US" dirty="0" err="1"/>
              <a:t>elektrotexnologik</a:t>
            </a:r>
            <a:r>
              <a:rPr lang="en-US" dirty="0"/>
              <a:t> </a:t>
            </a:r>
            <a:r>
              <a:rPr lang="en-US" dirty="0" err="1"/>
              <a:t>jarayonlar</a:t>
            </a:r>
            <a:r>
              <a:rPr lang="en-US" dirty="0"/>
              <a:t> XIX </a:t>
            </a:r>
            <a:r>
              <a:rPr lang="en-US" dirty="0" err="1"/>
              <a:t>asrning</a:t>
            </a:r>
            <a:r>
              <a:rPr lang="en-US" dirty="0"/>
              <a:t> </a:t>
            </a:r>
            <a:r>
              <a:rPr lang="en-US" dirty="0" err="1"/>
              <a:t>oxirlarigacha</a:t>
            </a:r>
            <a:r>
              <a:rPr lang="en-US" dirty="0"/>
              <a:t> </a:t>
            </a:r>
            <a:r>
              <a:rPr lang="en-US" dirty="0" err="1"/>
              <a:t>sezilarli</a:t>
            </a:r>
            <a:r>
              <a:rPr lang="en-US" dirty="0"/>
              <a:t> </a:t>
            </a:r>
            <a:r>
              <a:rPr lang="en-US" dirty="0" err="1"/>
              <a:t>darajada</a:t>
            </a:r>
            <a:r>
              <a:rPr lang="en-US" dirty="0"/>
              <a:t> </a:t>
            </a:r>
            <a:r>
              <a:rPr lang="en-US" dirty="0" err="1"/>
              <a:t>rivojlana</a:t>
            </a:r>
            <a:r>
              <a:rPr lang="en-US" dirty="0"/>
              <a:t> </a:t>
            </a:r>
            <a:r>
              <a:rPr lang="en-US" dirty="0" err="1"/>
              <a:t>olmagan</a:t>
            </a:r>
            <a:r>
              <a:rPr lang="en-US" dirty="0"/>
              <a:t>. </a:t>
            </a:r>
            <a:r>
              <a:rPr lang="en-US" dirty="0" err="1"/>
              <a:t>Birinchi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pechlari</a:t>
            </a:r>
            <a:r>
              <a:rPr lang="en-US" dirty="0"/>
              <a:t>, </a:t>
            </a:r>
            <a:r>
              <a:rPr lang="en-US" dirty="0" err="1"/>
              <a:t>lekin</a:t>
            </a:r>
            <a:r>
              <a:rPr lang="en-US" dirty="0"/>
              <a:t> </a:t>
            </a:r>
            <a:r>
              <a:rPr lang="en-US" dirty="0" err="1"/>
              <a:t>chet</a:t>
            </a:r>
            <a:r>
              <a:rPr lang="en-US" dirty="0"/>
              <a:t> </a:t>
            </a:r>
            <a:r>
              <a:rPr lang="en-US" dirty="0" err="1"/>
              <a:t>davlatlarda</a:t>
            </a:r>
            <a:r>
              <a:rPr lang="en-US" dirty="0"/>
              <a:t> </a:t>
            </a:r>
            <a:r>
              <a:rPr lang="en-US" dirty="0" err="1"/>
              <a:t>tayyorlangan</a:t>
            </a:r>
            <a:r>
              <a:rPr lang="en-US" dirty="0"/>
              <a:t> </a:t>
            </a:r>
            <a:r>
              <a:rPr lang="en-US" dirty="0" err="1"/>
              <a:t>pechlar</a:t>
            </a:r>
            <a:r>
              <a:rPr lang="en-US" dirty="0"/>
              <a:t>, </a:t>
            </a:r>
            <a:r>
              <a:rPr lang="en-US" dirty="0" err="1"/>
              <a:t>Rossiyaga</a:t>
            </a:r>
            <a:r>
              <a:rPr lang="en-US" dirty="0"/>
              <a:t> </a:t>
            </a:r>
            <a:r>
              <a:rPr lang="en-US" dirty="0" err="1"/>
              <a:t>aynan</a:t>
            </a:r>
            <a:r>
              <a:rPr lang="en-US" dirty="0"/>
              <a:t> XIX </a:t>
            </a:r>
            <a:r>
              <a:rPr lang="en-US" dirty="0" err="1"/>
              <a:t>asrning</a:t>
            </a:r>
            <a:r>
              <a:rPr lang="en-US" dirty="0"/>
              <a:t> </a:t>
            </a:r>
            <a:r>
              <a:rPr lang="en-US" dirty="0" err="1"/>
              <a:t>oxirlarida</a:t>
            </a:r>
            <a:r>
              <a:rPr lang="en-US" dirty="0"/>
              <a:t> </a:t>
            </a:r>
            <a:r>
              <a:rPr lang="en-US" dirty="0" err="1"/>
              <a:t>kelitirilgan</a:t>
            </a:r>
            <a:r>
              <a:rPr lang="en-US" dirty="0"/>
              <a:t>. </a:t>
            </a:r>
            <a:r>
              <a:rPr lang="en-US" dirty="0" err="1"/>
              <a:t>Birinchi</a:t>
            </a:r>
            <a:r>
              <a:rPr lang="en-US" dirty="0"/>
              <a:t> «</a:t>
            </a:r>
            <a:r>
              <a:rPr lang="en-US" dirty="0" err="1"/>
              <a:t>rus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pechi</a:t>
            </a:r>
            <a:r>
              <a:rPr lang="en-US" dirty="0"/>
              <a:t>» 1901 </a:t>
            </a:r>
            <a:r>
              <a:rPr lang="en-US" dirty="0" err="1"/>
              <a:t>yilda</a:t>
            </a:r>
            <a:r>
              <a:rPr lang="en-US" dirty="0"/>
              <a:t> </a:t>
            </a:r>
            <a:r>
              <a:rPr lang="en-US" dirty="0" err="1"/>
              <a:t>rus</a:t>
            </a:r>
            <a:r>
              <a:rPr lang="en-US" dirty="0"/>
              <a:t> </a:t>
            </a:r>
            <a:r>
              <a:rPr lang="en-US" dirty="0" err="1"/>
              <a:t>muxandis</a:t>
            </a:r>
            <a:r>
              <a:rPr lang="en-US" dirty="0"/>
              <a:t> </a:t>
            </a:r>
            <a:r>
              <a:rPr lang="en-US" dirty="0" err="1"/>
              <a:t>fiziki</a:t>
            </a:r>
            <a:r>
              <a:rPr lang="en-US" dirty="0"/>
              <a:t> B.P. </a:t>
            </a:r>
            <a:r>
              <a:rPr lang="en-US" dirty="0" err="1"/>
              <a:t>Ijevskiy</a:t>
            </a:r>
            <a:r>
              <a:rPr lang="en-US" dirty="0"/>
              <a:t> </a:t>
            </a:r>
            <a:r>
              <a:rPr lang="en-US" dirty="0" err="1"/>
              <a:t>loyixasi</a:t>
            </a:r>
            <a:r>
              <a:rPr lang="en-US" dirty="0"/>
              <a:t> </a:t>
            </a:r>
            <a:r>
              <a:rPr lang="en-US" dirty="0" err="1"/>
              <a:t>asosida</a:t>
            </a:r>
            <a:r>
              <a:rPr lang="en-US" dirty="0"/>
              <a:t> </a:t>
            </a:r>
            <a:r>
              <a:rPr lang="en-US" dirty="0" err="1"/>
              <a:t>yaratilgan</a:t>
            </a:r>
            <a:r>
              <a:rPr lang="en-US" dirty="0"/>
              <a:t>. </a:t>
            </a:r>
            <a:r>
              <a:rPr lang="en-US" dirty="0" err="1"/>
              <a:t>Elektrotexnolgik</a:t>
            </a:r>
            <a:r>
              <a:rPr lang="en-US" dirty="0"/>
              <a:t> </a:t>
            </a:r>
            <a:r>
              <a:rPr lang="en-US" dirty="0" err="1"/>
              <a:t>jarayonlarining</a:t>
            </a:r>
            <a:r>
              <a:rPr lang="en-US" dirty="0"/>
              <a:t> </a:t>
            </a:r>
            <a:r>
              <a:rPr lang="en-US" dirty="0" err="1"/>
              <a:t>keyingi</a:t>
            </a:r>
            <a:r>
              <a:rPr lang="en-US" dirty="0"/>
              <a:t> </a:t>
            </a:r>
            <a:r>
              <a:rPr lang="en-US" dirty="0" err="1"/>
              <a:t>rivojiga</a:t>
            </a:r>
            <a:r>
              <a:rPr lang="en-US" dirty="0"/>
              <a:t> A.N. </a:t>
            </a:r>
            <a:r>
              <a:rPr lang="en-US" dirty="0" err="1"/>
              <a:t>Lodigin</a:t>
            </a:r>
            <a:r>
              <a:rPr lang="en-US" dirty="0"/>
              <a:t>, C.C. </a:t>
            </a:r>
            <a:r>
              <a:rPr lang="en-US" dirty="0" err="1"/>
              <a:t>Shteynberg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A.F. </a:t>
            </a:r>
            <a:r>
              <a:rPr lang="en-US" dirty="0" err="1"/>
              <a:t>Garmolinlar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metallurgiyasi</a:t>
            </a:r>
            <a:r>
              <a:rPr lang="en-US" dirty="0"/>
              <a:t> </a:t>
            </a:r>
            <a:r>
              <a:rPr lang="en-US" dirty="0" err="1"/>
              <a:t>sohasida</a:t>
            </a:r>
            <a:r>
              <a:rPr lang="en-US" dirty="0"/>
              <a:t>, C.I. </a:t>
            </a:r>
            <a:r>
              <a:rPr lang="en-US" dirty="0" err="1"/>
              <a:t>Telniy</a:t>
            </a:r>
            <a:r>
              <a:rPr lang="en-US" dirty="0"/>
              <a:t> </a:t>
            </a:r>
            <a:r>
              <a:rPr lang="en-US" dirty="0" err="1"/>
              <a:t>o</a:t>
            </a:r>
            <a:r>
              <a:rPr lang="en-US" b="1" dirty="0" err="1"/>
              <a:t>‘</a:t>
            </a:r>
            <a:r>
              <a:rPr lang="en-US" dirty="0" err="1"/>
              <a:t>zgaruvchan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yoyning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zanjiri</a:t>
            </a:r>
            <a:r>
              <a:rPr lang="en-US" dirty="0"/>
              <a:t> </a:t>
            </a:r>
            <a:r>
              <a:rPr lang="en-US" dirty="0" err="1"/>
              <a:t>nazariyasi</a:t>
            </a:r>
            <a:r>
              <a:rPr lang="en-US" dirty="0"/>
              <a:t> </a:t>
            </a:r>
            <a:r>
              <a:rPr lang="en-US" dirty="0" err="1"/>
              <a:t>bo</a:t>
            </a:r>
            <a:r>
              <a:rPr lang="en-US" b="1" dirty="0" err="1"/>
              <a:t>‘</a:t>
            </a:r>
            <a:r>
              <a:rPr lang="en-US" dirty="0" err="1"/>
              <a:t>yicha</a:t>
            </a:r>
            <a:r>
              <a:rPr lang="en-US" dirty="0"/>
              <a:t>, M.C. </a:t>
            </a:r>
            <a:r>
              <a:rPr lang="en-US" dirty="0" err="1"/>
              <a:t>Maksimenko</a:t>
            </a:r>
            <a:r>
              <a:rPr lang="en-US" dirty="0"/>
              <a:t> - </a:t>
            </a:r>
            <a:r>
              <a:rPr lang="en-US" dirty="0" err="1"/>
              <a:t>metallar</a:t>
            </a:r>
            <a:r>
              <a:rPr lang="en-US" dirty="0"/>
              <a:t> </a:t>
            </a:r>
            <a:r>
              <a:rPr lang="en-US" dirty="0" err="1"/>
              <a:t>elektrotermiyasi</a:t>
            </a:r>
            <a:r>
              <a:rPr lang="en-US" dirty="0"/>
              <a:t> </a:t>
            </a:r>
            <a:r>
              <a:rPr lang="en-US" dirty="0" err="1"/>
              <a:t>sohasida</a:t>
            </a:r>
            <a:r>
              <a:rPr lang="en-US" dirty="0"/>
              <a:t>, B.P. </a:t>
            </a:r>
            <a:r>
              <a:rPr lang="en-US" dirty="0" err="1"/>
              <a:t>Vologdin</a:t>
            </a:r>
            <a:r>
              <a:rPr lang="en-US" dirty="0"/>
              <a:t> - </a:t>
            </a:r>
            <a:r>
              <a:rPr lang="en-US" dirty="0" err="1"/>
              <a:t>metallarini</a:t>
            </a:r>
            <a:r>
              <a:rPr lang="en-US" dirty="0"/>
              <a:t> </a:t>
            </a:r>
            <a:r>
              <a:rPr lang="en-US" dirty="0" err="1"/>
              <a:t>induksion</a:t>
            </a:r>
            <a:r>
              <a:rPr lang="en-US" dirty="0"/>
              <a:t> </a:t>
            </a:r>
            <a:r>
              <a:rPr lang="en-US" dirty="0" err="1"/>
              <a:t>qizdirish</a:t>
            </a:r>
            <a:r>
              <a:rPr lang="en-US" dirty="0"/>
              <a:t> </a:t>
            </a:r>
            <a:r>
              <a:rPr lang="en-US" dirty="0" err="1"/>
              <a:t>usullari</a:t>
            </a:r>
            <a:r>
              <a:rPr lang="en-US" dirty="0"/>
              <a:t> </a:t>
            </a:r>
            <a:r>
              <a:rPr lang="en-US" dirty="0" err="1"/>
              <a:t>sohasida</a:t>
            </a:r>
            <a:r>
              <a:rPr lang="en-US" dirty="0"/>
              <a:t>, N.N. </a:t>
            </a:r>
            <a:r>
              <a:rPr lang="en-US" dirty="0" err="1"/>
              <a:t>Benardos</a:t>
            </a:r>
            <a:r>
              <a:rPr lang="en-US" dirty="0"/>
              <a:t>, N.G. </a:t>
            </a:r>
            <a:r>
              <a:rPr lang="en-US" dirty="0" err="1"/>
              <a:t>Slavyanov</a:t>
            </a:r>
            <a:r>
              <a:rPr lang="en-US" dirty="0"/>
              <a:t>, O.E. </a:t>
            </a:r>
            <a:r>
              <a:rPr lang="en-US" dirty="0" err="1"/>
              <a:t>Patonlar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payvandlash</a:t>
            </a:r>
            <a:r>
              <a:rPr lang="en-US" dirty="0"/>
              <a:t> </a:t>
            </a:r>
            <a:r>
              <a:rPr lang="en-US" dirty="0" err="1"/>
              <a:t>sohasida</a:t>
            </a:r>
            <a:r>
              <a:rPr lang="en-US" dirty="0"/>
              <a:t>, A.B. </a:t>
            </a:r>
            <a:r>
              <a:rPr lang="en-US" dirty="0" err="1"/>
              <a:t>Netushil</a:t>
            </a:r>
            <a:r>
              <a:rPr lang="en-US" dirty="0"/>
              <a:t> </a:t>
            </a:r>
            <a:r>
              <a:rPr lang="en-US" dirty="0" err="1"/>
              <a:t>yarim</a:t>
            </a:r>
            <a:r>
              <a:rPr lang="en-US" dirty="0"/>
              <a:t> </a:t>
            </a:r>
            <a:r>
              <a:rPr lang="en-US" dirty="0" err="1"/>
              <a:t>o</a:t>
            </a:r>
            <a:r>
              <a:rPr lang="en-US" b="1" dirty="0" err="1"/>
              <a:t>‘</a:t>
            </a:r>
            <a:r>
              <a:rPr lang="en-US" dirty="0" err="1"/>
              <a:t>tkazgich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dielektriklarni</a:t>
            </a:r>
            <a:r>
              <a:rPr lang="en-US" dirty="0"/>
              <a:t> </a:t>
            </a:r>
            <a:r>
              <a:rPr lang="en-US" dirty="0" err="1"/>
              <a:t>qizdirish</a:t>
            </a:r>
            <a:r>
              <a:rPr lang="en-US" dirty="0"/>
              <a:t> </a:t>
            </a:r>
            <a:r>
              <a:rPr lang="en-US" dirty="0" err="1"/>
              <a:t>nazariyasi</a:t>
            </a:r>
            <a:r>
              <a:rPr lang="en-US" dirty="0"/>
              <a:t> </a:t>
            </a:r>
            <a:r>
              <a:rPr lang="en-US" dirty="0" err="1"/>
              <a:t>soxasida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A.D. </a:t>
            </a:r>
            <a:r>
              <a:rPr lang="en-US" dirty="0" err="1"/>
              <a:t>Svenchanskiy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qarshilik</a:t>
            </a:r>
            <a:r>
              <a:rPr lang="en-US" dirty="0"/>
              <a:t> </a:t>
            </a:r>
            <a:r>
              <a:rPr lang="en-US" dirty="0" err="1"/>
              <a:t>pechlari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vakuum</a:t>
            </a:r>
            <a:r>
              <a:rPr lang="en-US" dirty="0"/>
              <a:t> </a:t>
            </a:r>
            <a:r>
              <a:rPr lang="en-US" dirty="0" err="1"/>
              <a:t>yoy</a:t>
            </a:r>
            <a:r>
              <a:rPr lang="en-US" dirty="0"/>
              <a:t> </a:t>
            </a:r>
            <a:r>
              <a:rPr lang="en-US" dirty="0" err="1"/>
              <a:t>pechlari</a:t>
            </a:r>
            <a:r>
              <a:rPr lang="en-US" dirty="0"/>
              <a:t> </a:t>
            </a:r>
            <a:r>
              <a:rPr lang="en-US" dirty="0" err="1"/>
              <a:t>nazariyasi</a:t>
            </a:r>
            <a:r>
              <a:rPr lang="en-US" dirty="0"/>
              <a:t> </a:t>
            </a:r>
            <a:r>
              <a:rPr lang="en-US" dirty="0" err="1"/>
              <a:t>soxasi</a:t>
            </a:r>
            <a:r>
              <a:rPr lang="en-US" dirty="0"/>
              <a:t> </a:t>
            </a:r>
            <a:r>
              <a:rPr lang="en-US" dirty="0" err="1"/>
              <a:t>izlanishlar</a:t>
            </a:r>
            <a:r>
              <a:rPr lang="en-US" dirty="0"/>
              <a:t> </a:t>
            </a:r>
            <a:r>
              <a:rPr lang="en-US" dirty="0" err="1"/>
              <a:t>olib</a:t>
            </a:r>
            <a:r>
              <a:rPr lang="en-US" dirty="0"/>
              <a:t> </a:t>
            </a:r>
            <a:r>
              <a:rPr lang="en-US" dirty="0" err="1"/>
              <a:t>borgan</a:t>
            </a:r>
            <a:r>
              <a:rPr lang="en-US" dirty="0"/>
              <a:t> </a:t>
            </a:r>
            <a:r>
              <a:rPr lang="en-US" dirty="0" err="1"/>
              <a:t>holda</a:t>
            </a:r>
            <a:r>
              <a:rPr lang="en-US" dirty="0"/>
              <a:t> </a:t>
            </a:r>
            <a:r>
              <a:rPr lang="en-US" dirty="0" err="1"/>
              <a:t>o</a:t>
            </a:r>
            <a:r>
              <a:rPr lang="en-US" b="1" dirty="0" err="1"/>
              <a:t>‘</a:t>
            </a:r>
            <a:r>
              <a:rPr lang="en-US" dirty="0" err="1"/>
              <a:t>zlarining</a:t>
            </a:r>
            <a:r>
              <a:rPr lang="en-US" dirty="0"/>
              <a:t> </a:t>
            </a:r>
            <a:r>
              <a:rPr lang="en-US" dirty="0" err="1"/>
              <a:t>salmoqli</a:t>
            </a:r>
            <a:r>
              <a:rPr lang="en-US" dirty="0"/>
              <a:t> </a:t>
            </a:r>
            <a:r>
              <a:rPr lang="en-US" dirty="0" err="1"/>
              <a:t>hissalarini</a:t>
            </a:r>
            <a:r>
              <a:rPr lang="en-US" dirty="0"/>
              <a:t> </a:t>
            </a:r>
            <a:r>
              <a:rPr lang="en-US" dirty="0" err="1"/>
              <a:t>qo</a:t>
            </a:r>
            <a:r>
              <a:rPr lang="en-US" b="1" dirty="0" err="1"/>
              <a:t>‘</a:t>
            </a:r>
            <a:r>
              <a:rPr lang="en-US" dirty="0" err="1"/>
              <a:t>shdilar</a:t>
            </a:r>
            <a:r>
              <a:rPr lang="en-US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04146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effectLst/>
              </a:rPr>
              <a:t>Elektrotermiyaning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fizik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texnik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asoslari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«</a:t>
            </a:r>
            <a:r>
              <a:rPr lang="en-US" b="1" i="1" dirty="0" err="1"/>
              <a:t>Elektrotermiya</a:t>
            </a:r>
            <a:r>
              <a:rPr lang="en-US" dirty="0"/>
              <a:t>» - </a:t>
            </a:r>
            <a:r>
              <a:rPr lang="en-US" dirty="0" err="1"/>
              <a:t>tushunchasi</a:t>
            </a:r>
            <a:r>
              <a:rPr lang="en-US" dirty="0"/>
              <a:t> </a:t>
            </a:r>
            <a:r>
              <a:rPr lang="en-US" dirty="0" err="1"/>
              <a:t>keng</a:t>
            </a:r>
            <a:r>
              <a:rPr lang="en-US" dirty="0"/>
              <a:t> </a:t>
            </a:r>
            <a:r>
              <a:rPr lang="en-US" dirty="0" err="1"/>
              <a:t>ma’noga</a:t>
            </a:r>
            <a:r>
              <a:rPr lang="en-US" dirty="0"/>
              <a:t> </a:t>
            </a:r>
            <a:r>
              <a:rPr lang="en-US" dirty="0" err="1"/>
              <a:t>ega</a:t>
            </a:r>
            <a:r>
              <a:rPr lang="en-US" dirty="0"/>
              <a:t> </a:t>
            </a:r>
            <a:r>
              <a:rPr lang="en-US" dirty="0" err="1"/>
              <a:t>bo</a:t>
            </a:r>
            <a:r>
              <a:rPr lang="en-US" b="1" dirty="0" err="1"/>
              <a:t>‘</a:t>
            </a:r>
            <a:r>
              <a:rPr lang="en-US" dirty="0" err="1"/>
              <a:t>lib</a:t>
            </a:r>
            <a:r>
              <a:rPr lang="en-US" dirty="0"/>
              <a:t>, </a:t>
            </a:r>
            <a:r>
              <a:rPr lang="en-US" dirty="0" err="1"/>
              <a:t>sanoatning</a:t>
            </a:r>
            <a:r>
              <a:rPr lang="en-US" dirty="0"/>
              <a:t> </a:t>
            </a:r>
            <a:r>
              <a:rPr lang="en-US" dirty="0" err="1"/>
              <a:t>turli</a:t>
            </a:r>
            <a:r>
              <a:rPr lang="en-US" dirty="0"/>
              <a:t> </a:t>
            </a:r>
            <a:r>
              <a:rPr lang="en-US" dirty="0" err="1"/>
              <a:t>soxalarida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energiyasini</a:t>
            </a:r>
            <a:r>
              <a:rPr lang="en-US" dirty="0"/>
              <a:t> </a:t>
            </a:r>
            <a:r>
              <a:rPr lang="en-US" dirty="0" err="1"/>
              <a:t>iste’mol</a:t>
            </a:r>
            <a:r>
              <a:rPr lang="en-US" dirty="0"/>
              <a:t> </a:t>
            </a:r>
            <a:r>
              <a:rPr lang="en-US" dirty="0" err="1"/>
              <a:t>qilgan</a:t>
            </a:r>
            <a:r>
              <a:rPr lang="en-US" dirty="0"/>
              <a:t> </a:t>
            </a:r>
            <a:r>
              <a:rPr lang="en-US" dirty="0" err="1"/>
              <a:t>holda</a:t>
            </a:r>
            <a:r>
              <a:rPr lang="en-US" dirty="0"/>
              <a:t> </a:t>
            </a:r>
            <a:r>
              <a:rPr lang="en-US" dirty="0" err="1"/>
              <a:t>issiqlik</a:t>
            </a:r>
            <a:r>
              <a:rPr lang="en-US" dirty="0"/>
              <a:t> </a:t>
            </a:r>
            <a:r>
              <a:rPr lang="en-US" dirty="0" err="1"/>
              <a:t>ishlovi</a:t>
            </a:r>
            <a:r>
              <a:rPr lang="en-US" dirty="0"/>
              <a:t> </a:t>
            </a:r>
            <a:r>
              <a:rPr lang="en-US" dirty="0" err="1"/>
              <a:t>beruvchi</a:t>
            </a:r>
            <a:r>
              <a:rPr lang="en-US" dirty="0"/>
              <a:t> </a:t>
            </a:r>
            <a:r>
              <a:rPr lang="en-US" dirty="0" err="1"/>
              <a:t>ko</a:t>
            </a:r>
            <a:r>
              <a:rPr lang="en-US" b="1" dirty="0" err="1"/>
              <a:t>‘</a:t>
            </a:r>
            <a:r>
              <a:rPr lang="en-US" dirty="0" err="1"/>
              <a:t>plab</a:t>
            </a:r>
            <a:r>
              <a:rPr lang="en-US" dirty="0"/>
              <a:t> </a:t>
            </a:r>
            <a:r>
              <a:rPr lang="en-US" dirty="0" err="1"/>
              <a:t>texnologik</a:t>
            </a:r>
            <a:r>
              <a:rPr lang="en-US" dirty="0"/>
              <a:t> </a:t>
            </a:r>
            <a:r>
              <a:rPr lang="en-US" dirty="0" err="1"/>
              <a:t>jarayonlarni</a:t>
            </a:r>
            <a:r>
              <a:rPr lang="en-US" dirty="0"/>
              <a:t> </a:t>
            </a:r>
            <a:r>
              <a:rPr lang="en-US" dirty="0" err="1"/>
              <a:t>o</a:t>
            </a:r>
            <a:r>
              <a:rPr lang="en-US" b="1" dirty="0" err="1"/>
              <a:t>‘</a:t>
            </a:r>
            <a:r>
              <a:rPr lang="en-US" dirty="0" err="1"/>
              <a:t>zida</a:t>
            </a:r>
            <a:r>
              <a:rPr lang="en-US" dirty="0"/>
              <a:t> </a:t>
            </a:r>
            <a:r>
              <a:rPr lang="en-US" dirty="0" err="1"/>
              <a:t>mujassamlashtiradi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Organik</a:t>
            </a:r>
            <a:r>
              <a:rPr lang="en-US" dirty="0"/>
              <a:t> </a:t>
            </a:r>
            <a:r>
              <a:rPr lang="en-US" dirty="0" err="1"/>
              <a:t>yoqilg</a:t>
            </a:r>
            <a:r>
              <a:rPr lang="en-US" b="1" dirty="0" err="1"/>
              <a:t>‘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hisobiga</a:t>
            </a:r>
            <a:r>
              <a:rPr lang="en-US" dirty="0"/>
              <a:t> </a:t>
            </a:r>
            <a:r>
              <a:rPr lang="en-US" dirty="0" err="1"/>
              <a:t>issiqlik</a:t>
            </a:r>
            <a:r>
              <a:rPr lang="en-US" dirty="0"/>
              <a:t> </a:t>
            </a:r>
            <a:r>
              <a:rPr lang="en-US" dirty="0" err="1"/>
              <a:t>ishlovi</a:t>
            </a:r>
            <a:r>
              <a:rPr lang="en-US" dirty="0"/>
              <a:t> </a:t>
            </a:r>
            <a:r>
              <a:rPr lang="en-US" dirty="0" err="1"/>
              <a:t>berishga</a:t>
            </a:r>
            <a:r>
              <a:rPr lang="en-US" dirty="0"/>
              <a:t> </a:t>
            </a:r>
            <a:r>
              <a:rPr lang="en-US" dirty="0" err="1"/>
              <a:t>nisbatan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energiyasidan</a:t>
            </a:r>
            <a:r>
              <a:rPr lang="en-US" dirty="0"/>
              <a:t> </a:t>
            </a:r>
            <a:r>
              <a:rPr lang="en-US" dirty="0" err="1"/>
              <a:t>foydalanib</a:t>
            </a:r>
            <a:r>
              <a:rPr lang="en-US" dirty="0"/>
              <a:t> </a:t>
            </a:r>
            <a:r>
              <a:rPr lang="en-US" dirty="0" err="1"/>
              <a:t>issiqlik</a:t>
            </a:r>
            <a:r>
              <a:rPr lang="en-US" dirty="0"/>
              <a:t> </a:t>
            </a:r>
            <a:r>
              <a:rPr lang="en-US" dirty="0" err="1"/>
              <a:t>ishlovi</a:t>
            </a:r>
            <a:r>
              <a:rPr lang="en-US" dirty="0"/>
              <a:t> </a:t>
            </a:r>
            <a:r>
              <a:rPr lang="en-US" dirty="0" err="1"/>
              <a:t>berish</a:t>
            </a:r>
            <a:r>
              <a:rPr lang="en-US" dirty="0"/>
              <a:t> </a:t>
            </a:r>
            <a:r>
              <a:rPr lang="en-US" dirty="0" err="1"/>
              <a:t>jarayonlari</a:t>
            </a:r>
            <a:r>
              <a:rPr lang="en-US" dirty="0"/>
              <a:t> </a:t>
            </a:r>
            <a:r>
              <a:rPr lang="en-US" dirty="0" err="1"/>
              <a:t>qator</a:t>
            </a:r>
            <a:r>
              <a:rPr lang="en-US" dirty="0"/>
              <a:t> </a:t>
            </a:r>
            <a:r>
              <a:rPr lang="en-US" dirty="0" err="1"/>
              <a:t>afzalliklarga</a:t>
            </a:r>
            <a:r>
              <a:rPr lang="en-US" dirty="0"/>
              <a:t> </a:t>
            </a:r>
            <a:r>
              <a:rPr lang="en-US" dirty="0" err="1"/>
              <a:t>ega</a:t>
            </a:r>
            <a:r>
              <a:rPr lang="en-US" dirty="0"/>
              <a:t>. </a:t>
            </a:r>
            <a:r>
              <a:rPr lang="en-US" dirty="0" err="1"/>
              <a:t>Bular</a:t>
            </a:r>
            <a:r>
              <a:rPr lang="en-US" dirty="0"/>
              <a:t> </a:t>
            </a:r>
            <a:r>
              <a:rPr lang="en-US" dirty="0" err="1"/>
              <a:t>tashqi</a:t>
            </a:r>
            <a:r>
              <a:rPr lang="en-US" dirty="0"/>
              <a:t> </a:t>
            </a:r>
            <a:r>
              <a:rPr lang="en-US" dirty="0" err="1"/>
              <a:t>muxit</a:t>
            </a:r>
            <a:r>
              <a:rPr lang="en-US" dirty="0"/>
              <a:t> </a:t>
            </a:r>
            <a:r>
              <a:rPr lang="en-US" dirty="0" err="1"/>
              <a:t>ifloslanishining</a:t>
            </a:r>
            <a:r>
              <a:rPr lang="en-US" dirty="0"/>
              <a:t> </a:t>
            </a:r>
            <a:r>
              <a:rPr lang="en-US" dirty="0" err="1"/>
              <a:t>keskin</a:t>
            </a:r>
            <a:r>
              <a:rPr lang="en-US" dirty="0"/>
              <a:t> </a:t>
            </a:r>
            <a:r>
              <a:rPr lang="en-US" dirty="0" err="1"/>
              <a:t>kamayishi</a:t>
            </a:r>
            <a:r>
              <a:rPr lang="en-US" dirty="0"/>
              <a:t>; </a:t>
            </a:r>
            <a:r>
              <a:rPr lang="en-US" dirty="0" err="1"/>
              <a:t>haroratning</a:t>
            </a:r>
            <a:r>
              <a:rPr lang="en-US" dirty="0"/>
              <a:t> </a:t>
            </a:r>
            <a:r>
              <a:rPr lang="en-US" dirty="0" err="1"/>
              <a:t>aniq</a:t>
            </a:r>
            <a:r>
              <a:rPr lang="en-US" dirty="0"/>
              <a:t> </a:t>
            </a:r>
            <a:r>
              <a:rPr lang="en-US" dirty="0" err="1"/>
              <a:t>belgilangan</a:t>
            </a:r>
            <a:r>
              <a:rPr lang="en-US" dirty="0"/>
              <a:t> </a:t>
            </a:r>
            <a:r>
              <a:rPr lang="en-US" dirty="0" err="1"/>
              <a:t>qimmatlarini</a:t>
            </a:r>
            <a:r>
              <a:rPr lang="en-US" dirty="0"/>
              <a:t> </a:t>
            </a:r>
            <a:r>
              <a:rPr lang="en-US" dirty="0" err="1"/>
              <a:t>olish</a:t>
            </a:r>
            <a:r>
              <a:rPr lang="en-US" dirty="0"/>
              <a:t> </a:t>
            </a:r>
            <a:r>
              <a:rPr lang="en-US" dirty="0" err="1"/>
              <a:t>imkoniyati</a:t>
            </a:r>
            <a:r>
              <a:rPr lang="en-US" dirty="0"/>
              <a:t>; </a:t>
            </a:r>
            <a:r>
              <a:rPr lang="en-US" dirty="0" err="1"/>
              <a:t>aniq</a:t>
            </a:r>
            <a:r>
              <a:rPr lang="en-US" dirty="0"/>
              <a:t> </a:t>
            </a:r>
            <a:r>
              <a:rPr lang="en-US" dirty="0" err="1"/>
              <a:t>yo</a:t>
            </a:r>
            <a:r>
              <a:rPr lang="en-US" b="1" dirty="0" err="1"/>
              <a:t>‘</a:t>
            </a:r>
            <a:r>
              <a:rPr lang="en-US" dirty="0" err="1"/>
              <a:t>naltirilgan</a:t>
            </a:r>
            <a:r>
              <a:rPr lang="en-US" dirty="0"/>
              <a:t> </a:t>
            </a:r>
            <a:r>
              <a:rPr lang="en-US" dirty="0" err="1"/>
              <a:t>intensiv</a:t>
            </a:r>
            <a:r>
              <a:rPr lang="en-US" dirty="0"/>
              <a:t> </a:t>
            </a:r>
            <a:r>
              <a:rPr lang="en-US" dirty="0" err="1"/>
              <a:t>issiqlik</a:t>
            </a:r>
            <a:r>
              <a:rPr lang="en-US" dirty="0"/>
              <a:t> </a:t>
            </a:r>
            <a:r>
              <a:rPr lang="en-US" dirty="0" err="1"/>
              <a:t>oqimlarini</a:t>
            </a:r>
            <a:r>
              <a:rPr lang="en-US" dirty="0"/>
              <a:t> </a:t>
            </a:r>
            <a:r>
              <a:rPr lang="en-US" u="sng" dirty="0" err="1">
                <a:hlinkClick r:id="rId2"/>
              </a:rPr>
              <a:t>hosil</a:t>
            </a:r>
            <a:r>
              <a:rPr lang="en-US" u="sng" dirty="0">
                <a:hlinkClick r:id="rId2"/>
              </a:rPr>
              <a:t> </a:t>
            </a:r>
            <a:r>
              <a:rPr lang="en-US" u="sng" dirty="0" err="1">
                <a:hlinkClick r:id="rId2"/>
              </a:rPr>
              <a:t>qilish</a:t>
            </a:r>
            <a:r>
              <a:rPr lang="en-US" u="sng" dirty="0">
                <a:hlinkClick r:id="rId2"/>
              </a:rPr>
              <a:t> </a:t>
            </a:r>
            <a:r>
              <a:rPr lang="en-US" u="sng" dirty="0" err="1">
                <a:hlinkClick r:id="rId2"/>
              </a:rPr>
              <a:t>imkoniyati</a:t>
            </a:r>
            <a:r>
              <a:rPr lang="en-US" dirty="0"/>
              <a:t>; </a:t>
            </a:r>
            <a:r>
              <a:rPr lang="en-US" dirty="0" err="1"/>
              <a:t>ajralib</a:t>
            </a:r>
            <a:r>
              <a:rPr lang="en-US" dirty="0"/>
              <a:t> </a:t>
            </a:r>
            <a:r>
              <a:rPr lang="en-US" dirty="0" err="1"/>
              <a:t>chiqayotgan</a:t>
            </a:r>
            <a:r>
              <a:rPr lang="en-US" dirty="0"/>
              <a:t> </a:t>
            </a:r>
            <a:r>
              <a:rPr lang="en-US" dirty="0" err="1"/>
              <a:t>issiqlik</a:t>
            </a:r>
            <a:r>
              <a:rPr lang="en-US" dirty="0"/>
              <a:t> </a:t>
            </a:r>
            <a:r>
              <a:rPr lang="en-US" dirty="0" err="1"/>
              <a:t>energiyasining</a:t>
            </a:r>
            <a:r>
              <a:rPr lang="en-US" dirty="0"/>
              <a:t> </a:t>
            </a:r>
            <a:r>
              <a:rPr lang="en-US" dirty="0" err="1"/>
              <a:t>miqdorini</a:t>
            </a:r>
            <a:r>
              <a:rPr lang="en-US" dirty="0"/>
              <a:t> </a:t>
            </a:r>
            <a:r>
              <a:rPr lang="en-US" dirty="0" err="1"/>
              <a:t>qat’iy</a:t>
            </a:r>
            <a:r>
              <a:rPr lang="en-US" dirty="0"/>
              <a:t> </a:t>
            </a:r>
            <a:r>
              <a:rPr lang="en-US" dirty="0" err="1"/>
              <a:t>nazorat</a:t>
            </a:r>
            <a:r>
              <a:rPr lang="en-US" dirty="0"/>
              <a:t> </a:t>
            </a:r>
            <a:r>
              <a:rPr lang="en-US" dirty="0" err="1"/>
              <a:t>qilish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aniq</a:t>
            </a:r>
            <a:r>
              <a:rPr lang="en-US" dirty="0"/>
              <a:t> </a:t>
            </a:r>
            <a:r>
              <a:rPr lang="en-US" dirty="0" err="1"/>
              <a:t>boshqarish</a:t>
            </a:r>
            <a:r>
              <a:rPr lang="en-US" dirty="0"/>
              <a:t> </a:t>
            </a:r>
            <a:r>
              <a:rPr lang="en-US" dirty="0" err="1"/>
              <a:t>imkoniyati</a:t>
            </a:r>
            <a:r>
              <a:rPr lang="en-US" dirty="0"/>
              <a:t>; </a:t>
            </a:r>
            <a:r>
              <a:rPr lang="en-US" dirty="0" err="1"/>
              <a:t>turli</a:t>
            </a:r>
            <a:r>
              <a:rPr lang="en-US" dirty="0"/>
              <a:t> </a:t>
            </a:r>
            <a:r>
              <a:rPr lang="en-US" dirty="0" err="1"/>
              <a:t>kimyoviy</a:t>
            </a:r>
            <a:r>
              <a:rPr lang="en-US" dirty="0"/>
              <a:t> </a:t>
            </a:r>
            <a:r>
              <a:rPr lang="en-US" dirty="0" err="1"/>
              <a:t>tarkibdagi</a:t>
            </a:r>
            <a:r>
              <a:rPr lang="en-US" dirty="0"/>
              <a:t> </a:t>
            </a:r>
            <a:r>
              <a:rPr lang="en-US" dirty="0" err="1"/>
              <a:t>gaz</a:t>
            </a:r>
            <a:r>
              <a:rPr lang="en-US" dirty="0"/>
              <a:t> </a:t>
            </a:r>
            <a:r>
              <a:rPr lang="en-US" dirty="0" err="1"/>
              <a:t>muxitlari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vakuumda</a:t>
            </a:r>
            <a:r>
              <a:rPr lang="en-US" dirty="0"/>
              <a:t> </a:t>
            </a:r>
            <a:r>
              <a:rPr lang="en-US" dirty="0" err="1"/>
              <a:t>issiqlik</a:t>
            </a:r>
            <a:r>
              <a:rPr lang="en-US" dirty="0"/>
              <a:t> </a:t>
            </a:r>
            <a:r>
              <a:rPr lang="en-US" dirty="0" err="1"/>
              <a:t>ishlovi</a:t>
            </a:r>
            <a:r>
              <a:rPr lang="en-US" dirty="0"/>
              <a:t> </a:t>
            </a:r>
            <a:r>
              <a:rPr lang="en-US" dirty="0" err="1"/>
              <a:t>berish</a:t>
            </a:r>
            <a:r>
              <a:rPr lang="en-US" dirty="0"/>
              <a:t> </a:t>
            </a:r>
            <a:r>
              <a:rPr lang="en-US" dirty="0" err="1"/>
              <a:t>imkoniyati</a:t>
            </a:r>
            <a:r>
              <a:rPr lang="en-US" dirty="0"/>
              <a:t>; </a:t>
            </a:r>
            <a:r>
              <a:rPr lang="en-US" dirty="0" err="1"/>
              <a:t>issiqlik</a:t>
            </a:r>
            <a:r>
              <a:rPr lang="en-US" dirty="0"/>
              <a:t> </a:t>
            </a:r>
            <a:r>
              <a:rPr lang="en-US" dirty="0" err="1"/>
              <a:t>ishlovi</a:t>
            </a:r>
            <a:r>
              <a:rPr lang="en-US" dirty="0"/>
              <a:t> </a:t>
            </a:r>
            <a:r>
              <a:rPr lang="en-US" dirty="0" err="1"/>
              <a:t>berilayotgan</a:t>
            </a:r>
            <a:r>
              <a:rPr lang="en-US" dirty="0"/>
              <a:t> </a:t>
            </a:r>
            <a:r>
              <a:rPr lang="en-US" dirty="0" err="1"/>
              <a:t>materialning</a:t>
            </a:r>
            <a:r>
              <a:rPr lang="en-US" dirty="0"/>
              <a:t> </a:t>
            </a:r>
            <a:r>
              <a:rPr lang="en-US" dirty="0" err="1"/>
              <a:t>o</a:t>
            </a:r>
            <a:r>
              <a:rPr lang="en-US" b="1" dirty="0" err="1"/>
              <a:t>‘</a:t>
            </a:r>
            <a:r>
              <a:rPr lang="en-US" dirty="0" err="1"/>
              <a:t>zida</a:t>
            </a:r>
            <a:r>
              <a:rPr lang="en-US" dirty="0"/>
              <a:t> </a:t>
            </a:r>
            <a:r>
              <a:rPr lang="en-US" dirty="0" err="1"/>
              <a:t>bevosita</a:t>
            </a:r>
            <a:r>
              <a:rPr lang="en-US" dirty="0"/>
              <a:t> </a:t>
            </a:r>
            <a:r>
              <a:rPr lang="en-US" dirty="0" err="1"/>
              <a:t>issiqlik</a:t>
            </a:r>
            <a:r>
              <a:rPr lang="en-US" dirty="0"/>
              <a:t> </a:t>
            </a:r>
            <a:r>
              <a:rPr lang="en-US" dirty="0" err="1"/>
              <a:t>energiyasi</a:t>
            </a:r>
            <a:r>
              <a:rPr lang="en-US" dirty="0"/>
              <a:t> </a:t>
            </a:r>
            <a:r>
              <a:rPr lang="en-US" dirty="0" err="1"/>
              <a:t>ajralib</a:t>
            </a:r>
            <a:r>
              <a:rPr lang="en-US" dirty="0"/>
              <a:t> </a:t>
            </a:r>
            <a:r>
              <a:rPr lang="en-US" dirty="0" err="1"/>
              <a:t>chiqishini</a:t>
            </a:r>
            <a:r>
              <a:rPr lang="en-US" dirty="0"/>
              <a:t> </a:t>
            </a:r>
            <a:r>
              <a:rPr lang="en-US" dirty="0" err="1"/>
              <a:t>ta’minlash</a:t>
            </a:r>
            <a:r>
              <a:rPr lang="en-US" dirty="0"/>
              <a:t> </a:t>
            </a:r>
            <a:r>
              <a:rPr lang="en-US" dirty="0" err="1"/>
              <a:t>imkoniyati</a:t>
            </a:r>
            <a:r>
              <a:rPr lang="en-US" dirty="0"/>
              <a:t>; </a:t>
            </a:r>
            <a:r>
              <a:rPr lang="en-US" dirty="0" err="1"/>
              <a:t>har</a:t>
            </a:r>
            <a:r>
              <a:rPr lang="en-US" dirty="0"/>
              <a:t> </a:t>
            </a:r>
            <a:r>
              <a:rPr lang="en-US" dirty="0" err="1"/>
              <a:t>qanday</a:t>
            </a:r>
            <a:r>
              <a:rPr lang="en-US" dirty="0"/>
              <a:t> </a:t>
            </a:r>
            <a:r>
              <a:rPr lang="en-US" dirty="0" err="1"/>
              <a:t>issiqlik</a:t>
            </a:r>
            <a:r>
              <a:rPr lang="en-US" dirty="0"/>
              <a:t> </a:t>
            </a:r>
            <a:r>
              <a:rPr lang="en-US" dirty="0" err="1"/>
              <a:t>ishlovi</a:t>
            </a:r>
            <a:r>
              <a:rPr lang="en-US" dirty="0"/>
              <a:t> </a:t>
            </a:r>
            <a:r>
              <a:rPr lang="en-US" dirty="0" err="1"/>
              <a:t>berish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belgilangan</a:t>
            </a:r>
            <a:r>
              <a:rPr lang="en-US" dirty="0"/>
              <a:t> </a:t>
            </a:r>
            <a:r>
              <a:rPr lang="en-US" dirty="0" err="1"/>
              <a:t>hajmda</a:t>
            </a:r>
            <a:r>
              <a:rPr lang="en-US" dirty="0"/>
              <a:t> </a:t>
            </a:r>
            <a:r>
              <a:rPr lang="en-US" dirty="0" err="1"/>
              <a:t>katta</a:t>
            </a:r>
            <a:r>
              <a:rPr lang="en-US" dirty="0"/>
              <a:t> </a:t>
            </a:r>
            <a:r>
              <a:rPr lang="en-US" dirty="0" err="1"/>
              <a:t>miqdordagi</a:t>
            </a:r>
            <a:r>
              <a:rPr lang="en-US" dirty="0"/>
              <a:t> </a:t>
            </a:r>
            <a:r>
              <a:rPr lang="en-US" dirty="0" err="1"/>
              <a:t>issiqlik</a:t>
            </a:r>
            <a:r>
              <a:rPr lang="en-US" dirty="0"/>
              <a:t> </a:t>
            </a:r>
            <a:r>
              <a:rPr lang="en-US" dirty="0" err="1"/>
              <a:t>energiyasi</a:t>
            </a:r>
            <a:r>
              <a:rPr lang="en-US" dirty="0"/>
              <a:t> </a:t>
            </a:r>
            <a:r>
              <a:rPr lang="en-US" dirty="0" err="1"/>
              <a:t>ajralib</a:t>
            </a:r>
            <a:r>
              <a:rPr lang="en-US" dirty="0"/>
              <a:t> </a:t>
            </a:r>
            <a:r>
              <a:rPr lang="en-US" dirty="0" err="1"/>
              <a:t>chiqishini</a:t>
            </a:r>
            <a:r>
              <a:rPr lang="en-US" dirty="0"/>
              <a:t> </a:t>
            </a:r>
            <a:r>
              <a:rPr lang="en-US" dirty="0" err="1"/>
              <a:t>ta’minlash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h.k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Elektrotermiyada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energiyasini</a:t>
            </a:r>
            <a:r>
              <a:rPr lang="en-US" dirty="0"/>
              <a:t> </a:t>
            </a:r>
            <a:r>
              <a:rPr lang="en-US" dirty="0" err="1"/>
              <a:t>issiqlik</a:t>
            </a:r>
            <a:r>
              <a:rPr lang="en-US" dirty="0"/>
              <a:t> </a:t>
            </a:r>
            <a:r>
              <a:rPr lang="en-US" dirty="0" err="1"/>
              <a:t>energiyaisga</a:t>
            </a:r>
            <a:r>
              <a:rPr lang="en-US" dirty="0"/>
              <a:t> </a:t>
            </a:r>
            <a:r>
              <a:rPr lang="en-US" dirty="0" err="1"/>
              <a:t>aylanishni</a:t>
            </a:r>
            <a:r>
              <a:rPr lang="en-US" dirty="0"/>
              <a:t> </a:t>
            </a:r>
            <a:r>
              <a:rPr lang="en-US" dirty="0" err="1"/>
              <a:t>ta’minlovchi</a:t>
            </a:r>
            <a:r>
              <a:rPr lang="en-US" dirty="0"/>
              <a:t> </a:t>
            </a:r>
            <a:r>
              <a:rPr lang="en-US" dirty="0" err="1"/>
              <a:t>quyidagi</a:t>
            </a:r>
            <a:r>
              <a:rPr lang="en-US" dirty="0"/>
              <a:t> </a:t>
            </a:r>
            <a:r>
              <a:rPr lang="en-US" dirty="0" err="1"/>
              <a:t>usullarni</a:t>
            </a:r>
            <a:r>
              <a:rPr lang="en-US" dirty="0"/>
              <a:t> </a:t>
            </a:r>
            <a:r>
              <a:rPr lang="en-US" dirty="0" err="1"/>
              <a:t>qayd</a:t>
            </a:r>
            <a:r>
              <a:rPr lang="en-US" dirty="0"/>
              <a:t> </a:t>
            </a:r>
            <a:r>
              <a:rPr lang="en-US" dirty="0" err="1"/>
              <a:t>etish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.</a:t>
            </a:r>
            <a:br>
              <a:rPr lang="en-US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65226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552728"/>
          </a:xfrm>
        </p:spPr>
        <p:txBody>
          <a:bodyPr>
            <a:normAutofit fontScale="55000" lnSpcReduction="20000"/>
          </a:bodyPr>
          <a:lstStyle/>
          <a:p>
            <a:r>
              <a:rPr lang="en-US" sz="2900" b="1" i="1" dirty="0" err="1"/>
              <a:t>Qarshilik</a:t>
            </a:r>
            <a:r>
              <a:rPr lang="en-US" sz="2900" b="1" i="1" dirty="0"/>
              <a:t> </a:t>
            </a:r>
            <a:r>
              <a:rPr lang="en-US" sz="2900" b="1" i="1" dirty="0" err="1"/>
              <a:t>usulda</a:t>
            </a:r>
            <a:r>
              <a:rPr lang="en-US" sz="2900" b="1" i="1" dirty="0"/>
              <a:t> </a:t>
            </a:r>
            <a:r>
              <a:rPr lang="en-US" sz="2900" b="1" i="1" dirty="0" err="1"/>
              <a:t>issiqlik</a:t>
            </a:r>
            <a:r>
              <a:rPr lang="en-US" sz="2900" b="1" i="1" dirty="0"/>
              <a:t> </a:t>
            </a:r>
            <a:r>
              <a:rPr lang="en-US" sz="2900" b="1" i="1" dirty="0" err="1"/>
              <a:t>ishlovi</a:t>
            </a:r>
            <a:r>
              <a:rPr lang="en-US" sz="2900" b="1" i="1" dirty="0"/>
              <a:t> </a:t>
            </a:r>
            <a:r>
              <a:rPr lang="en-US" sz="2900" b="1" i="1" dirty="0" err="1"/>
              <a:t>berish</a:t>
            </a:r>
            <a:r>
              <a:rPr lang="en-US" sz="2900" b="1" i="1" dirty="0"/>
              <a:t> </a:t>
            </a:r>
            <a:r>
              <a:rPr lang="en-US" sz="2900" dirty="0" err="1"/>
              <a:t>o</a:t>
            </a:r>
            <a:r>
              <a:rPr lang="en-US" sz="2900" b="1" dirty="0" err="1"/>
              <a:t>‘</a:t>
            </a:r>
            <a:r>
              <a:rPr lang="en-US" sz="2900" dirty="0" err="1"/>
              <a:t>tkazuvchan</a:t>
            </a:r>
            <a:r>
              <a:rPr lang="en-US" sz="2900" dirty="0"/>
              <a:t> </a:t>
            </a:r>
            <a:r>
              <a:rPr lang="en-US" sz="2900" dirty="0" err="1"/>
              <a:t>materiallardan</a:t>
            </a:r>
            <a:r>
              <a:rPr lang="en-US" sz="2900" dirty="0"/>
              <a:t> </a:t>
            </a:r>
            <a:r>
              <a:rPr lang="en-US" sz="2900" dirty="0" err="1"/>
              <a:t>tok</a:t>
            </a:r>
            <a:r>
              <a:rPr lang="en-US" sz="2900" dirty="0"/>
              <a:t> </a:t>
            </a:r>
            <a:r>
              <a:rPr lang="en-US" sz="2900" dirty="0" err="1"/>
              <a:t>oqib</a:t>
            </a:r>
            <a:r>
              <a:rPr lang="en-US" sz="2900" dirty="0"/>
              <a:t> </a:t>
            </a:r>
            <a:r>
              <a:rPr lang="en-US" sz="2900" dirty="0" err="1"/>
              <a:t>o</a:t>
            </a:r>
            <a:r>
              <a:rPr lang="en-US" sz="2900" b="1" dirty="0" err="1"/>
              <a:t>‘</a:t>
            </a:r>
            <a:r>
              <a:rPr lang="en-US" sz="2900" dirty="0" err="1"/>
              <a:t>tish</a:t>
            </a:r>
            <a:r>
              <a:rPr lang="en-US" sz="2900" dirty="0"/>
              <a:t> </a:t>
            </a:r>
            <a:r>
              <a:rPr lang="en-US" sz="2900" dirty="0" err="1"/>
              <a:t>oqibatida</a:t>
            </a:r>
            <a:r>
              <a:rPr lang="en-US" sz="2900" dirty="0"/>
              <a:t> </a:t>
            </a:r>
            <a:r>
              <a:rPr lang="en-US" sz="2900" dirty="0" err="1"/>
              <a:t>issiqlik</a:t>
            </a:r>
            <a:r>
              <a:rPr lang="en-US" sz="2900" dirty="0"/>
              <a:t> </a:t>
            </a:r>
            <a:r>
              <a:rPr lang="en-US" sz="2900" dirty="0" err="1"/>
              <a:t>ajralib</a:t>
            </a:r>
            <a:r>
              <a:rPr lang="en-US" sz="2900" dirty="0"/>
              <a:t> </a:t>
            </a:r>
            <a:r>
              <a:rPr lang="en-US" sz="2900" dirty="0" err="1"/>
              <a:t>chiqishiga</a:t>
            </a:r>
            <a:r>
              <a:rPr lang="en-US" sz="2900" dirty="0"/>
              <a:t> </a:t>
            </a:r>
            <a:r>
              <a:rPr lang="en-US" sz="2900" dirty="0" err="1"/>
              <a:t>asoslangan</a:t>
            </a:r>
            <a:r>
              <a:rPr lang="en-US" sz="2900" dirty="0"/>
              <a:t>. </a:t>
            </a:r>
            <a:r>
              <a:rPr lang="en-US" sz="2900" dirty="0" err="1"/>
              <a:t>Ushbu</a:t>
            </a:r>
            <a:r>
              <a:rPr lang="en-US" sz="2900" dirty="0"/>
              <a:t> </a:t>
            </a:r>
            <a:r>
              <a:rPr lang="en-US" sz="2900" dirty="0" err="1"/>
              <a:t>usul</a:t>
            </a:r>
            <a:r>
              <a:rPr lang="en-US" sz="2900" dirty="0"/>
              <a:t> </a:t>
            </a:r>
            <a:r>
              <a:rPr lang="en-US" sz="2900" dirty="0" err="1"/>
              <a:t>Djoul</a:t>
            </a:r>
            <a:r>
              <a:rPr lang="en-US" sz="2900" dirty="0"/>
              <a:t> - Lens </a:t>
            </a:r>
            <a:r>
              <a:rPr lang="en-US" sz="2900" dirty="0" err="1"/>
              <a:t>qonuniga</a:t>
            </a:r>
            <a:r>
              <a:rPr lang="en-US" sz="2900" dirty="0"/>
              <a:t> </a:t>
            </a:r>
            <a:r>
              <a:rPr lang="en-US" sz="2900" dirty="0" err="1"/>
              <a:t>asoslangan</a:t>
            </a:r>
            <a:r>
              <a:rPr lang="en-US" sz="2900" dirty="0"/>
              <a:t> </a:t>
            </a:r>
            <a:r>
              <a:rPr lang="en-US" sz="2900" dirty="0" err="1"/>
              <a:t>bo</a:t>
            </a:r>
            <a:r>
              <a:rPr lang="en-US" sz="2900" b="1" dirty="0" err="1"/>
              <a:t>‘</a:t>
            </a:r>
            <a:r>
              <a:rPr lang="en-US" sz="2900" dirty="0" err="1"/>
              <a:t>lib</a:t>
            </a:r>
            <a:r>
              <a:rPr lang="en-US" sz="2900" dirty="0"/>
              <a:t>, </a:t>
            </a:r>
            <a:r>
              <a:rPr lang="en-US" sz="2900" dirty="0" err="1"/>
              <a:t>bevosita</a:t>
            </a:r>
            <a:r>
              <a:rPr lang="en-US" sz="2900" dirty="0"/>
              <a:t> </a:t>
            </a:r>
            <a:r>
              <a:rPr lang="en-US" sz="2900" dirty="0" err="1"/>
              <a:t>va</a:t>
            </a:r>
            <a:r>
              <a:rPr lang="en-US" sz="2900" dirty="0"/>
              <a:t> </a:t>
            </a:r>
            <a:r>
              <a:rPr lang="en-US" sz="2900" dirty="0" err="1"/>
              <a:t>bilvosita</a:t>
            </a:r>
            <a:r>
              <a:rPr lang="en-US" sz="2900" dirty="0"/>
              <a:t> </a:t>
            </a:r>
            <a:r>
              <a:rPr lang="en-US" sz="2900" dirty="0" err="1"/>
              <a:t>issiqlik</a:t>
            </a:r>
            <a:r>
              <a:rPr lang="en-US" sz="2900" dirty="0"/>
              <a:t> </a:t>
            </a:r>
            <a:r>
              <a:rPr lang="en-US" sz="2900" dirty="0" err="1"/>
              <a:t>ishlovi</a:t>
            </a:r>
            <a:r>
              <a:rPr lang="en-US" sz="2900" dirty="0"/>
              <a:t> </a:t>
            </a:r>
            <a:r>
              <a:rPr lang="en-US" sz="2900" dirty="0" err="1"/>
              <a:t>berish</a:t>
            </a:r>
            <a:r>
              <a:rPr lang="en-US" sz="2900" dirty="0"/>
              <a:t> </a:t>
            </a:r>
            <a:r>
              <a:rPr lang="en-US" sz="2900" dirty="0" err="1"/>
              <a:t>qurilmalarida</a:t>
            </a:r>
            <a:r>
              <a:rPr lang="en-US" sz="2900" dirty="0"/>
              <a:t> </a:t>
            </a:r>
            <a:r>
              <a:rPr lang="en-US" sz="2900" dirty="0" err="1"/>
              <a:t>qo</a:t>
            </a:r>
            <a:r>
              <a:rPr lang="en-US" sz="2900" b="1" dirty="0" err="1"/>
              <a:t>‘</a:t>
            </a:r>
            <a:r>
              <a:rPr lang="en-US" sz="2900" dirty="0" err="1"/>
              <a:t>llaniladi</a:t>
            </a:r>
            <a:r>
              <a:rPr lang="en-US" sz="2900" dirty="0"/>
              <a:t>.</a:t>
            </a:r>
            <a:br>
              <a:rPr lang="en-US" sz="2900" dirty="0"/>
            </a:br>
            <a:r>
              <a:rPr lang="en-US" sz="2900" dirty="0"/>
              <a:t/>
            </a:r>
            <a:br>
              <a:rPr lang="en-US" sz="2900" dirty="0"/>
            </a:br>
            <a:r>
              <a:rPr lang="en-US" sz="2900" b="1" i="1" dirty="0" err="1"/>
              <a:t>Induksion</a:t>
            </a:r>
            <a:r>
              <a:rPr lang="en-US" sz="2900" b="1" i="1" dirty="0"/>
              <a:t> </a:t>
            </a:r>
            <a:r>
              <a:rPr lang="en-US" sz="2900" b="1" i="1" dirty="0" err="1"/>
              <a:t>usulda</a:t>
            </a:r>
            <a:r>
              <a:rPr lang="en-US" sz="2900" b="1" i="1" dirty="0"/>
              <a:t> </a:t>
            </a:r>
            <a:r>
              <a:rPr lang="en-US" sz="2900" b="1" i="1" dirty="0" err="1"/>
              <a:t>issiqlik</a:t>
            </a:r>
            <a:r>
              <a:rPr lang="en-US" sz="2900" b="1" i="1" dirty="0"/>
              <a:t> </a:t>
            </a:r>
            <a:r>
              <a:rPr lang="en-US" sz="2900" b="1" i="1" dirty="0" err="1"/>
              <a:t>ishlovi</a:t>
            </a:r>
            <a:r>
              <a:rPr lang="en-US" sz="2900" b="1" i="1" dirty="0"/>
              <a:t> </a:t>
            </a:r>
            <a:r>
              <a:rPr lang="en-US" sz="2900" b="1" i="1" dirty="0" err="1"/>
              <a:t>berish</a:t>
            </a:r>
            <a:r>
              <a:rPr lang="en-US" sz="2900" b="1" i="1" dirty="0"/>
              <a:t> </a:t>
            </a:r>
            <a:r>
              <a:rPr lang="en-US" sz="2900" dirty="0" err="1"/>
              <a:t>qizdirilayotgan</a:t>
            </a:r>
            <a:r>
              <a:rPr lang="en-US" sz="2900" dirty="0"/>
              <a:t> </a:t>
            </a:r>
            <a:r>
              <a:rPr lang="en-US" sz="2900" dirty="0" err="1"/>
              <a:t>materialda</a:t>
            </a:r>
            <a:r>
              <a:rPr lang="en-US" sz="2900" dirty="0"/>
              <a:t> </a:t>
            </a:r>
            <a:r>
              <a:rPr lang="en-US" sz="2900" dirty="0" err="1"/>
              <a:t>uyurma</a:t>
            </a:r>
            <a:r>
              <a:rPr lang="en-US" sz="2900" dirty="0"/>
              <a:t> </a:t>
            </a:r>
            <a:r>
              <a:rPr lang="en-US" sz="2900" dirty="0" err="1"/>
              <a:t>toklar</a:t>
            </a:r>
            <a:r>
              <a:rPr lang="en-US" sz="2900" dirty="0"/>
              <a:t> </a:t>
            </a:r>
            <a:r>
              <a:rPr lang="en-US" sz="2900" dirty="0" err="1"/>
              <a:t>hosil</a:t>
            </a:r>
            <a:r>
              <a:rPr lang="en-US" sz="2900" dirty="0"/>
              <a:t> </a:t>
            </a:r>
            <a:r>
              <a:rPr lang="en-US" sz="2900" dirty="0" err="1"/>
              <a:t>qilish</a:t>
            </a:r>
            <a:r>
              <a:rPr lang="en-US" sz="2900" dirty="0"/>
              <a:t> </a:t>
            </a:r>
            <a:r>
              <a:rPr lang="en-US" sz="2900" dirty="0" err="1"/>
              <a:t>oqibatida</a:t>
            </a:r>
            <a:r>
              <a:rPr lang="en-US" sz="2900" dirty="0"/>
              <a:t> </a:t>
            </a:r>
            <a:r>
              <a:rPr lang="en-US" sz="2900" dirty="0" err="1"/>
              <a:t>elektromagnit</a:t>
            </a:r>
            <a:r>
              <a:rPr lang="en-US" sz="2900" dirty="0"/>
              <a:t> </a:t>
            </a:r>
            <a:r>
              <a:rPr lang="en-US" sz="2900" dirty="0" err="1"/>
              <a:t>maydon</a:t>
            </a:r>
            <a:r>
              <a:rPr lang="en-US" sz="2900" dirty="0"/>
              <a:t> </a:t>
            </a:r>
            <a:r>
              <a:rPr lang="en-US" sz="2900" dirty="0" err="1"/>
              <a:t>energiyasini</a:t>
            </a:r>
            <a:r>
              <a:rPr lang="en-US" sz="2900" dirty="0"/>
              <a:t> </a:t>
            </a:r>
            <a:r>
              <a:rPr lang="en-US" sz="2900" dirty="0" err="1"/>
              <a:t>issiqlik</a:t>
            </a:r>
            <a:r>
              <a:rPr lang="en-US" sz="2900" dirty="0"/>
              <a:t> </a:t>
            </a:r>
            <a:r>
              <a:rPr lang="en-US" sz="2900" dirty="0" err="1"/>
              <a:t>energiyasiga</a:t>
            </a:r>
            <a:r>
              <a:rPr lang="en-US" sz="2900" dirty="0"/>
              <a:t> </a:t>
            </a:r>
            <a:r>
              <a:rPr lang="en-US" sz="2900" dirty="0" err="1"/>
              <a:t>aylantirishga</a:t>
            </a:r>
            <a:r>
              <a:rPr lang="en-US" sz="2900" dirty="0"/>
              <a:t> </a:t>
            </a:r>
            <a:r>
              <a:rPr lang="en-US" sz="2900" dirty="0" err="1"/>
              <a:t>va</a:t>
            </a:r>
            <a:r>
              <a:rPr lang="en-US" sz="2900" dirty="0"/>
              <a:t> </a:t>
            </a:r>
            <a:r>
              <a:rPr lang="en-US" sz="2900" dirty="0" err="1"/>
              <a:t>Djoul</a:t>
            </a:r>
            <a:r>
              <a:rPr lang="en-US" sz="2900" dirty="0"/>
              <a:t> - Lens </a:t>
            </a:r>
            <a:r>
              <a:rPr lang="en-US" sz="2900" dirty="0" err="1"/>
              <a:t>qonuni</a:t>
            </a:r>
            <a:r>
              <a:rPr lang="en-US" sz="2900" dirty="0"/>
              <a:t> </a:t>
            </a:r>
            <a:r>
              <a:rPr lang="en-US" sz="2900" dirty="0" err="1"/>
              <a:t>asosida</a:t>
            </a:r>
            <a:r>
              <a:rPr lang="en-US" sz="2900" dirty="0"/>
              <a:t> </a:t>
            </a:r>
            <a:r>
              <a:rPr lang="en-US" sz="2900" dirty="0" err="1"/>
              <a:t>issiqlik</a:t>
            </a:r>
            <a:r>
              <a:rPr lang="en-US" sz="2900" dirty="0"/>
              <a:t> </a:t>
            </a:r>
            <a:r>
              <a:rPr lang="en-US" sz="2900" dirty="0" err="1"/>
              <a:t>ajralib</a:t>
            </a:r>
            <a:r>
              <a:rPr lang="en-US" sz="2900" dirty="0"/>
              <a:t> </a:t>
            </a:r>
            <a:r>
              <a:rPr lang="en-US" sz="2900" dirty="0" err="1"/>
              <a:t>chiqishiga</a:t>
            </a:r>
            <a:r>
              <a:rPr lang="en-US" sz="2900" dirty="0"/>
              <a:t> </a:t>
            </a:r>
            <a:r>
              <a:rPr lang="en-US" sz="2900" dirty="0" err="1"/>
              <a:t>asoslanadi</a:t>
            </a:r>
            <a:r>
              <a:rPr lang="en-US" sz="2900" dirty="0"/>
              <a:t>.</a:t>
            </a:r>
            <a:br>
              <a:rPr lang="en-US" sz="2900" dirty="0"/>
            </a:br>
            <a:r>
              <a:rPr lang="en-US" sz="2900" dirty="0"/>
              <a:t/>
            </a:r>
            <a:br>
              <a:rPr lang="en-US" sz="2900" dirty="0"/>
            </a:br>
            <a:r>
              <a:rPr lang="en-US" sz="2900" b="1" i="1" dirty="0" err="1"/>
              <a:t>Dielektrik</a:t>
            </a:r>
            <a:r>
              <a:rPr lang="en-US" sz="2900" b="1" i="1" dirty="0"/>
              <a:t> </a:t>
            </a:r>
            <a:r>
              <a:rPr lang="en-US" sz="2900" b="1" i="1" dirty="0" err="1"/>
              <a:t>usulda</a:t>
            </a:r>
            <a:r>
              <a:rPr lang="en-US" sz="2900" b="1" i="1" dirty="0"/>
              <a:t> </a:t>
            </a:r>
            <a:r>
              <a:rPr lang="en-US" sz="2900" b="1" i="1" dirty="0" err="1"/>
              <a:t>issiqlik</a:t>
            </a:r>
            <a:r>
              <a:rPr lang="en-US" sz="2900" b="1" i="1" dirty="0"/>
              <a:t> </a:t>
            </a:r>
            <a:r>
              <a:rPr lang="en-US" sz="2900" b="1" i="1" dirty="0" err="1"/>
              <a:t>ishlovi</a:t>
            </a:r>
            <a:r>
              <a:rPr lang="en-US" sz="2900" b="1" i="1" dirty="0"/>
              <a:t> </a:t>
            </a:r>
            <a:r>
              <a:rPr lang="en-US" sz="2900" b="1" i="1" dirty="0" err="1"/>
              <a:t>berish</a:t>
            </a:r>
            <a:r>
              <a:rPr lang="en-US" sz="2900" b="1" i="1" dirty="0"/>
              <a:t> </a:t>
            </a:r>
            <a:r>
              <a:rPr lang="en-US" sz="2900" dirty="0" err="1"/>
              <a:t>yuqori</a:t>
            </a:r>
            <a:r>
              <a:rPr lang="en-US" sz="2900" dirty="0"/>
              <a:t> </a:t>
            </a:r>
            <a:r>
              <a:rPr lang="en-US" sz="2900" dirty="0" err="1"/>
              <a:t>chastotadagi</a:t>
            </a:r>
            <a:r>
              <a:rPr lang="en-US" sz="2900" dirty="0"/>
              <a:t> </a:t>
            </a:r>
            <a:r>
              <a:rPr lang="en-US" sz="2900" dirty="0" err="1"/>
              <a:t>elektr</a:t>
            </a:r>
            <a:r>
              <a:rPr lang="en-US" sz="2900" dirty="0"/>
              <a:t> </a:t>
            </a:r>
            <a:r>
              <a:rPr lang="en-US" sz="2900" dirty="0" err="1"/>
              <a:t>maydoniga</a:t>
            </a:r>
            <a:r>
              <a:rPr lang="en-US" sz="2900" dirty="0"/>
              <a:t> </a:t>
            </a:r>
            <a:r>
              <a:rPr lang="en-US" sz="2900" dirty="0" err="1"/>
              <a:t>kiritilgan</a:t>
            </a:r>
            <a:r>
              <a:rPr lang="en-US" sz="2900" dirty="0"/>
              <a:t> </a:t>
            </a:r>
            <a:r>
              <a:rPr lang="en-US" sz="2900" dirty="0" err="1"/>
              <a:t>tok</a:t>
            </a:r>
            <a:r>
              <a:rPr lang="en-US" sz="2900" dirty="0"/>
              <a:t> </a:t>
            </a:r>
            <a:r>
              <a:rPr lang="en-US" sz="2900" dirty="0" err="1"/>
              <a:t>o</a:t>
            </a:r>
            <a:r>
              <a:rPr lang="en-US" sz="2900" b="1" dirty="0" err="1"/>
              <a:t>‘</a:t>
            </a:r>
            <a:r>
              <a:rPr lang="en-US" sz="2900" dirty="0" err="1"/>
              <a:t>tkazmaydigan</a:t>
            </a:r>
            <a:r>
              <a:rPr lang="en-US" sz="2900" dirty="0"/>
              <a:t> </a:t>
            </a:r>
            <a:r>
              <a:rPr lang="en-US" sz="2900" dirty="0" err="1"/>
              <a:t>yoki</a:t>
            </a:r>
            <a:r>
              <a:rPr lang="en-US" sz="2900" dirty="0"/>
              <a:t> </a:t>
            </a:r>
            <a:r>
              <a:rPr lang="en-US" sz="2900" dirty="0" err="1"/>
              <a:t>yarim</a:t>
            </a:r>
            <a:r>
              <a:rPr lang="en-US" sz="2900" dirty="0"/>
              <a:t> </a:t>
            </a:r>
            <a:r>
              <a:rPr lang="en-US" sz="2900" dirty="0" err="1"/>
              <a:t>o</a:t>
            </a:r>
            <a:r>
              <a:rPr lang="en-US" sz="2900" b="1" dirty="0" err="1"/>
              <a:t>‘</a:t>
            </a:r>
            <a:r>
              <a:rPr lang="en-US" sz="2900" dirty="0" err="1"/>
              <a:t>tkazgich</a:t>
            </a:r>
            <a:r>
              <a:rPr lang="en-US" sz="2900" dirty="0"/>
              <a:t> </a:t>
            </a:r>
            <a:r>
              <a:rPr lang="en-US" sz="2900" dirty="0" err="1"/>
              <a:t>metallarda</a:t>
            </a:r>
            <a:r>
              <a:rPr lang="en-US" sz="2900" dirty="0"/>
              <a:t> </a:t>
            </a:r>
            <a:r>
              <a:rPr lang="en-US" sz="2900" dirty="0" err="1"/>
              <a:t>va</a:t>
            </a:r>
            <a:r>
              <a:rPr lang="en-US" sz="2900" dirty="0"/>
              <a:t> </a:t>
            </a:r>
            <a:r>
              <a:rPr lang="en-US" sz="2900" dirty="0" err="1"/>
              <a:t>polyarizasiya</a:t>
            </a:r>
            <a:r>
              <a:rPr lang="en-US" sz="2900" dirty="0"/>
              <a:t> </a:t>
            </a:r>
            <a:r>
              <a:rPr lang="en-US" sz="2900" dirty="0" err="1"/>
              <a:t>natijasida</a:t>
            </a:r>
            <a:r>
              <a:rPr lang="en-US" sz="2900" dirty="0"/>
              <a:t> </a:t>
            </a:r>
            <a:r>
              <a:rPr lang="en-US" sz="2900" dirty="0" err="1"/>
              <a:t>hosil</a:t>
            </a:r>
            <a:r>
              <a:rPr lang="en-US" sz="2900" dirty="0"/>
              <a:t> </a:t>
            </a:r>
            <a:r>
              <a:rPr lang="en-US" sz="2900" dirty="0" err="1"/>
              <a:t>bo</a:t>
            </a:r>
            <a:r>
              <a:rPr lang="en-US" sz="2900" b="1" dirty="0" err="1"/>
              <a:t>‘</a:t>
            </a:r>
            <a:r>
              <a:rPr lang="en-US" sz="2900" dirty="0" err="1"/>
              <a:t>luvchi</a:t>
            </a:r>
            <a:r>
              <a:rPr lang="en-US" sz="2900" dirty="0"/>
              <a:t> </a:t>
            </a:r>
            <a:r>
              <a:rPr lang="en-US" sz="2900" dirty="0" err="1"/>
              <a:t>siljish</a:t>
            </a:r>
            <a:r>
              <a:rPr lang="en-US" sz="2900" dirty="0"/>
              <a:t> </a:t>
            </a:r>
            <a:r>
              <a:rPr lang="en-US" sz="2900" dirty="0" err="1"/>
              <a:t>toklari</a:t>
            </a:r>
            <a:r>
              <a:rPr lang="en-US" sz="2900" dirty="0"/>
              <a:t> </a:t>
            </a:r>
            <a:r>
              <a:rPr lang="en-US" sz="2900" dirty="0" err="1"/>
              <a:t>vujudga</a:t>
            </a:r>
            <a:r>
              <a:rPr lang="en-US" sz="2900" dirty="0"/>
              <a:t> </a:t>
            </a:r>
            <a:r>
              <a:rPr lang="en-US" sz="2900" dirty="0" err="1"/>
              <a:t>kelishiga</a:t>
            </a:r>
            <a:r>
              <a:rPr lang="en-US" sz="2900" dirty="0"/>
              <a:t> </a:t>
            </a:r>
            <a:r>
              <a:rPr lang="en-US" sz="2900" dirty="0" err="1"/>
              <a:t>asoslangan</a:t>
            </a:r>
            <a:r>
              <a:rPr lang="en-US" sz="2900" dirty="0"/>
              <a:t>.</a:t>
            </a:r>
            <a:br>
              <a:rPr lang="en-US" sz="2900" dirty="0"/>
            </a:br>
            <a:r>
              <a:rPr lang="en-US" sz="2900" dirty="0"/>
              <a:t/>
            </a:r>
            <a:br>
              <a:rPr lang="en-US" sz="2900" dirty="0"/>
            </a:br>
            <a:r>
              <a:rPr lang="en-US" sz="2900" b="1" i="1" dirty="0" err="1"/>
              <a:t>Elektr</a:t>
            </a:r>
            <a:r>
              <a:rPr lang="en-US" sz="2900" b="1" i="1" dirty="0"/>
              <a:t> </a:t>
            </a:r>
            <a:r>
              <a:rPr lang="en-US" sz="2900" b="1" i="1" dirty="0" err="1"/>
              <a:t>yoyi</a:t>
            </a:r>
            <a:r>
              <a:rPr lang="en-US" sz="2900" b="1" i="1" dirty="0"/>
              <a:t> </a:t>
            </a:r>
            <a:r>
              <a:rPr lang="en-US" sz="2900" b="1" i="1" dirty="0" err="1"/>
              <a:t>hisobiga</a:t>
            </a:r>
            <a:r>
              <a:rPr lang="en-US" sz="2900" b="1" i="1" dirty="0"/>
              <a:t> </a:t>
            </a:r>
            <a:r>
              <a:rPr lang="en-US" sz="2900" b="1" i="1" dirty="0" err="1"/>
              <a:t>issiqlik</a:t>
            </a:r>
            <a:r>
              <a:rPr lang="en-US" sz="2900" b="1" i="1" dirty="0"/>
              <a:t> </a:t>
            </a:r>
            <a:r>
              <a:rPr lang="en-US" sz="2900" b="1" i="1" dirty="0" err="1"/>
              <a:t>ishlovi</a:t>
            </a:r>
            <a:r>
              <a:rPr lang="en-US" sz="2900" b="1" i="1" dirty="0"/>
              <a:t> </a:t>
            </a:r>
            <a:r>
              <a:rPr lang="en-US" sz="2900" b="1" i="1" dirty="0" err="1"/>
              <a:t>berish</a:t>
            </a:r>
            <a:r>
              <a:rPr lang="en-US" sz="2900" b="1" i="1" dirty="0"/>
              <a:t> </a:t>
            </a:r>
            <a:r>
              <a:rPr lang="en-US" sz="2900" dirty="0" err="1"/>
              <a:t>usulida</a:t>
            </a:r>
            <a:r>
              <a:rPr lang="en-US" sz="2900" dirty="0"/>
              <a:t> </a:t>
            </a:r>
            <a:r>
              <a:rPr lang="en-US" sz="2900" dirty="0" err="1"/>
              <a:t>materiallarga</a:t>
            </a:r>
            <a:r>
              <a:rPr lang="en-US" sz="2900" dirty="0"/>
              <a:t> </a:t>
            </a:r>
            <a:r>
              <a:rPr lang="en-US" sz="2900" dirty="0" err="1"/>
              <a:t>elektrodlar</a:t>
            </a:r>
            <a:r>
              <a:rPr lang="en-US" sz="2900" dirty="0"/>
              <a:t> </a:t>
            </a:r>
            <a:r>
              <a:rPr lang="en-US" sz="2900" dirty="0" err="1"/>
              <a:t>orasida</a:t>
            </a:r>
            <a:r>
              <a:rPr lang="en-US" sz="2900" dirty="0"/>
              <a:t> </a:t>
            </a:r>
            <a:r>
              <a:rPr lang="en-US" sz="2900" dirty="0" err="1"/>
              <a:t>hosil</a:t>
            </a:r>
            <a:r>
              <a:rPr lang="en-US" sz="2900" dirty="0"/>
              <a:t> </a:t>
            </a:r>
            <a:r>
              <a:rPr lang="en-US" sz="2900" dirty="0" err="1"/>
              <a:t>qilingan</a:t>
            </a:r>
            <a:r>
              <a:rPr lang="en-US" sz="2900" dirty="0"/>
              <a:t> </a:t>
            </a:r>
            <a:r>
              <a:rPr lang="en-US" sz="2900" dirty="0" err="1"/>
              <a:t>issiqlik</a:t>
            </a:r>
            <a:r>
              <a:rPr lang="en-US" sz="2900" dirty="0"/>
              <a:t> </a:t>
            </a:r>
            <a:r>
              <a:rPr lang="en-US" sz="2900" dirty="0" err="1"/>
              <a:t>energiyasi</a:t>
            </a:r>
            <a:r>
              <a:rPr lang="en-US" sz="2900" dirty="0"/>
              <a:t> </a:t>
            </a:r>
            <a:r>
              <a:rPr lang="en-US" sz="2900" dirty="0" err="1"/>
              <a:t>hisobga</a:t>
            </a:r>
            <a:r>
              <a:rPr lang="en-US" sz="2900" dirty="0"/>
              <a:t> </a:t>
            </a:r>
            <a:r>
              <a:rPr lang="en-US" sz="2900" dirty="0" err="1"/>
              <a:t>tegishli</a:t>
            </a:r>
            <a:r>
              <a:rPr lang="en-US" sz="2900" dirty="0"/>
              <a:t> </a:t>
            </a:r>
            <a:r>
              <a:rPr lang="en-US" sz="2900" dirty="0" err="1"/>
              <a:t>issiqlik</a:t>
            </a:r>
            <a:r>
              <a:rPr lang="en-US" sz="2900" dirty="0"/>
              <a:t> </a:t>
            </a:r>
            <a:r>
              <a:rPr lang="en-US" sz="2900" dirty="0" err="1"/>
              <a:t>ishlovi</a:t>
            </a:r>
            <a:r>
              <a:rPr lang="en-US" sz="2900" dirty="0"/>
              <a:t> (</a:t>
            </a:r>
            <a:r>
              <a:rPr lang="en-US" sz="2900" dirty="0" err="1"/>
              <a:t>yoy</a:t>
            </a:r>
            <a:r>
              <a:rPr lang="en-US" sz="2900" dirty="0"/>
              <a:t> </a:t>
            </a:r>
            <a:r>
              <a:rPr lang="en-US" sz="2900" dirty="0" err="1"/>
              <a:t>yordamida</a:t>
            </a:r>
            <a:r>
              <a:rPr lang="en-US" sz="2900" dirty="0"/>
              <a:t> </a:t>
            </a:r>
            <a:r>
              <a:rPr lang="en-US" sz="2900" dirty="0" err="1"/>
              <a:t>metallarni</a:t>
            </a:r>
            <a:r>
              <a:rPr lang="en-US" sz="2900" dirty="0"/>
              <a:t> </a:t>
            </a:r>
            <a:r>
              <a:rPr lang="en-US" sz="2900" dirty="0" err="1"/>
              <a:t>kesish</a:t>
            </a:r>
            <a:r>
              <a:rPr lang="en-US" sz="2900" dirty="0"/>
              <a:t>, </a:t>
            </a:r>
            <a:r>
              <a:rPr lang="en-US" sz="2900" dirty="0" err="1"/>
              <a:t>ulash</a:t>
            </a:r>
            <a:r>
              <a:rPr lang="en-US" sz="2900" dirty="0"/>
              <a:t>, </a:t>
            </a:r>
            <a:r>
              <a:rPr lang="en-US" sz="2900" dirty="0" err="1"/>
              <a:t>eritish</a:t>
            </a:r>
            <a:r>
              <a:rPr lang="en-US" sz="2900" dirty="0"/>
              <a:t> </a:t>
            </a:r>
            <a:r>
              <a:rPr lang="en-US" sz="2900" dirty="0" err="1"/>
              <a:t>va</a:t>
            </a:r>
            <a:r>
              <a:rPr lang="en-US" sz="2900" dirty="0"/>
              <a:t> </a:t>
            </a:r>
            <a:r>
              <a:rPr lang="en-US" sz="2900" dirty="0" err="1"/>
              <a:t>hokazo</a:t>
            </a:r>
            <a:r>
              <a:rPr lang="en-US" sz="2900" dirty="0"/>
              <a:t>) </a:t>
            </a:r>
            <a:r>
              <a:rPr lang="en-US" sz="2900" dirty="0" err="1"/>
              <a:t>beriladi</a:t>
            </a:r>
            <a:r>
              <a:rPr lang="en-US" sz="2900" dirty="0"/>
              <a:t>.</a:t>
            </a:r>
            <a:br>
              <a:rPr lang="en-US" sz="2900" dirty="0"/>
            </a:br>
            <a:r>
              <a:rPr lang="en-US" sz="2900" dirty="0"/>
              <a:t/>
            </a:r>
            <a:br>
              <a:rPr lang="en-US" sz="2900" dirty="0"/>
            </a:br>
            <a:endParaRPr lang="ru-RU" sz="2900" dirty="0"/>
          </a:p>
          <a:p>
            <a:r>
              <a:rPr lang="en-US" sz="2900" b="1" i="1" dirty="0" err="1"/>
              <a:t>Elektron</a:t>
            </a:r>
            <a:r>
              <a:rPr lang="en-US" sz="2900" b="1" i="1" dirty="0"/>
              <a:t> </a:t>
            </a:r>
            <a:r>
              <a:rPr lang="en-US" sz="2900" b="1" i="1" dirty="0" err="1"/>
              <a:t>va</a:t>
            </a:r>
            <a:r>
              <a:rPr lang="en-US" sz="2900" b="1" i="1" dirty="0"/>
              <a:t> </a:t>
            </a:r>
            <a:r>
              <a:rPr lang="en-US" sz="2900" b="1" i="1" dirty="0" err="1"/>
              <a:t>ionli</a:t>
            </a:r>
            <a:r>
              <a:rPr lang="en-US" sz="2900" b="1" i="1" dirty="0"/>
              <a:t> -</a:t>
            </a:r>
            <a:r>
              <a:rPr lang="en-US" sz="2900" b="1" i="1" dirty="0" err="1"/>
              <a:t>nurli</a:t>
            </a:r>
            <a:r>
              <a:rPr lang="en-US" sz="2900" b="1" i="1" dirty="0"/>
              <a:t> </a:t>
            </a:r>
            <a:r>
              <a:rPr lang="en-US" sz="2900" b="1" i="1" dirty="0" err="1"/>
              <a:t>qizdirish</a:t>
            </a:r>
            <a:r>
              <a:rPr lang="en-US" sz="2900" b="1" i="1" dirty="0"/>
              <a:t> </a:t>
            </a:r>
            <a:r>
              <a:rPr lang="en-US" sz="2900" b="1" i="1" dirty="0" err="1"/>
              <a:t>usuli</a:t>
            </a:r>
            <a:r>
              <a:rPr lang="en-US" sz="2900" dirty="0"/>
              <a:t> </a:t>
            </a:r>
            <a:r>
              <a:rPr lang="en-US" sz="2900" dirty="0" err="1"/>
              <a:t>elekr</a:t>
            </a:r>
            <a:r>
              <a:rPr lang="en-US" sz="2900" dirty="0"/>
              <a:t> </a:t>
            </a:r>
            <a:r>
              <a:rPr lang="en-US" sz="2900" dirty="0" err="1"/>
              <a:t>maydoni</a:t>
            </a:r>
            <a:r>
              <a:rPr lang="en-US" sz="2900" dirty="0"/>
              <a:t> </a:t>
            </a:r>
            <a:r>
              <a:rPr lang="en-US" sz="2900" dirty="0" err="1"/>
              <a:t>ta’sirida</a:t>
            </a:r>
            <a:r>
              <a:rPr lang="en-US" sz="2900" dirty="0"/>
              <a:t> </a:t>
            </a:r>
            <a:r>
              <a:rPr lang="en-US" sz="2900" dirty="0" err="1"/>
              <a:t>tezlanish</a:t>
            </a:r>
            <a:r>
              <a:rPr lang="en-US" sz="2900" dirty="0"/>
              <a:t> </a:t>
            </a:r>
            <a:r>
              <a:rPr lang="en-US" sz="2900" dirty="0" err="1"/>
              <a:t>olgan</a:t>
            </a:r>
            <a:r>
              <a:rPr lang="en-US" sz="2900" dirty="0"/>
              <a:t> </a:t>
            </a:r>
            <a:r>
              <a:rPr lang="en-US" sz="2900" dirty="0" err="1"/>
              <a:t>va</a:t>
            </a:r>
            <a:r>
              <a:rPr lang="en-US" sz="2900" dirty="0"/>
              <a:t> </a:t>
            </a:r>
            <a:r>
              <a:rPr lang="en-US" sz="2900" dirty="0" err="1"/>
              <a:t>tez</a:t>
            </a:r>
            <a:r>
              <a:rPr lang="en-US" sz="2900" dirty="0"/>
              <a:t> </a:t>
            </a:r>
            <a:r>
              <a:rPr lang="en-US" sz="2900" dirty="0" err="1"/>
              <a:t>harakatlanayotgan</a:t>
            </a:r>
            <a:r>
              <a:rPr lang="en-US" sz="2900" dirty="0"/>
              <a:t> </a:t>
            </a:r>
            <a:r>
              <a:rPr lang="en-US" sz="2900" dirty="0" err="1"/>
              <a:t>elektronlar</a:t>
            </a:r>
            <a:r>
              <a:rPr lang="en-US" sz="2900" dirty="0"/>
              <a:t> </a:t>
            </a:r>
            <a:r>
              <a:rPr lang="en-US" sz="2900" dirty="0" err="1"/>
              <a:t>va</a:t>
            </a:r>
            <a:r>
              <a:rPr lang="en-US" sz="2900" dirty="0"/>
              <a:t> </a:t>
            </a:r>
            <a:r>
              <a:rPr lang="en-US" sz="2900" dirty="0" err="1"/>
              <a:t>ionlar</a:t>
            </a:r>
            <a:r>
              <a:rPr lang="en-US" sz="2900" dirty="0"/>
              <a:t> </a:t>
            </a:r>
            <a:r>
              <a:rPr lang="en-US" sz="2900" dirty="0" err="1"/>
              <a:t>o</a:t>
            </a:r>
            <a:r>
              <a:rPr lang="en-US" sz="2900" b="1" dirty="0" err="1"/>
              <a:t>‘</a:t>
            </a:r>
            <a:r>
              <a:rPr lang="en-US" sz="2900" dirty="0" err="1"/>
              <a:t>zaro</a:t>
            </a:r>
            <a:r>
              <a:rPr lang="en-US" sz="2900" dirty="0"/>
              <a:t> </a:t>
            </a:r>
            <a:r>
              <a:rPr lang="en-US" sz="2900" dirty="0" err="1"/>
              <a:t>to</a:t>
            </a:r>
            <a:r>
              <a:rPr lang="en-US" sz="2900" b="1" dirty="0" err="1"/>
              <a:t>‘</a:t>
            </a:r>
            <a:r>
              <a:rPr lang="en-US" sz="2900" dirty="0" err="1"/>
              <a:t>qnashishlari</a:t>
            </a:r>
            <a:r>
              <a:rPr lang="en-US" sz="2900" dirty="0"/>
              <a:t> </a:t>
            </a:r>
            <a:r>
              <a:rPr lang="en-US" sz="2900" dirty="0" err="1"/>
              <a:t>natijasida</a:t>
            </a:r>
            <a:r>
              <a:rPr lang="en-US" sz="2900" dirty="0"/>
              <a:t> </a:t>
            </a:r>
            <a:r>
              <a:rPr lang="en-US" sz="2900" dirty="0" err="1"/>
              <a:t>ajralayotgan</a:t>
            </a:r>
            <a:r>
              <a:rPr lang="en-US" sz="2900" dirty="0"/>
              <a:t> </a:t>
            </a:r>
            <a:r>
              <a:rPr lang="en-US" sz="2900" dirty="0" err="1"/>
              <a:t>issiqlik</a:t>
            </a:r>
            <a:r>
              <a:rPr lang="en-US" sz="2900" dirty="0"/>
              <a:t> </a:t>
            </a:r>
            <a:r>
              <a:rPr lang="en-US" sz="2900" dirty="0" err="1"/>
              <a:t>energiyasidan</a:t>
            </a:r>
            <a:r>
              <a:rPr lang="en-US" sz="2900" dirty="0"/>
              <a:t> </a:t>
            </a:r>
            <a:r>
              <a:rPr lang="en-US" sz="2900" dirty="0" err="1"/>
              <a:t>foydalanishga</a:t>
            </a:r>
            <a:r>
              <a:rPr lang="en-US" sz="2900" dirty="0"/>
              <a:t> </a:t>
            </a:r>
            <a:r>
              <a:rPr lang="en-US" sz="2900" dirty="0" err="1"/>
              <a:t>asoslangan</a:t>
            </a:r>
            <a:r>
              <a:rPr lang="en-US" sz="2900" dirty="0"/>
              <a:t>.</a:t>
            </a:r>
            <a:br>
              <a:rPr lang="en-US" sz="2900" dirty="0"/>
            </a:br>
            <a:r>
              <a:rPr lang="en-US" sz="2900" dirty="0"/>
              <a:t/>
            </a:r>
            <a:br>
              <a:rPr lang="en-US" sz="2900" dirty="0"/>
            </a:br>
            <a:r>
              <a:rPr lang="en-US" sz="2900" b="1" i="1" dirty="0" err="1"/>
              <a:t>Plazmali</a:t>
            </a:r>
            <a:r>
              <a:rPr lang="en-US" sz="2900" b="1" i="1" dirty="0"/>
              <a:t> </a:t>
            </a:r>
            <a:r>
              <a:rPr lang="en-US" sz="2900" b="1" i="1" dirty="0" err="1"/>
              <a:t>qizdirish</a:t>
            </a:r>
            <a:r>
              <a:rPr lang="en-US" sz="2900" b="1" i="1" dirty="0"/>
              <a:t> </a:t>
            </a:r>
            <a:r>
              <a:rPr lang="en-US" sz="2900" b="1" i="1" dirty="0" err="1"/>
              <a:t>usuli</a:t>
            </a:r>
            <a:r>
              <a:rPr lang="en-US" sz="2900" b="1" i="1" dirty="0"/>
              <a:t> </a:t>
            </a:r>
            <a:r>
              <a:rPr lang="en-US" sz="2900" dirty="0" err="1"/>
              <a:t>yoy</a:t>
            </a:r>
            <a:r>
              <a:rPr lang="en-US" sz="2900" dirty="0"/>
              <a:t> </a:t>
            </a:r>
            <a:r>
              <a:rPr lang="en-US" sz="2900" dirty="0" err="1"/>
              <a:t>razryadi</a:t>
            </a:r>
            <a:r>
              <a:rPr lang="en-US" sz="2900" dirty="0"/>
              <a:t> </a:t>
            </a:r>
            <a:r>
              <a:rPr lang="en-US" sz="2900" dirty="0" err="1"/>
              <a:t>muhitidan</a:t>
            </a:r>
            <a:r>
              <a:rPr lang="en-US" sz="2900" dirty="0"/>
              <a:t> </a:t>
            </a:r>
            <a:r>
              <a:rPr lang="en-US" sz="2900" dirty="0" err="1"/>
              <a:t>yoki</a:t>
            </a:r>
            <a:r>
              <a:rPr lang="en-US" sz="2900" dirty="0"/>
              <a:t> </a:t>
            </a:r>
            <a:r>
              <a:rPr lang="en-US" sz="2900" dirty="0" err="1"/>
              <a:t>yuqori</a:t>
            </a:r>
            <a:r>
              <a:rPr lang="en-US" sz="2900" dirty="0"/>
              <a:t> </a:t>
            </a:r>
            <a:r>
              <a:rPr lang="en-US" sz="2900" dirty="0" err="1"/>
              <a:t>chastotali</a:t>
            </a:r>
            <a:r>
              <a:rPr lang="en-US" sz="2900" dirty="0"/>
              <a:t> </a:t>
            </a:r>
            <a:r>
              <a:rPr lang="en-US" sz="2900" dirty="0" err="1"/>
              <a:t>elektromagnit</a:t>
            </a:r>
            <a:r>
              <a:rPr lang="en-US" sz="2900" dirty="0"/>
              <a:t> </a:t>
            </a:r>
            <a:r>
              <a:rPr lang="en-US" sz="2900" dirty="0" err="1"/>
              <a:t>yoxud</a:t>
            </a:r>
            <a:r>
              <a:rPr lang="en-US" sz="2900" dirty="0"/>
              <a:t> </a:t>
            </a:r>
            <a:r>
              <a:rPr lang="en-US" sz="2900" dirty="0" err="1"/>
              <a:t>elektr</a:t>
            </a:r>
            <a:r>
              <a:rPr lang="en-US" sz="2900" dirty="0"/>
              <a:t> </a:t>
            </a:r>
            <a:r>
              <a:rPr lang="en-US" sz="2900" dirty="0" err="1"/>
              <a:t>maydonidan</a:t>
            </a:r>
            <a:r>
              <a:rPr lang="en-US" sz="2900" dirty="0"/>
              <a:t> </a:t>
            </a:r>
            <a:r>
              <a:rPr lang="en-US" sz="2900" dirty="0" err="1"/>
              <a:t>gazni</a:t>
            </a:r>
            <a:r>
              <a:rPr lang="en-US" sz="2900" dirty="0"/>
              <a:t> </a:t>
            </a:r>
            <a:r>
              <a:rPr lang="en-US" sz="2900" dirty="0" err="1"/>
              <a:t>o</a:t>
            </a:r>
            <a:r>
              <a:rPr lang="en-US" sz="2900" b="1" dirty="0" err="1"/>
              <a:t>‘</a:t>
            </a:r>
            <a:r>
              <a:rPr lang="en-US" sz="2900" dirty="0" err="1"/>
              <a:t>tkazish</a:t>
            </a:r>
            <a:r>
              <a:rPr lang="en-US" sz="2900" dirty="0"/>
              <a:t> </a:t>
            </a:r>
            <a:r>
              <a:rPr lang="en-US" sz="2900" dirty="0" err="1"/>
              <a:t>oqibatida</a:t>
            </a:r>
            <a:r>
              <a:rPr lang="en-US" sz="2900" dirty="0"/>
              <a:t> </a:t>
            </a:r>
            <a:r>
              <a:rPr lang="en-US" sz="2900" dirty="0" err="1"/>
              <a:t>ajralayotgan</a:t>
            </a:r>
            <a:r>
              <a:rPr lang="en-US" sz="2900" dirty="0"/>
              <a:t> </a:t>
            </a:r>
            <a:r>
              <a:rPr lang="en-US" sz="2900" dirty="0" err="1"/>
              <a:t>issiqlik</a:t>
            </a:r>
            <a:r>
              <a:rPr lang="en-US" sz="2900" dirty="0"/>
              <a:t> </a:t>
            </a:r>
            <a:r>
              <a:rPr lang="en-US" sz="2900" dirty="0" err="1"/>
              <a:t>energiyasidan</a:t>
            </a:r>
            <a:r>
              <a:rPr lang="en-US" sz="2900" dirty="0"/>
              <a:t> </a:t>
            </a:r>
            <a:r>
              <a:rPr lang="en-US" sz="2900" dirty="0" err="1"/>
              <a:t>foydalanishga</a:t>
            </a:r>
            <a:r>
              <a:rPr lang="en-US" sz="2900" dirty="0"/>
              <a:t> </a:t>
            </a:r>
            <a:r>
              <a:rPr lang="en-US" sz="2900" dirty="0" err="1"/>
              <a:t>asoslangan</a:t>
            </a:r>
            <a:r>
              <a:rPr lang="en-US" sz="2900" dirty="0"/>
              <a:t>.</a:t>
            </a:r>
            <a:br>
              <a:rPr lang="en-US" sz="2900" dirty="0"/>
            </a:br>
            <a:r>
              <a:rPr lang="en-US" sz="2900" dirty="0"/>
              <a:t/>
            </a:r>
            <a:br>
              <a:rPr lang="en-US" sz="2900" dirty="0"/>
            </a:br>
            <a:r>
              <a:rPr lang="en-US" sz="2900" b="1" i="1" dirty="0" err="1"/>
              <a:t>Lazer</a:t>
            </a:r>
            <a:r>
              <a:rPr lang="en-US" sz="2900" b="1" i="1" dirty="0"/>
              <a:t> </a:t>
            </a:r>
            <a:r>
              <a:rPr lang="en-US" sz="2900" b="1" i="1" dirty="0" err="1"/>
              <a:t>yordamida</a:t>
            </a:r>
            <a:r>
              <a:rPr lang="en-US" sz="2900" b="1" i="1" dirty="0"/>
              <a:t> </a:t>
            </a:r>
            <a:r>
              <a:rPr lang="en-US" sz="2900" b="1" i="1" dirty="0" err="1"/>
              <a:t>issiqlik</a:t>
            </a:r>
            <a:r>
              <a:rPr lang="en-US" sz="2900" b="1" i="1" dirty="0"/>
              <a:t> </a:t>
            </a:r>
            <a:r>
              <a:rPr lang="en-US" sz="2900" b="1" i="1" dirty="0" err="1"/>
              <a:t>ishlovi</a:t>
            </a:r>
            <a:r>
              <a:rPr lang="en-US" sz="2900" b="1" i="1" dirty="0"/>
              <a:t> </a:t>
            </a:r>
            <a:r>
              <a:rPr lang="en-US" sz="2900" b="1" i="1" dirty="0" err="1"/>
              <a:t>berish</a:t>
            </a:r>
            <a:r>
              <a:rPr lang="en-US" sz="2900" b="1" i="1" dirty="0"/>
              <a:t> </a:t>
            </a:r>
            <a:r>
              <a:rPr lang="en-US" sz="2900" dirty="0" err="1"/>
              <a:t>lazerlarda</a:t>
            </a:r>
            <a:r>
              <a:rPr lang="en-US" sz="2900" dirty="0"/>
              <a:t> </a:t>
            </a:r>
            <a:r>
              <a:rPr lang="en-US" sz="2900" dirty="0" err="1"/>
              <a:t>ya’ni</a:t>
            </a:r>
            <a:r>
              <a:rPr lang="en-US" sz="2900" dirty="0"/>
              <a:t> </a:t>
            </a:r>
            <a:r>
              <a:rPr lang="en-US" sz="2900" dirty="0" err="1"/>
              <a:t>optik</a:t>
            </a:r>
            <a:r>
              <a:rPr lang="en-US" sz="2900" dirty="0"/>
              <a:t> </a:t>
            </a:r>
            <a:r>
              <a:rPr lang="en-US" sz="2900" dirty="0" err="1"/>
              <a:t>kvant</a:t>
            </a:r>
            <a:r>
              <a:rPr lang="en-US" sz="2900" dirty="0"/>
              <a:t> </a:t>
            </a:r>
            <a:r>
              <a:rPr lang="en-US" sz="2900" dirty="0" err="1"/>
              <a:t>generatorlarida</a:t>
            </a:r>
            <a:r>
              <a:rPr lang="en-US" sz="2900" dirty="0"/>
              <a:t> </a:t>
            </a:r>
            <a:r>
              <a:rPr lang="en-US" sz="2900" dirty="0" err="1"/>
              <a:t>hosil</a:t>
            </a:r>
            <a:r>
              <a:rPr lang="en-US" sz="2900" dirty="0"/>
              <a:t> </a:t>
            </a:r>
            <a:r>
              <a:rPr lang="en-US" sz="2900" dirty="0" err="1"/>
              <a:t>qilingan</a:t>
            </a:r>
            <a:r>
              <a:rPr lang="en-US" sz="2900" dirty="0"/>
              <a:t> </a:t>
            </a:r>
            <a:r>
              <a:rPr lang="en-US" sz="2900" dirty="0" err="1"/>
              <a:t>yuqori</a:t>
            </a:r>
            <a:r>
              <a:rPr lang="en-US" sz="2900" dirty="0"/>
              <a:t> </a:t>
            </a:r>
            <a:r>
              <a:rPr lang="en-US" sz="2900" dirty="0" err="1"/>
              <a:t>konsentrasiyadagi</a:t>
            </a:r>
            <a:r>
              <a:rPr lang="en-US" sz="2900" dirty="0"/>
              <a:t> </a:t>
            </a:r>
            <a:r>
              <a:rPr lang="en-US" sz="2900" dirty="0" err="1"/>
              <a:t>yorug</a:t>
            </a:r>
            <a:r>
              <a:rPr lang="en-US" sz="2900" b="1" dirty="0" err="1"/>
              <a:t>‘</a:t>
            </a:r>
            <a:r>
              <a:rPr lang="en-US" sz="2900" dirty="0" err="1"/>
              <a:t>lik</a:t>
            </a:r>
            <a:r>
              <a:rPr lang="en-US" sz="2900" dirty="0"/>
              <a:t> </a:t>
            </a:r>
            <a:r>
              <a:rPr lang="en-US" sz="2900" dirty="0" err="1"/>
              <a:t>energiyasi</a:t>
            </a:r>
            <a:r>
              <a:rPr lang="en-US" sz="2900" dirty="0"/>
              <a:t> </a:t>
            </a:r>
            <a:r>
              <a:rPr lang="en-US" sz="2900" dirty="0" err="1"/>
              <a:t>oqimlarini</a:t>
            </a:r>
            <a:r>
              <a:rPr lang="en-US" sz="2900" dirty="0"/>
              <a:t> </a:t>
            </a:r>
            <a:r>
              <a:rPr lang="en-US" sz="2900" dirty="0" err="1"/>
              <a:t>qizdiruvchi</a:t>
            </a:r>
            <a:r>
              <a:rPr lang="en-US" sz="2900" dirty="0"/>
              <a:t> </a:t>
            </a:r>
            <a:r>
              <a:rPr lang="en-US" sz="2900" dirty="0" err="1"/>
              <a:t>yuzalar</a:t>
            </a:r>
            <a:r>
              <a:rPr lang="en-US" sz="2900" dirty="0"/>
              <a:t> </a:t>
            </a:r>
            <a:r>
              <a:rPr lang="en-US" sz="2900" dirty="0" err="1"/>
              <a:t>tomonidan</a:t>
            </a:r>
            <a:r>
              <a:rPr lang="en-US" sz="2900" dirty="0"/>
              <a:t> </a:t>
            </a:r>
            <a:r>
              <a:rPr lang="en-US" sz="2900" dirty="0" err="1"/>
              <a:t>o</a:t>
            </a:r>
            <a:r>
              <a:rPr lang="en-US" sz="2900" b="1" dirty="0" err="1"/>
              <a:t>‘</a:t>
            </a:r>
            <a:r>
              <a:rPr lang="en-US" sz="2900" dirty="0" err="1"/>
              <a:t>zlashtirilishiga</a:t>
            </a:r>
            <a:r>
              <a:rPr lang="en-US" sz="2900" dirty="0"/>
              <a:t> </a:t>
            </a:r>
            <a:r>
              <a:rPr lang="en-US" sz="2900" dirty="0" err="1"/>
              <a:t>asoslangan</a:t>
            </a:r>
            <a:r>
              <a:rPr lang="en-US" sz="2900" dirty="0"/>
              <a:t>.</a:t>
            </a:r>
            <a:endParaRPr lang="ru-RU" sz="29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97390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0</TotalTime>
  <Words>764</Words>
  <Application>Microsoft Office PowerPoint</Application>
  <PresentationFormat>Экран (4:3)</PresentationFormat>
  <Paragraphs>24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Апекс</vt:lpstr>
      <vt:lpstr>Elektrotexnologik qurilmalarning rivojlanish tarixi va elektroenergetikadagi o‘rni </vt:lpstr>
      <vt:lpstr>Презентация PowerPoint</vt:lpstr>
      <vt:lpstr>Презентация PowerPoint</vt:lpstr>
      <vt:lpstr>Elektr tokining pirovard issiqlik ta’siriga asoslangan qurilmalar. </vt:lpstr>
      <vt:lpstr>Elektr tokining pirovard elektrokimyoviy ta’siriga asoslangan qurilmalar. </vt:lpstr>
      <vt:lpstr>Elektrokinetik qurilmalar. </vt:lpstr>
      <vt:lpstr>Elektrotermiyaning fizik texnik asoslari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Elektrotexnologik qurilmalarning rivojlanish tarixi va elektroenergetikadagi o‘rni </dc:title>
  <dc:creator>Elektrik</dc:creator>
  <cp:lastModifiedBy>Elektrik</cp:lastModifiedBy>
  <cp:revision>1</cp:revision>
  <dcterms:created xsi:type="dcterms:W3CDTF">2023-07-20T06:45:55Z</dcterms:created>
  <dcterms:modified xsi:type="dcterms:W3CDTF">2023-07-20T06:56:26Z</dcterms:modified>
</cp:coreProperties>
</file>