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hozir.org/1-laboratoriya-boyicha-topshiriq-azimov-nizomiddin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hozir.org/6-d-e-sinf-25-d-18-e-11-6-dars-hujjatlarni-tahrir-qilish-dar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229600" cy="128356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Elektrotexnalogik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628800"/>
            <a:ext cx="8856984" cy="504056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iste’mol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,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energiyaga</a:t>
            </a:r>
            <a:r>
              <a:rPr lang="en-US" dirty="0"/>
              <a:t> </a:t>
            </a:r>
            <a:r>
              <a:rPr lang="en-US" dirty="0" err="1"/>
              <a:t>aylantirish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vaqtning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zida</a:t>
            </a:r>
            <a:r>
              <a:rPr lang="en-US" dirty="0"/>
              <a:t> </a:t>
            </a:r>
            <a:r>
              <a:rPr lang="en-US" dirty="0" err="1"/>
              <a:t>texnologik</a:t>
            </a:r>
            <a:r>
              <a:rPr lang="en-US" dirty="0"/>
              <a:t> </a:t>
            </a:r>
            <a:r>
              <a:rPr lang="en-US" dirty="0" err="1"/>
              <a:t>jarayonlarni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 </a:t>
            </a:r>
            <a:r>
              <a:rPr lang="en-US" b="1" i="1" dirty="0" err="1"/>
              <a:t>elektrotexnologik</a:t>
            </a:r>
            <a:r>
              <a:rPr lang="en-US" b="1" i="1" dirty="0"/>
              <a:t> </a:t>
            </a:r>
            <a:r>
              <a:rPr lang="en-US" b="1" i="1" dirty="0" err="1"/>
              <a:t>qurilmalar</a:t>
            </a:r>
            <a:r>
              <a:rPr lang="en-US" b="1" i="1" dirty="0"/>
              <a:t> </a:t>
            </a:r>
            <a:r>
              <a:rPr lang="en-US" dirty="0"/>
              <a:t>deb </a:t>
            </a:r>
            <a:r>
              <a:rPr lang="en-US" dirty="0" err="1"/>
              <a:t>ataladi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murakkab</a:t>
            </a:r>
            <a:r>
              <a:rPr lang="en-US" dirty="0"/>
              <a:t> </a:t>
            </a:r>
            <a:r>
              <a:rPr lang="en-US" dirty="0" err="1"/>
              <a:t>tuzilishga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‘lib</a:t>
            </a:r>
            <a:r>
              <a:rPr lang="en-US" dirty="0"/>
              <a:t> 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tarkibiga</a:t>
            </a:r>
            <a:r>
              <a:rPr lang="en-US" dirty="0"/>
              <a:t> </a:t>
            </a:r>
            <a:r>
              <a:rPr lang="en-US" dirty="0" err="1"/>
              <a:t>ishchi</a:t>
            </a:r>
            <a:r>
              <a:rPr lang="en-US" dirty="0"/>
              <a:t> organ, </a:t>
            </a:r>
            <a:r>
              <a:rPr lang="en-US" dirty="0" err="1"/>
              <a:t>ya’ni</a:t>
            </a:r>
            <a:r>
              <a:rPr lang="en-US" dirty="0"/>
              <a:t> </a:t>
            </a:r>
            <a:r>
              <a:rPr lang="en-US" dirty="0" err="1"/>
              <a:t>plazmatron</a:t>
            </a:r>
            <a:r>
              <a:rPr lang="en-US" dirty="0"/>
              <a:t>, </a:t>
            </a:r>
            <a:r>
              <a:rPr lang="en-US" dirty="0" err="1"/>
              <a:t>plazmali</a:t>
            </a:r>
            <a:r>
              <a:rPr lang="en-US" dirty="0"/>
              <a:t> </a:t>
            </a:r>
            <a:r>
              <a:rPr lang="en-US" dirty="0" err="1"/>
              <a:t>reaktor</a:t>
            </a:r>
            <a:r>
              <a:rPr lang="en-US" dirty="0"/>
              <a:t>,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p</a:t>
            </a:r>
            <a:r>
              <a:rPr lang="en-US" dirty="0"/>
              <a:t>,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ion </a:t>
            </a:r>
            <a:r>
              <a:rPr lang="en-US" dirty="0" err="1"/>
              <a:t>agregatlarining</a:t>
            </a:r>
            <a:r>
              <a:rPr lang="en-US" dirty="0"/>
              <a:t> </a:t>
            </a:r>
            <a:r>
              <a:rPr lang="en-US" dirty="0" err="1"/>
              <a:t>elektrodlar</a:t>
            </a:r>
            <a:r>
              <a:rPr lang="en-US" dirty="0"/>
              <a:t> </a:t>
            </a:r>
            <a:r>
              <a:rPr lang="en-US" dirty="0" err="1"/>
              <a:t>tizimi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rejimini</a:t>
            </a:r>
            <a:r>
              <a:rPr lang="en-US" dirty="0"/>
              <a:t> </a:t>
            </a:r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ta’minlovchi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mikroprosessorli</a:t>
            </a:r>
            <a:r>
              <a:rPr lang="en-US" dirty="0"/>
              <a:t> </a:t>
            </a:r>
            <a:r>
              <a:rPr lang="en-US" dirty="0" err="1"/>
              <a:t>texnika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boshqariluvchan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manbaalari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 </a:t>
            </a:r>
            <a:r>
              <a:rPr lang="en-US" dirty="0" err="1"/>
              <a:t>Suv</a:t>
            </a:r>
            <a:r>
              <a:rPr lang="en-US" dirty="0"/>
              <a:t>, </a:t>
            </a:r>
            <a:r>
              <a:rPr lang="en-US" dirty="0" err="1"/>
              <a:t>gaz</a:t>
            </a:r>
            <a:r>
              <a:rPr lang="en-US" dirty="0"/>
              <a:t> </a:t>
            </a:r>
            <a:r>
              <a:rPr lang="en-US" dirty="0" err="1"/>
              <a:t>ta’minlash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vakuum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saqlash</a:t>
            </a:r>
            <a:r>
              <a:rPr lang="en-US" dirty="0"/>
              <a:t> </a:t>
            </a:r>
            <a:r>
              <a:rPr lang="en-US" dirty="0" err="1"/>
              <a:t>tizimlari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tarkibiga</a:t>
            </a:r>
            <a:r>
              <a:rPr lang="en-US" dirty="0"/>
              <a:t> </a:t>
            </a:r>
            <a:r>
              <a:rPr lang="en-US" dirty="0" err="1"/>
              <a:t>yordamchi</a:t>
            </a:r>
            <a:r>
              <a:rPr lang="en-US" dirty="0"/>
              <a:t> </a:t>
            </a:r>
            <a:r>
              <a:rPr lang="en-US" dirty="0" err="1"/>
              <a:t>jixoz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 </a:t>
            </a:r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qurilma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texnologik</a:t>
            </a:r>
            <a:r>
              <a:rPr lang="en-US" dirty="0"/>
              <a:t> </a:t>
            </a:r>
            <a:r>
              <a:rPr lang="en-US" dirty="0" err="1"/>
              <a:t>jarayonni</a:t>
            </a:r>
            <a:r>
              <a:rPr lang="en-US" dirty="0"/>
              <a:t> </a:t>
            </a:r>
            <a:r>
              <a:rPr lang="en-US" dirty="0" err="1"/>
              <a:t>bajarish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ekanligini</a:t>
            </a:r>
            <a:r>
              <a:rPr lang="en-US" dirty="0"/>
              <a:t> </a:t>
            </a:r>
            <a:r>
              <a:rPr lang="en-US" dirty="0" err="1"/>
              <a:t>bilmay</a:t>
            </a:r>
            <a:r>
              <a:rPr lang="en-US" dirty="0"/>
              <a:t>,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doirasida</a:t>
            </a:r>
            <a:r>
              <a:rPr lang="en-US" dirty="0"/>
              <a:t> </a:t>
            </a:r>
            <a:r>
              <a:rPr lang="en-US" dirty="0" err="1"/>
              <a:t>montaj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, </a:t>
            </a:r>
            <a:r>
              <a:rPr lang="en-US" dirty="0" err="1"/>
              <a:t>sozlash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ishlatish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emaC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Insoniyatning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chiqarish</a:t>
            </a:r>
            <a:r>
              <a:rPr lang="en-US" dirty="0"/>
              <a:t> </a:t>
            </a:r>
            <a:r>
              <a:rPr lang="en-US" dirty="0" err="1"/>
              <a:t>faoliyati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uy</a:t>
            </a:r>
            <a:r>
              <a:rPr lang="en-US" dirty="0"/>
              <a:t> </a:t>
            </a:r>
            <a:r>
              <a:rPr lang="en-US" dirty="0" err="1"/>
              <a:t>ro</a:t>
            </a:r>
            <a:r>
              <a:rPr lang="en-US" b="1" dirty="0" err="1"/>
              <a:t>‘</a:t>
            </a:r>
            <a:r>
              <a:rPr lang="en-US" dirty="0" err="1"/>
              <a:t>zg</a:t>
            </a:r>
            <a:r>
              <a:rPr lang="en-US" b="1" dirty="0" err="1"/>
              <a:t>‘</a:t>
            </a:r>
            <a:r>
              <a:rPr lang="en-US" dirty="0" err="1"/>
              <a:t>or</a:t>
            </a:r>
            <a:r>
              <a:rPr lang="en-US" dirty="0"/>
              <a:t> </a:t>
            </a:r>
            <a:r>
              <a:rPr lang="en-US" dirty="0" err="1"/>
              <a:t>extiyojlari</a:t>
            </a:r>
            <a:r>
              <a:rPr lang="en-US" dirty="0"/>
              <a:t> </a:t>
            </a:r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tobora</a:t>
            </a:r>
            <a:r>
              <a:rPr lang="en-US" dirty="0"/>
              <a:t>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yinib</a:t>
            </a:r>
            <a:r>
              <a:rPr lang="en-US" dirty="0"/>
              <a:t> </a:t>
            </a:r>
            <a:r>
              <a:rPr lang="en-US" dirty="0" err="1"/>
              <a:t>bormoqda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yinish</a:t>
            </a:r>
            <a:r>
              <a:rPr lang="en-US" dirty="0"/>
              <a:t> </a:t>
            </a:r>
            <a:r>
              <a:rPr lang="en-US" dirty="0" err="1"/>
              <a:t>faqatgina</a:t>
            </a:r>
            <a:r>
              <a:rPr lang="en-US" dirty="0"/>
              <a:t> </a:t>
            </a:r>
            <a:r>
              <a:rPr lang="en-US" dirty="0" err="1"/>
              <a:t>mazkur</a:t>
            </a:r>
            <a:r>
              <a:rPr lang="en-US" dirty="0"/>
              <a:t> </a:t>
            </a:r>
            <a:r>
              <a:rPr lang="en-US" dirty="0" err="1"/>
              <a:t>qurilmalarga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lgan</a:t>
            </a:r>
            <a:r>
              <a:rPr lang="en-US" dirty="0"/>
              <a:t> </a:t>
            </a:r>
            <a:r>
              <a:rPr lang="en-US" dirty="0" err="1"/>
              <a:t>extiyojning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sishi</a:t>
            </a:r>
            <a:r>
              <a:rPr lang="en-US" dirty="0"/>
              <a:t> </a:t>
            </a:r>
            <a:r>
              <a:rPr lang="en-US" dirty="0" err="1"/>
              <a:t>bilangina</a:t>
            </a:r>
            <a:r>
              <a:rPr lang="en-US" dirty="0"/>
              <a:t> </a:t>
            </a:r>
            <a:r>
              <a:rPr lang="en-US" dirty="0" err="1"/>
              <a:t>asoslanib</a:t>
            </a:r>
            <a:r>
              <a:rPr lang="en-US" dirty="0"/>
              <a:t> </a:t>
            </a:r>
            <a:r>
              <a:rPr lang="en-US" dirty="0" err="1"/>
              <a:t>qolmasdan</a:t>
            </a:r>
            <a:r>
              <a:rPr lang="en-US" dirty="0"/>
              <a:t>, </a:t>
            </a:r>
            <a:r>
              <a:rPr lang="en-US" dirty="0" err="1"/>
              <a:t>balki</a:t>
            </a:r>
            <a:r>
              <a:rPr lang="en-US" dirty="0"/>
              <a:t> </a:t>
            </a:r>
            <a:r>
              <a:rPr lang="en-US" dirty="0" err="1"/>
              <a:t>uglevodorodli</a:t>
            </a:r>
            <a:r>
              <a:rPr lang="en-US" dirty="0"/>
              <a:t> </a:t>
            </a:r>
            <a:r>
              <a:rPr lang="en-US" dirty="0" err="1"/>
              <a:t>yoqilg’i</a:t>
            </a:r>
            <a:r>
              <a:rPr lang="en-US" dirty="0"/>
              <a:t> tan </a:t>
            </a:r>
            <a:r>
              <a:rPr lang="en-US" dirty="0" err="1"/>
              <a:t>narxining</a:t>
            </a:r>
            <a:r>
              <a:rPr lang="en-US" dirty="0"/>
              <a:t> </a:t>
            </a:r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/>
              <a:t>darajada</a:t>
            </a:r>
            <a:r>
              <a:rPr lang="en-US" dirty="0"/>
              <a:t> </a:t>
            </a:r>
            <a:r>
              <a:rPr lang="en-US" dirty="0" err="1"/>
              <a:t>oshishi</a:t>
            </a:r>
            <a:r>
              <a:rPr lang="en-US" dirty="0"/>
              <a:t>,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muhitni</a:t>
            </a:r>
            <a:r>
              <a:rPr lang="en-US" dirty="0"/>
              <a:t> </a:t>
            </a:r>
            <a:r>
              <a:rPr lang="en-US" dirty="0" err="1"/>
              <a:t>muhofaza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yicha</a:t>
            </a:r>
            <a:r>
              <a:rPr lang="en-US" dirty="0"/>
              <a:t> </a:t>
            </a:r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choralar</a:t>
            </a:r>
            <a:r>
              <a:rPr lang="en-US" dirty="0"/>
              <a:t> </a:t>
            </a:r>
            <a:r>
              <a:rPr lang="en-US" dirty="0" err="1"/>
              <a:t>belgilash</a:t>
            </a:r>
            <a:r>
              <a:rPr lang="en-US" dirty="0"/>
              <a:t> </a:t>
            </a:r>
            <a:r>
              <a:rPr lang="en-US" dirty="0" err="1"/>
              <a:t>zaruriyati</a:t>
            </a:r>
            <a:r>
              <a:rPr lang="en-US" dirty="0"/>
              <a:t>, </a:t>
            </a:r>
            <a:r>
              <a:rPr lang="en-US" dirty="0" err="1"/>
              <a:t>chiqindisiz</a:t>
            </a:r>
            <a:r>
              <a:rPr lang="en-US" dirty="0"/>
              <a:t> </a:t>
            </a:r>
            <a:r>
              <a:rPr lang="en-US" dirty="0" err="1"/>
              <a:t>texnologiyalar</a:t>
            </a:r>
            <a:r>
              <a:rPr lang="en-US" dirty="0"/>
              <a:t> </a:t>
            </a:r>
            <a:r>
              <a:rPr lang="en-US" dirty="0" err="1"/>
              <a:t>yaratish</a:t>
            </a:r>
            <a:r>
              <a:rPr lang="en-US" dirty="0"/>
              <a:t> </a:t>
            </a:r>
            <a:r>
              <a:rPr lang="en-US" dirty="0" err="1"/>
              <a:t>kabilar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ham </a:t>
            </a:r>
            <a:r>
              <a:rPr lang="en-US" dirty="0" err="1"/>
              <a:t>bog</a:t>
            </a:r>
            <a:r>
              <a:rPr lang="en-US" b="1" dirty="0" err="1"/>
              <a:t>‘</a:t>
            </a:r>
            <a:r>
              <a:rPr lang="en-US" dirty="0" err="1"/>
              <a:t>liqdir</a:t>
            </a:r>
            <a:r>
              <a:rPr lang="en-US" dirty="0"/>
              <a:t>. </a:t>
            </a:r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jarayonlarni</a:t>
            </a:r>
            <a:r>
              <a:rPr lang="en-US" dirty="0"/>
              <a:t> </a:t>
            </a:r>
            <a:r>
              <a:rPr lang="en-US" dirty="0" err="1"/>
              <a:t>rivojlantirish</a:t>
            </a:r>
            <a:r>
              <a:rPr lang="en-US" dirty="0"/>
              <a:t> </a:t>
            </a:r>
            <a:r>
              <a:rPr lang="en-US" dirty="0" err="1"/>
              <a:t>mamlakatimizning</a:t>
            </a:r>
            <a:r>
              <a:rPr lang="en-US" dirty="0"/>
              <a:t> </a:t>
            </a:r>
            <a:r>
              <a:rPr lang="en-US" dirty="0" err="1"/>
              <a:t>rivojlanib</a:t>
            </a:r>
            <a:r>
              <a:rPr lang="en-US" dirty="0"/>
              <a:t> </a:t>
            </a:r>
            <a:r>
              <a:rPr lang="en-US" dirty="0" err="1"/>
              <a:t>borayotgan</a:t>
            </a:r>
            <a:r>
              <a:rPr lang="en-US" dirty="0"/>
              <a:t> </a:t>
            </a:r>
            <a:r>
              <a:rPr lang="en-US" dirty="0" err="1"/>
              <a:t>energetik</a:t>
            </a:r>
            <a:r>
              <a:rPr lang="en-US" dirty="0"/>
              <a:t> </a:t>
            </a:r>
            <a:r>
              <a:rPr lang="en-US" dirty="0" err="1"/>
              <a:t>tizimini</a:t>
            </a:r>
            <a:r>
              <a:rPr lang="en-US" dirty="0"/>
              <a:t>, </a:t>
            </a:r>
            <a:r>
              <a:rPr lang="en-US" dirty="0" err="1"/>
              <a:t>yangi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quvvatli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tarmoqlarini</a:t>
            </a:r>
            <a:r>
              <a:rPr lang="en-US" dirty="0"/>
              <a:t> </a:t>
            </a:r>
            <a:r>
              <a:rPr lang="en-US" dirty="0" err="1"/>
              <a:t>qurish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5498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Elektrotexnologiyaning</a:t>
            </a:r>
            <a:r>
              <a:rPr lang="en-US" dirty="0"/>
              <a:t> </a:t>
            </a:r>
            <a:r>
              <a:rPr lang="en-US" dirty="0" err="1"/>
              <a:t>tobora</a:t>
            </a:r>
            <a:r>
              <a:rPr lang="en-US" dirty="0"/>
              <a:t> </a:t>
            </a:r>
            <a:r>
              <a:rPr lang="en-US" dirty="0" err="1"/>
              <a:t>takomillashib</a:t>
            </a:r>
            <a:r>
              <a:rPr lang="en-US" dirty="0"/>
              <a:t> </a:t>
            </a:r>
            <a:r>
              <a:rPr lang="en-US" dirty="0" err="1"/>
              <a:t>borishi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bikrlikga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lgan</a:t>
            </a:r>
            <a:r>
              <a:rPr lang="en-US" dirty="0"/>
              <a:t>,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miqdordagi</a:t>
            </a:r>
            <a:r>
              <a:rPr lang="en-US" dirty="0"/>
              <a:t> </a:t>
            </a:r>
            <a:r>
              <a:rPr lang="en-US" dirty="0" err="1"/>
              <a:t>issiqlikga</a:t>
            </a:r>
            <a:r>
              <a:rPr lang="en-US" dirty="0"/>
              <a:t> </a:t>
            </a:r>
            <a:r>
              <a:rPr lang="en-US" dirty="0" err="1"/>
              <a:t>bardosh</a:t>
            </a:r>
            <a:r>
              <a:rPr lang="en-US" dirty="0"/>
              <a:t> </a:t>
            </a:r>
            <a:r>
              <a:rPr lang="en-US" dirty="0" err="1"/>
              <a:t>beruvchi</a:t>
            </a:r>
            <a:r>
              <a:rPr lang="en-US" dirty="0"/>
              <a:t>, </a:t>
            </a:r>
            <a:r>
              <a:rPr lang="en-US" dirty="0" err="1"/>
              <a:t>kimyoviy</a:t>
            </a:r>
            <a:r>
              <a:rPr lang="en-US" dirty="0"/>
              <a:t> </a:t>
            </a:r>
            <a:r>
              <a:rPr lang="en-US" dirty="0" err="1"/>
              <a:t>reaksiyaning</a:t>
            </a:r>
            <a:r>
              <a:rPr lang="en-US" dirty="0"/>
              <a:t> </a:t>
            </a:r>
            <a:r>
              <a:rPr lang="en-US" dirty="0" err="1"/>
              <a:t>agressiv</a:t>
            </a:r>
            <a:r>
              <a:rPr lang="en-US" dirty="0"/>
              <a:t> </a:t>
            </a:r>
            <a:r>
              <a:rPr lang="en-US" dirty="0" err="1"/>
              <a:t>ta’siriga</a:t>
            </a:r>
            <a:r>
              <a:rPr lang="en-US" dirty="0"/>
              <a:t> </a:t>
            </a:r>
            <a:r>
              <a:rPr lang="en-US" dirty="0" err="1"/>
              <a:t>turg</a:t>
            </a:r>
            <a:r>
              <a:rPr lang="en-US" b="1" dirty="0" err="1"/>
              <a:t>‘</a:t>
            </a:r>
            <a:r>
              <a:rPr lang="en-US" dirty="0" err="1"/>
              <a:t>un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tkazuvchanlikga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darajadagi</a:t>
            </a:r>
            <a:r>
              <a:rPr lang="en-US" dirty="0"/>
              <a:t> </a:t>
            </a:r>
            <a:r>
              <a:rPr lang="en-US" dirty="0" err="1"/>
              <a:t>izolyasion</a:t>
            </a:r>
            <a:r>
              <a:rPr lang="en-US" dirty="0"/>
              <a:t> </a:t>
            </a:r>
            <a:r>
              <a:rPr lang="en-US" dirty="0" err="1"/>
              <a:t>xususiyatga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lish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yangi</a:t>
            </a:r>
            <a:r>
              <a:rPr lang="en-US" dirty="0"/>
              <a:t> </a:t>
            </a:r>
            <a:r>
              <a:rPr lang="en-US" dirty="0" err="1"/>
              <a:t>xossalarga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lgan</a:t>
            </a:r>
            <a:r>
              <a:rPr lang="en-US" dirty="0"/>
              <a:t> </a:t>
            </a:r>
            <a:r>
              <a:rPr lang="en-US" dirty="0" err="1"/>
              <a:t>yangi</a:t>
            </a:r>
            <a:r>
              <a:rPr lang="en-US" dirty="0"/>
              <a:t> </a:t>
            </a:r>
            <a:r>
              <a:rPr lang="en-US" dirty="0" err="1"/>
              <a:t>materiallar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imkoniyatini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 </a:t>
            </a:r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jarayonlar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sifatli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tkazgich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tkazgichlar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materiallar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 </a:t>
            </a:r>
            <a:r>
              <a:rPr lang="en-US" dirty="0" err="1"/>
              <a:t>eski</a:t>
            </a:r>
            <a:r>
              <a:rPr lang="en-US" dirty="0"/>
              <a:t> </a:t>
            </a:r>
            <a:r>
              <a:rPr lang="en-US" dirty="0" err="1"/>
              <a:t>texnologiyalar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ilgari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lmagan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chiqindilaridan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ishlatib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lmaydigan</a:t>
            </a:r>
            <a:r>
              <a:rPr lang="en-US" dirty="0"/>
              <a:t> </a:t>
            </a:r>
            <a:r>
              <a:rPr lang="en-US" dirty="0" err="1"/>
              <a:t>xom-ashyolardan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materiallar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yo</a:t>
            </a:r>
            <a:r>
              <a:rPr lang="en-US" b="1" dirty="0" err="1"/>
              <a:t>‘</a:t>
            </a:r>
            <a:r>
              <a:rPr lang="en-US" dirty="0" err="1"/>
              <a:t>lga</a:t>
            </a:r>
            <a:r>
              <a:rPr lang="en-US" dirty="0"/>
              <a:t> </a:t>
            </a:r>
            <a:r>
              <a:rPr lang="en-US" dirty="0" err="1"/>
              <a:t>qo</a:t>
            </a:r>
            <a:r>
              <a:rPr lang="en-US" b="1" dirty="0" err="1"/>
              <a:t>‘</a:t>
            </a:r>
            <a:r>
              <a:rPr lang="en-US" dirty="0" err="1"/>
              <a:t>yilgan</a:t>
            </a:r>
            <a:r>
              <a:rPr lang="en-US" dirty="0"/>
              <a:t>. </a:t>
            </a:r>
            <a:r>
              <a:rPr lang="en-US" dirty="0" err="1"/>
              <a:t>Ko’plab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tarmoqlari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fanda</a:t>
            </a:r>
            <a:r>
              <a:rPr lang="en-US" dirty="0"/>
              <a:t> </a:t>
            </a:r>
            <a:r>
              <a:rPr lang="en-US" dirty="0" err="1"/>
              <a:t>erishilgan</a:t>
            </a:r>
            <a:r>
              <a:rPr lang="en-US" dirty="0"/>
              <a:t> </a:t>
            </a:r>
            <a:r>
              <a:rPr lang="en-US" dirty="0" err="1"/>
              <a:t>yutuqlar</a:t>
            </a:r>
            <a:r>
              <a:rPr lang="en-US" dirty="0"/>
              <a:t> </a:t>
            </a:r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jarayonlar</a:t>
            </a:r>
            <a:r>
              <a:rPr lang="en-US" dirty="0"/>
              <a:t> </a:t>
            </a:r>
            <a:r>
              <a:rPr lang="en-US" dirty="0" err="1"/>
              <a:t>rivojiga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erishilmoqda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jarayonlarni</a:t>
            </a:r>
            <a:r>
              <a:rPr lang="en-US" dirty="0"/>
              <a:t> </a:t>
            </a:r>
            <a:r>
              <a:rPr lang="en-US" dirty="0" err="1"/>
              <a:t>takomillashtirib</a:t>
            </a:r>
            <a:r>
              <a:rPr lang="en-US" dirty="0"/>
              <a:t> </a:t>
            </a:r>
            <a:r>
              <a:rPr lang="en-US" dirty="0" err="1"/>
              <a:t>borilishi</a:t>
            </a:r>
            <a:r>
              <a:rPr lang="en-US" dirty="0"/>
              <a:t> </a:t>
            </a:r>
            <a:r>
              <a:rPr lang="en-US" dirty="0" err="1"/>
              <a:t>natijalariga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diqqatga</a:t>
            </a:r>
            <a:r>
              <a:rPr lang="en-US" dirty="0"/>
              <a:t> </a:t>
            </a:r>
            <a:r>
              <a:rPr lang="en-US" dirty="0" err="1"/>
              <a:t>sazovor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lgan</a:t>
            </a:r>
            <a:r>
              <a:rPr lang="en-US" dirty="0"/>
              <a:t> </a:t>
            </a:r>
            <a:r>
              <a:rPr lang="en-US" dirty="0" err="1"/>
              <a:t>yutuqlar</a:t>
            </a:r>
            <a:r>
              <a:rPr lang="en-US" dirty="0"/>
              <a:t>, </a:t>
            </a:r>
            <a:r>
              <a:rPr lang="en-US" dirty="0" err="1"/>
              <a:t>ayniqsa</a:t>
            </a:r>
            <a:r>
              <a:rPr lang="en-US" dirty="0"/>
              <a:t> </a:t>
            </a:r>
            <a:r>
              <a:rPr lang="en-US" dirty="0" err="1"/>
              <a:t>mikroelektronika</a:t>
            </a:r>
            <a:r>
              <a:rPr lang="en-US" dirty="0"/>
              <a:t> </a:t>
            </a:r>
            <a:r>
              <a:rPr lang="en-US" dirty="0" err="1"/>
              <a:t>soxasida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zga</a:t>
            </a:r>
            <a:r>
              <a:rPr lang="en-US" dirty="0"/>
              <a:t> </a:t>
            </a:r>
            <a:r>
              <a:rPr lang="en-US" dirty="0" err="1"/>
              <a:t>tashlanadi</a:t>
            </a:r>
            <a:r>
              <a:rPr lang="en-US" dirty="0"/>
              <a:t>. </a:t>
            </a:r>
            <a:r>
              <a:rPr lang="en-US" dirty="0" err="1"/>
              <a:t>Radiotexnik</a:t>
            </a:r>
            <a:r>
              <a:rPr lang="en-US" dirty="0"/>
              <a:t> </a:t>
            </a:r>
            <a:r>
              <a:rPr lang="en-US" dirty="0" err="1"/>
              <a:t>jixozlar</a:t>
            </a:r>
            <a:r>
              <a:rPr lang="en-US" dirty="0"/>
              <a:t>,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hisoblash</a:t>
            </a:r>
            <a:r>
              <a:rPr lang="en-US" dirty="0"/>
              <a:t> </a:t>
            </a:r>
            <a:r>
              <a:rPr lang="en-US" dirty="0" err="1"/>
              <a:t>mashinalari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sanoatdagi</a:t>
            </a:r>
            <a:r>
              <a:rPr lang="en-US" dirty="0"/>
              <a:t> </a:t>
            </a:r>
            <a:r>
              <a:rPr lang="en-US" dirty="0" err="1"/>
              <a:t>boshqariluvchan</a:t>
            </a:r>
            <a:r>
              <a:rPr lang="en-US" dirty="0"/>
              <a:t> </a:t>
            </a:r>
            <a:r>
              <a:rPr lang="en-US" dirty="0" err="1"/>
              <a:t>komplekslar</a:t>
            </a:r>
            <a:r>
              <a:rPr lang="en-US" dirty="0"/>
              <a:t> </a:t>
            </a:r>
            <a:r>
              <a:rPr lang="en-US" dirty="0" err="1"/>
              <a:t>tarkibida</a:t>
            </a:r>
            <a:r>
              <a:rPr lang="en-US" dirty="0"/>
              <a:t> </a:t>
            </a:r>
            <a:r>
              <a:rPr lang="en-US" dirty="0" err="1"/>
              <a:t>yuz</a:t>
            </a:r>
            <a:r>
              <a:rPr lang="en-US" dirty="0"/>
              <a:t> </a:t>
            </a:r>
            <a:r>
              <a:rPr lang="en-US" dirty="0" err="1"/>
              <a:t>minglab</a:t>
            </a:r>
            <a:r>
              <a:rPr lang="en-US" dirty="0"/>
              <a:t>, </a:t>
            </a:r>
            <a:r>
              <a:rPr lang="en-US" dirty="0" err="1"/>
              <a:t>ayrim</a:t>
            </a:r>
            <a:r>
              <a:rPr lang="en-US" dirty="0"/>
              <a:t> </a:t>
            </a:r>
            <a:r>
              <a:rPr lang="en-US" dirty="0" err="1"/>
              <a:t>hollarda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nlab</a:t>
            </a:r>
            <a:r>
              <a:rPr lang="en-US" dirty="0"/>
              <a:t> million </a:t>
            </a:r>
            <a:r>
              <a:rPr lang="en-US" dirty="0" err="1"/>
              <a:t>elementlarni</a:t>
            </a:r>
            <a:r>
              <a:rPr lang="en-US" dirty="0"/>
              <a:t> </a:t>
            </a:r>
            <a:r>
              <a:rPr lang="en-US" dirty="0" err="1"/>
              <a:t>minglab</a:t>
            </a:r>
            <a:r>
              <a:rPr lang="en-US" dirty="0"/>
              <a:t> </a:t>
            </a:r>
            <a:r>
              <a:rPr lang="en-US" dirty="0" err="1"/>
              <a:t>tutashma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birlashtiruvchi</a:t>
            </a:r>
            <a:r>
              <a:rPr lang="en-US" dirty="0"/>
              <a:t> </a:t>
            </a:r>
            <a:r>
              <a:rPr lang="en-US" dirty="0" err="1"/>
              <a:t>tizimlar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Agarda</a:t>
            </a:r>
            <a:r>
              <a:rPr lang="en-US" dirty="0"/>
              <a:t> </a:t>
            </a:r>
            <a:r>
              <a:rPr lang="en-US" dirty="0" err="1"/>
              <a:t>mazkur</a:t>
            </a:r>
            <a:r>
              <a:rPr lang="en-US" dirty="0"/>
              <a:t> </a:t>
            </a:r>
            <a:r>
              <a:rPr lang="en-US" dirty="0" err="1"/>
              <a:t>tizimlar</a:t>
            </a:r>
            <a:r>
              <a:rPr lang="en-US" dirty="0"/>
              <a:t> </a:t>
            </a:r>
            <a:r>
              <a:rPr lang="en-US" dirty="0" err="1"/>
              <a:t>bundan</a:t>
            </a:r>
            <a:r>
              <a:rPr lang="en-US" dirty="0"/>
              <a:t> 40 - 50 </a:t>
            </a:r>
            <a:r>
              <a:rPr lang="en-US" dirty="0" err="1"/>
              <a:t>yil</a:t>
            </a:r>
            <a:r>
              <a:rPr lang="en-US" dirty="0"/>
              <a:t> </a:t>
            </a:r>
            <a:r>
              <a:rPr lang="en-US" dirty="0" err="1"/>
              <a:t>muqaddam</a:t>
            </a:r>
            <a:r>
              <a:rPr lang="en-US" dirty="0"/>
              <a:t> </a:t>
            </a:r>
            <a:r>
              <a:rPr lang="en-US" dirty="0" err="1"/>
              <a:t>foydalanilgan</a:t>
            </a:r>
            <a:r>
              <a:rPr lang="en-US" dirty="0"/>
              <a:t> </a:t>
            </a:r>
            <a:r>
              <a:rPr lang="en-US" dirty="0" err="1"/>
              <a:t>eski</a:t>
            </a:r>
            <a:r>
              <a:rPr lang="en-US" dirty="0"/>
              <a:t> </a:t>
            </a:r>
            <a:r>
              <a:rPr lang="en-US" dirty="0" err="1"/>
              <a:t>texnologiyalar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yaratilganda</a:t>
            </a:r>
            <a:r>
              <a:rPr lang="en-US" dirty="0"/>
              <a:t> </a:t>
            </a:r>
            <a:r>
              <a:rPr lang="en-US" dirty="0" err="1"/>
              <a:t>edi</a:t>
            </a:r>
            <a:r>
              <a:rPr lang="en-US" dirty="0"/>
              <a:t>,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yuqoridagi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massalari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nlab</a:t>
            </a:r>
            <a:r>
              <a:rPr lang="en-US" dirty="0"/>
              <a:t> </a:t>
            </a:r>
            <a:r>
              <a:rPr lang="en-US" dirty="0" err="1"/>
              <a:t>tonnani</a:t>
            </a:r>
            <a:r>
              <a:rPr lang="en-US" dirty="0"/>
              <a:t>, </a:t>
            </a:r>
            <a:r>
              <a:rPr lang="en-US" dirty="0" err="1"/>
              <a:t>xajmlari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nlab</a:t>
            </a:r>
            <a:r>
              <a:rPr lang="en-US" dirty="0"/>
              <a:t> </a:t>
            </a:r>
            <a:r>
              <a:rPr lang="en-US" dirty="0" err="1"/>
              <a:t>kub</a:t>
            </a:r>
            <a:r>
              <a:rPr lang="en-US" dirty="0"/>
              <a:t> </a:t>
            </a:r>
            <a:r>
              <a:rPr lang="en-US" dirty="0" err="1"/>
              <a:t>metrni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iste’mol</a:t>
            </a:r>
            <a:r>
              <a:rPr lang="en-US" dirty="0"/>
              <a:t> </a:t>
            </a:r>
            <a:r>
              <a:rPr lang="en-US" dirty="0" err="1"/>
              <a:t>quvvatlari</a:t>
            </a:r>
            <a:r>
              <a:rPr lang="en-US" dirty="0"/>
              <a:t> </a:t>
            </a:r>
            <a:r>
              <a:rPr lang="en-US" dirty="0" err="1"/>
              <a:t>yuzlab</a:t>
            </a:r>
            <a:r>
              <a:rPr lang="en-US" dirty="0"/>
              <a:t> </a:t>
            </a:r>
            <a:r>
              <a:rPr lang="en-US" dirty="0" err="1"/>
              <a:t>kilovattni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qilgan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lar</a:t>
            </a:r>
            <a:r>
              <a:rPr lang="en-US" dirty="0"/>
              <a:t> </a:t>
            </a:r>
            <a:r>
              <a:rPr lang="en-US" dirty="0" err="1"/>
              <a:t>edi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800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Hozirgi</a:t>
            </a:r>
            <a:r>
              <a:rPr lang="en-US" dirty="0"/>
              <a:t> </a:t>
            </a:r>
            <a:r>
              <a:rPr lang="en-US" dirty="0" err="1"/>
              <a:t>kunda</a:t>
            </a:r>
            <a:r>
              <a:rPr lang="en-US" dirty="0"/>
              <a:t> «</a:t>
            </a:r>
            <a:r>
              <a:rPr lang="en-US" dirty="0" err="1"/>
              <a:t>yuzalarga</a:t>
            </a:r>
            <a:r>
              <a:rPr lang="en-US" dirty="0"/>
              <a:t> </a:t>
            </a:r>
            <a:r>
              <a:rPr lang="en-US" dirty="0" err="1"/>
              <a:t>plazmali</a:t>
            </a:r>
            <a:r>
              <a:rPr lang="en-US" dirty="0"/>
              <a:t> </a:t>
            </a:r>
            <a:r>
              <a:rPr lang="en-US" dirty="0" err="1"/>
              <a:t>ishlov</a:t>
            </a:r>
            <a:r>
              <a:rPr lang="en-US" dirty="0"/>
              <a:t>»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yuzalarga</a:t>
            </a:r>
            <a:r>
              <a:rPr lang="en-US" dirty="0"/>
              <a:t> </a:t>
            </a:r>
            <a:r>
              <a:rPr lang="en-US" dirty="0" err="1"/>
              <a:t>qoplama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qatlam</a:t>
            </a:r>
            <a:r>
              <a:rPr lang="en-US" dirty="0"/>
              <a:t> </a:t>
            </a:r>
            <a:r>
              <a:rPr lang="en-US" dirty="0" err="1"/>
              <a:t>berishini</a:t>
            </a:r>
            <a:r>
              <a:rPr lang="en-US" dirty="0"/>
              <a:t> </a:t>
            </a:r>
            <a:r>
              <a:rPr lang="en-US" dirty="0" err="1"/>
              <a:t>joriy</a:t>
            </a:r>
            <a:r>
              <a:rPr lang="en-US" dirty="0"/>
              <a:t> </a:t>
            </a:r>
            <a:r>
              <a:rPr lang="en-US" dirty="0" err="1"/>
              <a:t>etilishi</a:t>
            </a:r>
            <a:r>
              <a:rPr lang="en-US" dirty="0"/>
              <a:t> </a:t>
            </a:r>
            <a:r>
              <a:rPr lang="en-US" dirty="0" err="1"/>
              <a:t>ionli</a:t>
            </a:r>
            <a:r>
              <a:rPr lang="en-US" dirty="0"/>
              <a:t> - </a:t>
            </a:r>
            <a:r>
              <a:rPr lang="en-US" dirty="0" err="1"/>
              <a:t>nurli</a:t>
            </a:r>
            <a:r>
              <a:rPr lang="en-US" dirty="0"/>
              <a:t> </a:t>
            </a:r>
            <a:r>
              <a:rPr lang="en-US" dirty="0" err="1"/>
              <a:t>legirlash</a:t>
            </a:r>
            <a:r>
              <a:rPr lang="en-US" dirty="0"/>
              <a:t>, </a:t>
            </a:r>
            <a:r>
              <a:rPr lang="en-US" dirty="0" err="1"/>
              <a:t>plazmali</a:t>
            </a:r>
            <a:r>
              <a:rPr lang="en-US" dirty="0"/>
              <a:t> </a:t>
            </a:r>
            <a:r>
              <a:rPr lang="en-US" dirty="0" err="1"/>
              <a:t>travlenie</a:t>
            </a:r>
            <a:r>
              <a:rPr lang="en-US" dirty="0"/>
              <a:t>, </a:t>
            </a:r>
            <a:r>
              <a:rPr lang="en-US" dirty="0" err="1"/>
              <a:t>lazerli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, </a:t>
            </a:r>
            <a:r>
              <a:rPr lang="en-US" dirty="0" err="1"/>
              <a:t>fotolitografiya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ishlov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usullaridan</a:t>
            </a:r>
            <a:r>
              <a:rPr lang="en-US" dirty="0"/>
              <a:t> </a:t>
            </a:r>
            <a:r>
              <a:rPr lang="en-US" dirty="0" err="1"/>
              <a:t>foydalanish</a:t>
            </a:r>
            <a:r>
              <a:rPr lang="en-US" dirty="0"/>
              <a:t>,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olingan</a:t>
            </a:r>
            <a:r>
              <a:rPr lang="en-US" dirty="0"/>
              <a:t> </a:t>
            </a:r>
            <a:r>
              <a:rPr lang="en-US" dirty="0" err="1"/>
              <a:t>yangi</a:t>
            </a:r>
            <a:r>
              <a:rPr lang="en-US" dirty="0"/>
              <a:t> </a:t>
            </a:r>
            <a:r>
              <a:rPr lang="en-US" dirty="0" err="1"/>
              <a:t>materiallarni</a:t>
            </a:r>
            <a:r>
              <a:rPr lang="en-US" dirty="0"/>
              <a:t> </a:t>
            </a:r>
            <a:r>
              <a:rPr lang="en-US" dirty="0" err="1"/>
              <a:t>qo</a:t>
            </a:r>
            <a:r>
              <a:rPr lang="en-US" b="1" dirty="0" err="1"/>
              <a:t>‘</a:t>
            </a:r>
            <a:r>
              <a:rPr lang="en-US" dirty="0" err="1"/>
              <a:t>llash</a:t>
            </a:r>
            <a:r>
              <a:rPr lang="en-US" dirty="0"/>
              <a:t> </a:t>
            </a:r>
            <a:r>
              <a:rPr lang="en-US" dirty="0" err="1"/>
              <a:t>oqibatida</a:t>
            </a:r>
            <a:r>
              <a:rPr lang="en-US" dirty="0"/>
              <a:t> </a:t>
            </a:r>
            <a:r>
              <a:rPr lang="en-US" dirty="0" err="1"/>
              <a:t>tarkib</a:t>
            </a:r>
            <a:r>
              <a:rPr lang="en-US" dirty="0"/>
              <a:t> </a:t>
            </a:r>
            <a:r>
              <a:rPr lang="en-US" dirty="0" err="1"/>
              <a:t>jihatidan</a:t>
            </a:r>
            <a:r>
              <a:rPr lang="en-US" dirty="0"/>
              <a:t> </a:t>
            </a:r>
            <a:r>
              <a:rPr lang="en-US" dirty="0" err="1"/>
              <a:t>yangi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lgan</a:t>
            </a:r>
            <a:r>
              <a:rPr lang="en-US" dirty="0"/>
              <a:t> </a:t>
            </a:r>
            <a:r>
              <a:rPr lang="en-US" dirty="0" err="1"/>
              <a:t>mikroelektron</a:t>
            </a:r>
            <a:r>
              <a:rPr lang="en-US" dirty="0"/>
              <a:t> </a:t>
            </a:r>
            <a:r>
              <a:rPr lang="en-US" dirty="0" err="1"/>
              <a:t>elementlar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jixozalar</a:t>
            </a:r>
            <a:r>
              <a:rPr lang="en-US" dirty="0"/>
              <a:t> </a:t>
            </a:r>
            <a:r>
              <a:rPr lang="en-US" dirty="0" err="1"/>
              <a:t>yaratilmoqda</a:t>
            </a:r>
            <a:r>
              <a:rPr lang="en-US" dirty="0"/>
              <a:t>.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mikrosxemalarni</a:t>
            </a:r>
            <a:r>
              <a:rPr lang="en-US" dirty="0"/>
              <a:t> </a:t>
            </a:r>
            <a:r>
              <a:rPr lang="en-US" dirty="0" err="1"/>
              <a:t>konstruksiyalash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tayyorlashning</a:t>
            </a:r>
            <a:r>
              <a:rPr lang="en-US" dirty="0"/>
              <a:t> </a:t>
            </a:r>
            <a:r>
              <a:rPr lang="en-US" dirty="0" err="1"/>
              <a:t>yangi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sifatli</a:t>
            </a:r>
            <a:r>
              <a:rPr lang="en-US" dirty="0"/>
              <a:t> </a:t>
            </a:r>
            <a:r>
              <a:rPr lang="en-US" dirty="0" err="1"/>
              <a:t>usullari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chiqildi</a:t>
            </a:r>
            <a:r>
              <a:rPr lang="en-US" dirty="0"/>
              <a:t>.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birgina</a:t>
            </a:r>
            <a:r>
              <a:rPr lang="en-US" dirty="0"/>
              <a:t> </a:t>
            </a:r>
            <a:r>
              <a:rPr lang="en-US" dirty="0" err="1"/>
              <a:t>texnologik</a:t>
            </a:r>
            <a:r>
              <a:rPr lang="en-US" dirty="0"/>
              <a:t> </a:t>
            </a:r>
            <a:r>
              <a:rPr lang="en-US" dirty="0" err="1"/>
              <a:t>jarayonning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zida</a:t>
            </a:r>
            <a:r>
              <a:rPr lang="en-US" dirty="0"/>
              <a:t> </a:t>
            </a:r>
            <a:r>
              <a:rPr lang="en-US" dirty="0" err="1"/>
              <a:t>mikronlarda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lchanuvchan</a:t>
            </a:r>
            <a:r>
              <a:rPr lang="en-US" dirty="0"/>
              <a:t> </a:t>
            </a:r>
            <a:r>
              <a:rPr lang="en-US" dirty="0" err="1"/>
              <a:t>hajmdagi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tkazuvchanlikka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lgan</a:t>
            </a:r>
            <a:r>
              <a:rPr lang="en-US" dirty="0"/>
              <a:t> </a:t>
            </a:r>
            <a:r>
              <a:rPr lang="en-US" dirty="0" err="1"/>
              <a:t>kristall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dielektrik</a:t>
            </a:r>
            <a:r>
              <a:rPr lang="en-US" dirty="0"/>
              <a:t> </a:t>
            </a:r>
            <a:r>
              <a:rPr lang="en-US" dirty="0" err="1"/>
              <a:t>yuzada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aktiv</a:t>
            </a:r>
            <a:r>
              <a:rPr lang="en-US" dirty="0"/>
              <a:t>, </a:t>
            </a:r>
            <a:r>
              <a:rPr lang="en-US" dirty="0" err="1"/>
              <a:t>passiv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tutashtiruvchi</a:t>
            </a:r>
            <a:r>
              <a:rPr lang="en-US" dirty="0"/>
              <a:t> </a:t>
            </a:r>
            <a:r>
              <a:rPr lang="en-US" dirty="0" err="1"/>
              <a:t>elementlar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zaro</a:t>
            </a:r>
            <a:r>
              <a:rPr lang="en-US" dirty="0"/>
              <a:t> </a:t>
            </a:r>
            <a:r>
              <a:rPr lang="en-US" dirty="0" err="1"/>
              <a:t>birlashtirilishi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. </a:t>
            </a:r>
            <a:r>
              <a:rPr lang="en-US" dirty="0" err="1"/>
              <a:t>Mikrosxema</a:t>
            </a:r>
            <a:r>
              <a:rPr lang="en-US" dirty="0"/>
              <a:t> </a:t>
            </a:r>
            <a:r>
              <a:rPr lang="en-US" dirty="0" err="1"/>
              <a:t>tarkibiga</a:t>
            </a:r>
            <a:r>
              <a:rPr lang="en-US" dirty="0"/>
              <a:t> </a:t>
            </a:r>
            <a:r>
              <a:rPr lang="en-US" dirty="0" err="1"/>
              <a:t>kiruvchi</a:t>
            </a:r>
            <a:r>
              <a:rPr lang="en-US" dirty="0"/>
              <a:t> </a:t>
            </a:r>
            <a:r>
              <a:rPr lang="en-US" dirty="0" err="1"/>
              <a:t>elementlar</a:t>
            </a:r>
            <a:r>
              <a:rPr lang="en-US" dirty="0"/>
              <a:t> (</a:t>
            </a:r>
            <a:r>
              <a:rPr lang="en-US" dirty="0" err="1"/>
              <a:t>tranzistorlar</a:t>
            </a:r>
            <a:r>
              <a:rPr lang="en-US" dirty="0"/>
              <a:t>, </a:t>
            </a:r>
            <a:r>
              <a:rPr lang="en-US" dirty="0" err="1"/>
              <a:t>diodlar</a:t>
            </a:r>
            <a:r>
              <a:rPr lang="en-US" dirty="0"/>
              <a:t>, </a:t>
            </a:r>
            <a:r>
              <a:rPr lang="en-US" dirty="0" err="1"/>
              <a:t>kondensatorlar</a:t>
            </a:r>
            <a:r>
              <a:rPr lang="en-US" dirty="0"/>
              <a:t>, </a:t>
            </a:r>
            <a:r>
              <a:rPr lang="en-US" dirty="0" err="1"/>
              <a:t>rezistorlar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boshqalar</a:t>
            </a:r>
            <a:r>
              <a:rPr lang="en-US" dirty="0"/>
              <a:t>) </a:t>
            </a:r>
            <a:r>
              <a:rPr lang="en-US" dirty="0" err="1"/>
              <a:t>hech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tutashmaga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lmagan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, </a:t>
            </a:r>
            <a:r>
              <a:rPr lang="en-US" dirty="0" err="1"/>
              <a:t>mexanik</a:t>
            </a:r>
            <a:r>
              <a:rPr lang="en-US" dirty="0"/>
              <a:t> </a:t>
            </a:r>
            <a:r>
              <a:rPr lang="en-US" dirty="0" err="1"/>
              <a:t>kuchlar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muhit</a:t>
            </a:r>
            <a:r>
              <a:rPr lang="en-US" dirty="0"/>
              <a:t> </a:t>
            </a:r>
            <a:r>
              <a:rPr lang="en-US" dirty="0" err="1"/>
              <a:t>ta’siridan</a:t>
            </a:r>
            <a:r>
              <a:rPr lang="en-US" dirty="0"/>
              <a:t> </a:t>
            </a:r>
            <a:r>
              <a:rPr lang="en-US" dirty="0" err="1"/>
              <a:t>saqlovchi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germetik</a:t>
            </a:r>
            <a:r>
              <a:rPr lang="en-US" dirty="0"/>
              <a:t> </a:t>
            </a:r>
            <a:r>
              <a:rPr lang="en-US" dirty="0" err="1"/>
              <a:t>qoplamaga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yuzlab</a:t>
            </a:r>
            <a:r>
              <a:rPr lang="en-US" dirty="0"/>
              <a:t> </a:t>
            </a:r>
            <a:r>
              <a:rPr lang="en-US" dirty="0" err="1"/>
              <a:t>mikroelementlarni</a:t>
            </a:r>
            <a:r>
              <a:rPr lang="en-US" dirty="0"/>
              <a:t> </a:t>
            </a:r>
            <a:r>
              <a:rPr lang="en-US" u="sng" dirty="0" err="1">
                <a:hlinkClick r:id="rId2"/>
              </a:rPr>
              <a:t>shunday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tartibda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o</a:t>
            </a:r>
            <a:r>
              <a:rPr lang="en-US" b="1" dirty="0" err="1"/>
              <a:t>‘</a:t>
            </a:r>
            <a:r>
              <a:rPr lang="en-US" dirty="0" err="1"/>
              <a:t>zida</a:t>
            </a:r>
            <a:r>
              <a:rPr lang="en-US" dirty="0"/>
              <a:t> </a:t>
            </a:r>
            <a:r>
              <a:rPr lang="en-US" dirty="0" err="1"/>
              <a:t>mujasamlashtirgan</a:t>
            </a:r>
            <a:r>
              <a:rPr lang="en-US" dirty="0"/>
              <a:t>, </a:t>
            </a:r>
            <a:r>
              <a:rPr lang="en-US" dirty="0" err="1"/>
              <a:t>yagona</a:t>
            </a:r>
            <a:r>
              <a:rPr lang="en-US" dirty="0"/>
              <a:t> </a:t>
            </a:r>
            <a:r>
              <a:rPr lang="en-US" dirty="0" err="1"/>
              <a:t>korpusga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lgan</a:t>
            </a:r>
            <a:r>
              <a:rPr lang="en-US" dirty="0"/>
              <a:t> </a:t>
            </a:r>
            <a:r>
              <a:rPr lang="en-US" dirty="0" err="1"/>
              <a:t>mikrosxemalar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</a:t>
            </a:r>
            <a:r>
              <a:rPr lang="en-US" dirty="0"/>
              <a:t> </a:t>
            </a:r>
            <a:r>
              <a:rPr lang="en-US" dirty="0" err="1"/>
              <a:t>navbatida</a:t>
            </a:r>
            <a:r>
              <a:rPr lang="en-US" dirty="0"/>
              <a:t> </a:t>
            </a:r>
            <a:r>
              <a:rPr lang="en-US" dirty="0" err="1"/>
              <a:t>koplekslar</a:t>
            </a:r>
            <a:r>
              <a:rPr lang="en-US" dirty="0"/>
              <a:t> </a:t>
            </a:r>
            <a:r>
              <a:rPr lang="en-US" dirty="0" err="1"/>
              <a:t>tarkibiga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 </a:t>
            </a:r>
            <a:r>
              <a:rPr lang="en-US" dirty="0" err="1"/>
              <a:t>mikrokalkulyator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mikrotelevizorlar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ta’minlangan</a:t>
            </a:r>
            <a:r>
              <a:rPr lang="en-US" dirty="0"/>
              <a:t> mini - </a:t>
            </a:r>
            <a:r>
              <a:rPr lang="en-US" dirty="0" err="1"/>
              <a:t>qo</a:t>
            </a:r>
            <a:r>
              <a:rPr lang="en-US" b="1" dirty="0" err="1"/>
              <a:t>‘</a:t>
            </a:r>
            <a:r>
              <a:rPr lang="en-US" dirty="0" err="1"/>
              <a:t>l</a:t>
            </a:r>
            <a:r>
              <a:rPr lang="en-US" dirty="0"/>
              <a:t> </a:t>
            </a:r>
            <a:r>
              <a:rPr lang="en-US" dirty="0" err="1"/>
              <a:t>soatlari</a:t>
            </a:r>
            <a:r>
              <a:rPr lang="en-US" dirty="0"/>
              <a:t>,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gabaritli</a:t>
            </a:r>
            <a:r>
              <a:rPr lang="en-US" dirty="0"/>
              <a:t> </a:t>
            </a:r>
            <a:r>
              <a:rPr lang="en-US" dirty="0" err="1"/>
              <a:t>rangli</a:t>
            </a:r>
            <a:r>
              <a:rPr lang="en-US" dirty="0"/>
              <a:t> </a:t>
            </a:r>
            <a:r>
              <a:rPr lang="en-US" dirty="0" err="1"/>
              <a:t>televizorlar</a:t>
            </a:r>
            <a:r>
              <a:rPr lang="en-US" dirty="0"/>
              <a:t>,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eslash</a:t>
            </a:r>
            <a:r>
              <a:rPr lang="en-US" dirty="0"/>
              <a:t> </a:t>
            </a:r>
            <a:r>
              <a:rPr lang="en-US" dirty="0" err="1"/>
              <a:t>qobiliyatiga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tezlikda</a:t>
            </a:r>
            <a:r>
              <a:rPr lang="en-US" dirty="0"/>
              <a:t> </a:t>
            </a:r>
            <a:r>
              <a:rPr lang="en-US" dirty="0" err="1"/>
              <a:t>matematik</a:t>
            </a:r>
            <a:r>
              <a:rPr lang="en-US" dirty="0"/>
              <a:t> </a:t>
            </a:r>
            <a:r>
              <a:rPr lang="en-US" dirty="0" err="1"/>
              <a:t>amallarni</a:t>
            </a:r>
            <a:r>
              <a:rPr lang="en-US" dirty="0"/>
              <a:t> </a:t>
            </a:r>
            <a:r>
              <a:rPr lang="en-US" dirty="0" err="1"/>
              <a:t>bajaruvchi</a:t>
            </a:r>
            <a:r>
              <a:rPr lang="en-US" dirty="0"/>
              <a:t> EXM </a:t>
            </a:r>
            <a:r>
              <a:rPr lang="en-US" dirty="0" err="1"/>
              <a:t>lar</a:t>
            </a:r>
            <a:r>
              <a:rPr lang="en-US" dirty="0"/>
              <a:t> biz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oddiy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jixozlarday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lib</a:t>
            </a:r>
            <a:r>
              <a:rPr lang="en-US" dirty="0"/>
              <a:t> </a:t>
            </a:r>
            <a:r>
              <a:rPr lang="en-US" dirty="0" err="1"/>
              <a:t>qoldi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7686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Sanoat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elektrotexnologik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qurilmalarining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turlari</a:t>
            </a: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62500" lnSpcReduction="20000"/>
          </a:bodyPr>
          <a:lstStyle/>
          <a:p>
            <a:r>
              <a:rPr lang="en-US" b="1" i="1" dirty="0" err="1"/>
              <a:t>Elektr</a:t>
            </a:r>
            <a:r>
              <a:rPr lang="en-US" b="1" i="1" dirty="0"/>
              <a:t> </a:t>
            </a:r>
            <a:r>
              <a:rPr lang="en-US" b="1" i="1" dirty="0" err="1"/>
              <a:t>tokining</a:t>
            </a:r>
            <a:r>
              <a:rPr lang="en-US" b="1" i="1" dirty="0"/>
              <a:t> </a:t>
            </a:r>
            <a:r>
              <a:rPr lang="en-US" b="1" i="1" dirty="0" err="1"/>
              <a:t>pirovard</a:t>
            </a:r>
            <a:r>
              <a:rPr lang="en-US" b="1" i="1" dirty="0"/>
              <a:t> </a:t>
            </a:r>
            <a:r>
              <a:rPr lang="en-US" b="1" i="1" dirty="0" err="1"/>
              <a:t>issiqlik</a:t>
            </a:r>
            <a:r>
              <a:rPr lang="en-US" b="1" i="1" dirty="0"/>
              <a:t> </a:t>
            </a:r>
            <a:r>
              <a:rPr lang="en-US" b="1" i="1" dirty="0" err="1"/>
              <a:t>ta’siriga</a:t>
            </a:r>
            <a:r>
              <a:rPr lang="en-US" b="1" i="1" dirty="0"/>
              <a:t> </a:t>
            </a:r>
            <a:r>
              <a:rPr lang="en-US" b="1" i="1" dirty="0" err="1"/>
              <a:t>asoslangan</a:t>
            </a:r>
            <a:r>
              <a:rPr lang="en-US" b="1" i="1" dirty="0"/>
              <a:t> </a:t>
            </a:r>
            <a:r>
              <a:rPr lang="en-US" b="1" i="1" dirty="0" err="1"/>
              <a:t>qurilmalar</a:t>
            </a:r>
            <a:r>
              <a:rPr lang="en-US" dirty="0"/>
              <a:t>. Bu </a:t>
            </a:r>
            <a:r>
              <a:rPr lang="en-US" dirty="0" err="1"/>
              <a:t>guruh</a:t>
            </a:r>
            <a:r>
              <a:rPr lang="en-US" dirty="0"/>
              <a:t> </a:t>
            </a:r>
            <a:r>
              <a:rPr lang="en-US" dirty="0" err="1"/>
              <a:t>qurilmalariga</a:t>
            </a:r>
            <a:r>
              <a:rPr lang="en-US" dirty="0"/>
              <a:t> </a:t>
            </a:r>
            <a:r>
              <a:rPr lang="en-US" dirty="0" err="1"/>
              <a:t>uy</a:t>
            </a:r>
            <a:r>
              <a:rPr lang="en-US" dirty="0"/>
              <a:t> </a:t>
            </a:r>
            <a:r>
              <a:rPr lang="en-US" dirty="0" err="1"/>
              <a:t>ro</a:t>
            </a:r>
            <a:r>
              <a:rPr lang="en-US" b="1" dirty="0" err="1"/>
              <a:t>‘</a:t>
            </a:r>
            <a:r>
              <a:rPr lang="en-US" dirty="0" err="1"/>
              <a:t>zg</a:t>
            </a:r>
            <a:r>
              <a:rPr lang="en-US" b="1" dirty="0" err="1"/>
              <a:t>‘</a:t>
            </a:r>
            <a:r>
              <a:rPr lang="en-US" dirty="0" err="1"/>
              <a:t>or</a:t>
            </a:r>
            <a:r>
              <a:rPr lang="en-US" dirty="0"/>
              <a:t>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jihozlari</a:t>
            </a:r>
            <a:r>
              <a:rPr lang="en-US" dirty="0"/>
              <a:t>,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bilvosita</a:t>
            </a:r>
            <a:r>
              <a:rPr lang="en-US" dirty="0"/>
              <a:t>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qarshilik</a:t>
            </a:r>
            <a:r>
              <a:rPr lang="en-US" dirty="0"/>
              <a:t> </a:t>
            </a:r>
            <a:r>
              <a:rPr lang="en-US" dirty="0" err="1"/>
              <a:t>pechlari</a:t>
            </a:r>
            <a:r>
              <a:rPr lang="en-US" dirty="0"/>
              <a:t>, </a:t>
            </a:r>
            <a:r>
              <a:rPr lang="en-US" dirty="0" err="1"/>
              <a:t>suyuqlik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gazlarni</a:t>
            </a:r>
            <a:r>
              <a:rPr lang="en-US" dirty="0"/>
              <a:t>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qurilmalari</a:t>
            </a:r>
            <a:r>
              <a:rPr lang="en-US" dirty="0"/>
              <a:t> -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rinishdagi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qozonlari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elektrokaloriferlar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 </a:t>
            </a:r>
            <a:r>
              <a:rPr lang="en-US" dirty="0" err="1"/>
              <a:t>qizdiruvchi</a:t>
            </a:r>
            <a:r>
              <a:rPr lang="en-US" dirty="0"/>
              <a:t> </a:t>
            </a:r>
            <a:r>
              <a:rPr lang="en-US" dirty="0" err="1"/>
              <a:t>elementlar</a:t>
            </a:r>
            <a:r>
              <a:rPr lang="en-US" dirty="0"/>
              <a:t> </a:t>
            </a:r>
            <a:r>
              <a:rPr lang="en-US" dirty="0" err="1"/>
              <a:t>vazifasini</a:t>
            </a:r>
            <a:r>
              <a:rPr lang="en-US" dirty="0"/>
              <a:t> </a:t>
            </a:r>
            <a:r>
              <a:rPr lang="en-US" dirty="0" err="1"/>
              <a:t>ishqorlar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oksidlar</a:t>
            </a:r>
            <a:r>
              <a:rPr lang="en-US" dirty="0"/>
              <a:t> </a:t>
            </a:r>
            <a:r>
              <a:rPr lang="en-US" dirty="0" err="1"/>
              <a:t>eritmalari</a:t>
            </a:r>
            <a:r>
              <a:rPr lang="en-US" dirty="0"/>
              <a:t> </a:t>
            </a:r>
            <a:r>
              <a:rPr lang="en-US" dirty="0" err="1"/>
              <a:t>bajaruvchi</a:t>
            </a:r>
            <a:r>
              <a:rPr lang="en-US" dirty="0"/>
              <a:t>, </a:t>
            </a:r>
            <a:r>
              <a:rPr lang="en-US" dirty="0" err="1"/>
              <a:t>elektrodli</a:t>
            </a:r>
            <a:r>
              <a:rPr lang="en-US" dirty="0"/>
              <a:t> </a:t>
            </a:r>
            <a:r>
              <a:rPr lang="en-US" dirty="0" err="1"/>
              <a:t>vannalar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Metallarni</a:t>
            </a:r>
            <a:r>
              <a:rPr lang="en-US" dirty="0"/>
              <a:t> </a:t>
            </a:r>
            <a:r>
              <a:rPr lang="en-US" dirty="0" err="1"/>
              <a:t>elektroshlak</a:t>
            </a:r>
            <a:r>
              <a:rPr lang="en-US" dirty="0"/>
              <a:t> </a:t>
            </a:r>
            <a:r>
              <a:rPr lang="en-US" dirty="0" err="1"/>
              <a:t>usulida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eritish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elektroshlak</a:t>
            </a:r>
            <a:r>
              <a:rPr lang="en-US" dirty="0"/>
              <a:t> </a:t>
            </a:r>
            <a:r>
              <a:rPr lang="en-US" dirty="0" err="1"/>
              <a:t>usulida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qurilmalarining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prinsipi</a:t>
            </a:r>
            <a:r>
              <a:rPr lang="en-US" dirty="0"/>
              <a:t>, </a:t>
            </a:r>
            <a:r>
              <a:rPr lang="en-US" dirty="0" err="1"/>
              <a:t>elektrodlar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muhitni</a:t>
            </a:r>
            <a:r>
              <a:rPr lang="en-US" dirty="0"/>
              <a:t> (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shliqni</a:t>
            </a:r>
            <a:r>
              <a:rPr lang="en-US" dirty="0"/>
              <a:t>)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ldiruvchi</a:t>
            </a:r>
            <a:r>
              <a:rPr lang="en-US" dirty="0"/>
              <a:t> </a:t>
            </a:r>
            <a:r>
              <a:rPr lang="en-US" dirty="0" err="1"/>
              <a:t>shlaklarda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dirty="0" err="1"/>
              <a:t>ta’sirida</a:t>
            </a:r>
            <a:r>
              <a:rPr lang="en-US" dirty="0"/>
              <a:t> </a:t>
            </a:r>
            <a:r>
              <a:rPr lang="en-US" dirty="0" err="1"/>
              <a:t>ajralib</a:t>
            </a:r>
            <a:r>
              <a:rPr lang="en-US" dirty="0"/>
              <a:t> </a:t>
            </a:r>
            <a:r>
              <a:rPr lang="en-US" dirty="0" err="1"/>
              <a:t>chiqadigan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energiyaisdan</a:t>
            </a:r>
            <a:r>
              <a:rPr lang="en-US" dirty="0"/>
              <a:t> </a:t>
            </a:r>
            <a:r>
              <a:rPr lang="en-US" dirty="0" err="1"/>
              <a:t>foydalanishga</a:t>
            </a:r>
            <a:r>
              <a:rPr lang="en-US" dirty="0"/>
              <a:t> </a:t>
            </a:r>
            <a:r>
              <a:rPr lang="en-US" dirty="0" err="1"/>
              <a:t>asoslanadi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Kontaktli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qurilmalarida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detalning</a:t>
            </a:r>
            <a:r>
              <a:rPr lang="en-US" dirty="0"/>
              <a:t> </a:t>
            </a:r>
            <a:r>
              <a:rPr lang="en-US" dirty="0" err="1"/>
              <a:t>tutash</a:t>
            </a:r>
            <a:r>
              <a:rPr lang="en-US" dirty="0"/>
              <a:t> </a:t>
            </a:r>
            <a:r>
              <a:rPr lang="en-US" dirty="0" err="1"/>
              <a:t>nuqtalaridagi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tish</a:t>
            </a:r>
            <a:r>
              <a:rPr lang="en-US" dirty="0"/>
              <a:t> </a:t>
            </a:r>
            <a:r>
              <a:rPr lang="en-US" dirty="0" err="1"/>
              <a:t>qarshiligida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energiyasiga</a:t>
            </a:r>
            <a:r>
              <a:rPr lang="en-US" dirty="0"/>
              <a:t> </a:t>
            </a:r>
            <a:r>
              <a:rPr lang="en-US" dirty="0" err="1"/>
              <a:t>aylanadi</a:t>
            </a:r>
            <a:r>
              <a:rPr lang="en-US" dirty="0"/>
              <a:t>.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jarayon</a:t>
            </a:r>
            <a:r>
              <a:rPr lang="en-US" dirty="0"/>
              <a:t> </a:t>
            </a:r>
            <a:r>
              <a:rPr lang="en-US" dirty="0" err="1"/>
              <a:t>faqatgina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impulsli</a:t>
            </a:r>
            <a:r>
              <a:rPr lang="en-US" dirty="0"/>
              <a:t> </a:t>
            </a:r>
            <a:r>
              <a:rPr lang="en-US" dirty="0" err="1"/>
              <a:t>rejimida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oshirilib</a:t>
            </a:r>
            <a:r>
              <a:rPr lang="en-US" dirty="0"/>
              <a:t>, </a:t>
            </a:r>
            <a:r>
              <a:rPr lang="en-US" dirty="0" err="1"/>
              <a:t>mazkur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rinishidagi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qurilmalarining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ta’minotining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ziga</a:t>
            </a:r>
            <a:r>
              <a:rPr lang="en-US" dirty="0"/>
              <a:t> </a:t>
            </a:r>
            <a:r>
              <a:rPr lang="en-US" dirty="0" err="1"/>
              <a:t>xos</a:t>
            </a:r>
            <a:r>
              <a:rPr lang="en-US" dirty="0"/>
              <a:t> </a:t>
            </a:r>
            <a:r>
              <a:rPr lang="en-US" dirty="0" err="1"/>
              <a:t>xususiyatlarini</a:t>
            </a:r>
            <a:r>
              <a:rPr lang="en-US" dirty="0"/>
              <a:t> </a:t>
            </a:r>
            <a:r>
              <a:rPr lang="en-US" dirty="0" err="1"/>
              <a:t>belgilaydi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Induksion</a:t>
            </a:r>
            <a:r>
              <a:rPr lang="en-US" dirty="0"/>
              <a:t>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qurilmalarining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prinsipi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chastotasi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chastotadagi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avval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zgaruvchan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maydon</a:t>
            </a:r>
            <a:r>
              <a:rPr lang="en-US" dirty="0"/>
              <a:t> </a:t>
            </a:r>
            <a:r>
              <a:rPr lang="en-US" dirty="0" err="1"/>
              <a:t>energiyasiga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energiyani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yana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so</a:t>
            </a:r>
            <a:r>
              <a:rPr lang="en-US" b="1" dirty="0" err="1"/>
              <a:t>‘</a:t>
            </a:r>
            <a:r>
              <a:rPr lang="en-US" dirty="0" err="1"/>
              <a:t>ngra</a:t>
            </a:r>
            <a:r>
              <a:rPr lang="en-US" dirty="0"/>
              <a:t> </a:t>
            </a:r>
            <a:r>
              <a:rPr lang="en-US" dirty="0" err="1"/>
              <a:t>oxirgi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rinishdagi</a:t>
            </a:r>
            <a:r>
              <a:rPr lang="en-US" dirty="0"/>
              <a:t> </a:t>
            </a:r>
            <a:r>
              <a:rPr lang="en-US" dirty="0" err="1"/>
              <a:t>energiyani</a:t>
            </a:r>
            <a:r>
              <a:rPr lang="en-US" dirty="0"/>
              <a:t> </a:t>
            </a:r>
            <a:r>
              <a:rPr lang="en-US" dirty="0" err="1"/>
              <a:t>qizdiriluvchi</a:t>
            </a:r>
            <a:r>
              <a:rPr lang="en-US" dirty="0"/>
              <a:t> </a:t>
            </a:r>
            <a:r>
              <a:rPr lang="en-US" dirty="0" err="1"/>
              <a:t>materialda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energiyasiga</a:t>
            </a:r>
            <a:r>
              <a:rPr lang="en-US" dirty="0"/>
              <a:t> </a:t>
            </a:r>
            <a:r>
              <a:rPr lang="en-US" dirty="0" err="1"/>
              <a:t>aylantirishga</a:t>
            </a:r>
            <a:r>
              <a:rPr lang="en-US" dirty="0"/>
              <a:t> </a:t>
            </a:r>
            <a:r>
              <a:rPr lang="en-US" dirty="0" err="1"/>
              <a:t>asoslanadi</a:t>
            </a:r>
            <a:r>
              <a:rPr lang="en-US" dirty="0"/>
              <a:t>.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usuldan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tkazuvchan</a:t>
            </a:r>
            <a:r>
              <a:rPr lang="en-US" dirty="0"/>
              <a:t> </a:t>
            </a:r>
            <a:r>
              <a:rPr lang="en-US" dirty="0" err="1"/>
              <a:t>materiallarni</a:t>
            </a:r>
            <a:r>
              <a:rPr lang="en-US" dirty="0"/>
              <a:t> </a:t>
            </a:r>
            <a:r>
              <a:rPr lang="en-US" dirty="0" err="1"/>
              <a:t>qizdirishda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7007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Dielektrik</a:t>
            </a:r>
            <a:r>
              <a:rPr lang="en-US" dirty="0"/>
              <a:t> </a:t>
            </a:r>
            <a:r>
              <a:rPr lang="en-US" dirty="0" err="1"/>
              <a:t>materiallarni</a:t>
            </a:r>
            <a:r>
              <a:rPr lang="en-US" dirty="0"/>
              <a:t> </a:t>
            </a:r>
            <a:r>
              <a:rPr lang="en-US" dirty="0" err="1"/>
              <a:t>qizdirishda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moddalarni</a:t>
            </a:r>
            <a:r>
              <a:rPr lang="en-US" dirty="0"/>
              <a:t> </a:t>
            </a:r>
            <a:r>
              <a:rPr lang="en-US" dirty="0" err="1"/>
              <a:t>polyari-zasiyalash</a:t>
            </a:r>
            <a:r>
              <a:rPr lang="en-US" dirty="0"/>
              <a:t> </a:t>
            </a:r>
            <a:r>
              <a:rPr lang="en-US" dirty="0" err="1"/>
              <a:t>jarayonida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chastotali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maydon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energiyasiga</a:t>
            </a:r>
            <a:r>
              <a:rPr lang="en-US" dirty="0"/>
              <a:t> </a:t>
            </a:r>
            <a:r>
              <a:rPr lang="en-US" dirty="0" err="1"/>
              <a:t>aylantirishga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 </a:t>
            </a:r>
            <a:r>
              <a:rPr lang="en-US" dirty="0" err="1"/>
              <a:t>qurilmalardan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prinsipi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yoyida</a:t>
            </a:r>
            <a:r>
              <a:rPr lang="en-US" dirty="0"/>
              <a:t> </a:t>
            </a:r>
            <a:r>
              <a:rPr lang="en-US" dirty="0" err="1"/>
              <a:t>ajralayotgan</a:t>
            </a:r>
            <a:r>
              <a:rPr lang="en-US" dirty="0"/>
              <a:t> </a:t>
            </a:r>
            <a:r>
              <a:rPr lang="en-US" dirty="0" err="1"/>
              <a:t>issiqlikdan</a:t>
            </a:r>
            <a:r>
              <a:rPr lang="en-US" dirty="0"/>
              <a:t> </a:t>
            </a:r>
            <a:r>
              <a:rPr lang="en-US" dirty="0" err="1"/>
              <a:t>foydalanishiga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 </a:t>
            </a:r>
            <a:r>
              <a:rPr lang="en-US" dirty="0" err="1"/>
              <a:t>qurilmalarga</a:t>
            </a:r>
            <a:r>
              <a:rPr lang="en-US" dirty="0"/>
              <a:t> </a:t>
            </a:r>
            <a:r>
              <a:rPr lang="en-US" dirty="0" err="1"/>
              <a:t>metallarni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tga</a:t>
            </a:r>
            <a:r>
              <a:rPr lang="en-US" dirty="0"/>
              <a:t> </a:t>
            </a:r>
            <a:r>
              <a:rPr lang="en-US" dirty="0" err="1"/>
              <a:t>chidamli</a:t>
            </a:r>
            <a:r>
              <a:rPr lang="en-US" dirty="0"/>
              <a:t> </a:t>
            </a:r>
            <a:r>
              <a:rPr lang="en-US" dirty="0" err="1"/>
              <a:t>materiallarni</a:t>
            </a:r>
            <a:r>
              <a:rPr lang="en-US" dirty="0"/>
              <a:t> </a:t>
            </a:r>
            <a:r>
              <a:rPr lang="en-US" dirty="0" err="1"/>
              <a:t>eritish</a:t>
            </a:r>
            <a:r>
              <a:rPr lang="en-US" dirty="0"/>
              <a:t>, </a:t>
            </a:r>
            <a:r>
              <a:rPr lang="en-US" dirty="0" err="1"/>
              <a:t>fosfor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metallarni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pechlari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rudnotermik</a:t>
            </a:r>
            <a:r>
              <a:rPr lang="en-US" dirty="0"/>
              <a:t> </a:t>
            </a:r>
            <a:r>
              <a:rPr lang="en-US" dirty="0" err="1"/>
              <a:t>pechlar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 </a:t>
            </a:r>
            <a:r>
              <a:rPr lang="en-US" dirty="0" err="1"/>
              <a:t>metallarni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eritish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rafinasiya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vakuum</a:t>
            </a:r>
            <a:r>
              <a:rPr lang="en-US" dirty="0"/>
              <a:t> -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pechlarini</a:t>
            </a:r>
            <a:r>
              <a:rPr lang="en-US" dirty="0"/>
              <a:t> </a:t>
            </a:r>
            <a:r>
              <a:rPr lang="en-US" dirty="0" err="1"/>
              <a:t>misol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nometall</a:t>
            </a:r>
            <a:r>
              <a:rPr lang="en-US" dirty="0"/>
              <a:t> (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lmagan</a:t>
            </a:r>
            <a:r>
              <a:rPr lang="en-US" dirty="0"/>
              <a:t>) </a:t>
            </a:r>
            <a:r>
              <a:rPr lang="en-US" dirty="0" err="1"/>
              <a:t>materiallarga</a:t>
            </a:r>
            <a:r>
              <a:rPr lang="en-US" dirty="0"/>
              <a:t> </a:t>
            </a:r>
            <a:r>
              <a:rPr lang="en-US" dirty="0" err="1"/>
              <a:t>plazmali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plazma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ususlida</a:t>
            </a:r>
            <a:r>
              <a:rPr lang="en-US" dirty="0"/>
              <a:t> </a:t>
            </a:r>
            <a:r>
              <a:rPr lang="en-US" dirty="0" err="1"/>
              <a:t>ishlov</a:t>
            </a:r>
            <a:r>
              <a:rPr lang="en-US" dirty="0"/>
              <a:t> </a:t>
            </a:r>
            <a:r>
              <a:rPr lang="en-US" dirty="0" err="1"/>
              <a:t>beruvchi</a:t>
            </a:r>
            <a:r>
              <a:rPr lang="en-US" dirty="0"/>
              <a:t> </a:t>
            </a:r>
            <a:r>
              <a:rPr lang="en-US" dirty="0" err="1"/>
              <a:t>qurilmalarni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rsatish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Mazkur</a:t>
            </a:r>
            <a:r>
              <a:rPr lang="en-US" dirty="0"/>
              <a:t> </a:t>
            </a:r>
            <a:r>
              <a:rPr lang="en-US" dirty="0" err="1"/>
              <a:t>qurilmalarda</a:t>
            </a:r>
            <a:r>
              <a:rPr lang="en-US" dirty="0"/>
              <a:t> </a:t>
            </a:r>
            <a:r>
              <a:rPr lang="en-US" dirty="0" err="1"/>
              <a:t>metallarni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eritish</a:t>
            </a:r>
            <a:r>
              <a:rPr lang="en-US" dirty="0"/>
              <a:t>, </a:t>
            </a:r>
            <a:r>
              <a:rPr lang="en-US" dirty="0" err="1"/>
              <a:t>yuzalarga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qoplamalarini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jarayonlarni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qurilmalarida</a:t>
            </a:r>
            <a:r>
              <a:rPr lang="en-US" dirty="0"/>
              <a:t> </a:t>
            </a:r>
            <a:r>
              <a:rPr lang="en-US" dirty="0" err="1"/>
              <a:t>ajralib</a:t>
            </a:r>
            <a:r>
              <a:rPr lang="en-US" dirty="0"/>
              <a:t> </a:t>
            </a:r>
            <a:r>
              <a:rPr lang="en-US" dirty="0" err="1"/>
              <a:t>chiqayotgan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(</a:t>
            </a:r>
            <a:r>
              <a:rPr lang="en-US" dirty="0" err="1"/>
              <a:t>quvvati</a:t>
            </a:r>
            <a:r>
              <a:rPr lang="en-US" dirty="0"/>
              <a:t>) </a:t>
            </a:r>
            <a:r>
              <a:rPr lang="en-US" dirty="0" err="1"/>
              <a:t>yoyning</a:t>
            </a:r>
            <a:r>
              <a:rPr lang="en-US" dirty="0"/>
              <a:t> </a:t>
            </a:r>
            <a:r>
              <a:rPr lang="en-US" dirty="0" err="1"/>
              <a:t>tayanch</a:t>
            </a:r>
            <a:r>
              <a:rPr lang="en-US" dirty="0"/>
              <a:t> </a:t>
            </a:r>
            <a:r>
              <a:rPr lang="en-US" dirty="0" err="1"/>
              <a:t>nuqtalariga</a:t>
            </a:r>
            <a:r>
              <a:rPr lang="en-US" dirty="0"/>
              <a:t> (</a:t>
            </a:r>
            <a:r>
              <a:rPr lang="en-US" dirty="0" err="1"/>
              <a:t>katod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anod</a:t>
            </a:r>
            <a:r>
              <a:rPr lang="en-US" dirty="0"/>
              <a:t> «dog</a:t>
            </a:r>
            <a:r>
              <a:rPr lang="en-US" b="1" dirty="0"/>
              <a:t>‘</a:t>
            </a:r>
            <a:r>
              <a:rPr lang="en-US" dirty="0"/>
              <a:t>» </a:t>
            </a:r>
            <a:r>
              <a:rPr lang="en-US" dirty="0" err="1"/>
              <a:t>lariga</a:t>
            </a:r>
            <a:r>
              <a:rPr lang="en-US" dirty="0"/>
              <a:t>)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g</a:t>
            </a:r>
            <a:r>
              <a:rPr lang="en-US" b="1" dirty="0" err="1"/>
              <a:t>‘</a:t>
            </a:r>
            <a:r>
              <a:rPr lang="en-US" dirty="0" err="1"/>
              <a:t>ri</a:t>
            </a:r>
            <a:r>
              <a:rPr lang="en-US" dirty="0"/>
              <a:t> </a:t>
            </a:r>
            <a:r>
              <a:rPr lang="en-US" dirty="0" err="1"/>
              <a:t>kelishi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birga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jarayonining</a:t>
            </a:r>
            <a:r>
              <a:rPr lang="en-US" dirty="0"/>
              <a:t> </a:t>
            </a:r>
            <a:r>
              <a:rPr lang="en-US" dirty="0" err="1"/>
              <a:t>borishiga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yoyining</a:t>
            </a:r>
            <a:r>
              <a:rPr lang="en-US" dirty="0"/>
              <a:t> «</a:t>
            </a:r>
            <a:r>
              <a:rPr lang="en-US" dirty="0" err="1"/>
              <a:t>ustun</a:t>
            </a:r>
            <a:r>
              <a:rPr lang="en-US" dirty="0"/>
              <a:t>» </a:t>
            </a:r>
            <a:r>
              <a:rPr lang="en-US" dirty="0" err="1"/>
              <a:t>qismi</a:t>
            </a:r>
            <a:r>
              <a:rPr lang="en-US" dirty="0"/>
              <a:t> ham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</a:t>
            </a:r>
            <a:r>
              <a:rPr lang="en-US" dirty="0"/>
              <a:t> </a:t>
            </a:r>
            <a:r>
              <a:rPr lang="en-US" dirty="0" err="1"/>
              <a:t>ta’sirini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rsatadi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Elektron</a:t>
            </a:r>
            <a:r>
              <a:rPr lang="en-US" dirty="0"/>
              <a:t> - </a:t>
            </a:r>
            <a:r>
              <a:rPr lang="en-US" dirty="0" err="1"/>
              <a:t>nurli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lazer</a:t>
            </a:r>
            <a:r>
              <a:rPr lang="en-US" dirty="0"/>
              <a:t> </a:t>
            </a:r>
            <a:r>
              <a:rPr lang="en-US" dirty="0" err="1"/>
              <a:t>qurilmalarida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enegiyasi</a:t>
            </a:r>
            <a:r>
              <a:rPr lang="en-US" dirty="0"/>
              <a:t> </a:t>
            </a:r>
            <a:r>
              <a:rPr lang="en-US" dirty="0" err="1"/>
              <a:t>razryad</a:t>
            </a:r>
            <a:r>
              <a:rPr lang="en-US" dirty="0"/>
              <a:t> </a:t>
            </a:r>
            <a:r>
              <a:rPr lang="en-US" dirty="0" err="1"/>
              <a:t>kanalidagi</a:t>
            </a:r>
            <a:r>
              <a:rPr lang="en-US" dirty="0"/>
              <a:t> </a:t>
            </a:r>
            <a:r>
              <a:rPr lang="en-US" dirty="0" err="1"/>
              <a:t>suyuqlikdan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kuchdagi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impuls</a:t>
            </a:r>
            <a:r>
              <a:rPr lang="en-US" dirty="0"/>
              <a:t> </a:t>
            </a:r>
            <a:r>
              <a:rPr lang="en-US" dirty="0" err="1"/>
              <a:t>rejimida</a:t>
            </a:r>
            <a:r>
              <a:rPr lang="en-US" dirty="0"/>
              <a:t> </a:t>
            </a:r>
            <a:r>
              <a:rPr lang="en-US" dirty="0" err="1"/>
              <a:t>oqishi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</a:t>
            </a:r>
            <a:r>
              <a:rPr lang="en-US" dirty="0" err="1"/>
              <a:t>ajralib</a:t>
            </a:r>
            <a:r>
              <a:rPr lang="en-US" dirty="0"/>
              <a:t> </a:t>
            </a:r>
            <a:r>
              <a:rPr lang="en-US" dirty="0" err="1"/>
              <a:t>chiqadi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6086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712"/>
          </a:xfrm>
        </p:spPr>
        <p:txBody>
          <a:bodyPr>
            <a:normAutofit fontScale="85000" lnSpcReduction="20000"/>
          </a:bodyPr>
          <a:lstStyle/>
          <a:p>
            <a:r>
              <a:rPr lang="en-US" b="1" i="1" dirty="0" err="1"/>
              <a:t>Elektr</a:t>
            </a:r>
            <a:r>
              <a:rPr lang="en-US" b="1" i="1" dirty="0"/>
              <a:t> </a:t>
            </a:r>
            <a:r>
              <a:rPr lang="en-US" b="1" i="1" dirty="0" err="1"/>
              <a:t>tokining</a:t>
            </a:r>
            <a:r>
              <a:rPr lang="en-US" b="1" i="1" dirty="0"/>
              <a:t> </a:t>
            </a:r>
            <a:r>
              <a:rPr lang="en-US" b="1" i="1" dirty="0" err="1"/>
              <a:t>pirovard</a:t>
            </a:r>
            <a:r>
              <a:rPr lang="en-US" b="1" i="1" dirty="0"/>
              <a:t> </a:t>
            </a:r>
            <a:r>
              <a:rPr lang="en-US" b="1" i="1" dirty="0" err="1"/>
              <a:t>elektrokimyoviy</a:t>
            </a:r>
            <a:r>
              <a:rPr lang="en-US" b="1" i="1" dirty="0"/>
              <a:t> </a:t>
            </a:r>
            <a:r>
              <a:rPr lang="en-US" b="1" i="1" dirty="0" err="1"/>
              <a:t>ta’siriga</a:t>
            </a:r>
            <a:r>
              <a:rPr lang="en-US" b="1" i="1" dirty="0"/>
              <a:t> </a:t>
            </a:r>
            <a:r>
              <a:rPr lang="en-US" b="1" i="1" dirty="0" err="1"/>
              <a:t>asoslangan</a:t>
            </a:r>
            <a:r>
              <a:rPr lang="en-US" b="1" i="1" dirty="0"/>
              <a:t> </a:t>
            </a:r>
            <a:r>
              <a:rPr lang="en-US" b="1" i="1" dirty="0" err="1"/>
              <a:t>qurilmalar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toifasiga</a:t>
            </a:r>
            <a:r>
              <a:rPr lang="en-US" dirty="0"/>
              <a:t> </a:t>
            </a:r>
            <a:r>
              <a:rPr lang="en-US" dirty="0" err="1"/>
              <a:t>eritma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qorishma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ldiriladigan</a:t>
            </a:r>
            <a:r>
              <a:rPr lang="en-US" dirty="0"/>
              <a:t> </a:t>
            </a:r>
            <a:r>
              <a:rPr lang="en-US" dirty="0" err="1"/>
              <a:t>elekroliz</a:t>
            </a:r>
            <a:r>
              <a:rPr lang="en-US" dirty="0"/>
              <a:t> </a:t>
            </a:r>
            <a:r>
              <a:rPr lang="en-US" dirty="0" err="1"/>
              <a:t>vannalari</a:t>
            </a:r>
            <a:r>
              <a:rPr lang="en-US" dirty="0"/>
              <a:t>, </a:t>
            </a:r>
            <a:r>
              <a:rPr lang="en-US" dirty="0" err="1"/>
              <a:t>yuzalarga</a:t>
            </a:r>
            <a:r>
              <a:rPr lang="en-US" dirty="0"/>
              <a:t> </a:t>
            </a:r>
            <a:r>
              <a:rPr lang="en-US" dirty="0" err="1"/>
              <a:t>himoyalash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dekorativ</a:t>
            </a:r>
            <a:r>
              <a:rPr lang="en-US" dirty="0"/>
              <a:t> </a:t>
            </a:r>
            <a:r>
              <a:rPr lang="en-US" dirty="0" err="1"/>
              <a:t>qoplamalar</a:t>
            </a:r>
            <a:r>
              <a:rPr lang="en-US" dirty="0"/>
              <a:t> </a:t>
            </a:r>
            <a:r>
              <a:rPr lang="en-US" dirty="0" err="1"/>
              <a:t>beruvchi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 </a:t>
            </a:r>
            <a:r>
              <a:rPr lang="en-US" dirty="0" err="1"/>
              <a:t>galvanoplastika</a:t>
            </a:r>
            <a:r>
              <a:rPr lang="en-US" dirty="0"/>
              <a:t> </a:t>
            </a:r>
            <a:r>
              <a:rPr lang="en-US" dirty="0" err="1"/>
              <a:t>usulida</a:t>
            </a:r>
            <a:r>
              <a:rPr lang="en-US" dirty="0"/>
              <a:t> </a:t>
            </a:r>
            <a:r>
              <a:rPr lang="en-US" dirty="0" err="1"/>
              <a:t>maxsulot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qurilmalari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elektrolitlarda</a:t>
            </a:r>
            <a:r>
              <a:rPr lang="en-US" dirty="0"/>
              <a:t> </a:t>
            </a:r>
            <a:r>
              <a:rPr lang="en-US" dirty="0" err="1"/>
              <a:t>elektrokimyoviy</a:t>
            </a:r>
            <a:r>
              <a:rPr lang="en-US" dirty="0"/>
              <a:t> - </a:t>
            </a:r>
            <a:r>
              <a:rPr lang="en-US" dirty="0" err="1"/>
              <a:t>mexanik</a:t>
            </a:r>
            <a:r>
              <a:rPr lang="en-US" dirty="0"/>
              <a:t> </a:t>
            </a:r>
            <a:r>
              <a:rPr lang="en-US" dirty="0" err="1"/>
              <a:t>ishlov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qurilmalari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i="1" dirty="0"/>
              <a:t> </a:t>
            </a:r>
            <a:r>
              <a:rPr lang="en-US" b="1" i="1" dirty="0" err="1"/>
              <a:t>Elektromexanik</a:t>
            </a:r>
            <a:r>
              <a:rPr lang="en-US" b="1" i="1" dirty="0"/>
              <a:t> </a:t>
            </a:r>
            <a:r>
              <a:rPr lang="en-US" b="1" i="1" dirty="0" err="1"/>
              <a:t>qurilmalar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qurilmalarda</a:t>
            </a:r>
            <a:r>
              <a:rPr lang="en-US" dirty="0"/>
              <a:t> </a:t>
            </a:r>
            <a:r>
              <a:rPr lang="en-US" dirty="0" err="1"/>
              <a:t>ishlov</a:t>
            </a:r>
            <a:r>
              <a:rPr lang="en-US" dirty="0"/>
              <a:t> </a:t>
            </a:r>
            <a:r>
              <a:rPr lang="en-US" dirty="0" err="1"/>
              <a:t>berilayotgan</a:t>
            </a:r>
            <a:r>
              <a:rPr lang="en-US" dirty="0"/>
              <a:t> </a:t>
            </a:r>
            <a:r>
              <a:rPr lang="en-US" dirty="0" err="1"/>
              <a:t>materiallardan</a:t>
            </a:r>
            <a:r>
              <a:rPr lang="en-US" dirty="0"/>
              <a:t> </a:t>
            </a:r>
            <a:r>
              <a:rPr lang="en-US" dirty="0" err="1"/>
              <a:t>impuls</a:t>
            </a:r>
            <a:r>
              <a:rPr lang="en-US" dirty="0"/>
              <a:t> </a:t>
            </a:r>
            <a:r>
              <a:rPr lang="en-US" dirty="0" err="1"/>
              <a:t>rejimidagi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oqib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tishi</a:t>
            </a:r>
            <a:r>
              <a:rPr lang="en-US" dirty="0"/>
              <a:t> </a:t>
            </a:r>
            <a:r>
              <a:rPr lang="en-US" dirty="0" err="1"/>
              <a:t>mexanik</a:t>
            </a:r>
            <a:r>
              <a:rPr lang="en-US" dirty="0"/>
              <a:t> </a:t>
            </a:r>
            <a:r>
              <a:rPr lang="en-US" dirty="0" err="1"/>
              <a:t>kuchlar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lishiga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Mazkur</a:t>
            </a:r>
            <a:r>
              <a:rPr lang="en-US" dirty="0"/>
              <a:t> </a:t>
            </a:r>
            <a:r>
              <a:rPr lang="en-US" dirty="0" err="1"/>
              <a:t>qurilmalarning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sinfini</a:t>
            </a:r>
            <a:r>
              <a:rPr lang="en-US" dirty="0"/>
              <a:t> </a:t>
            </a:r>
            <a:r>
              <a:rPr lang="en-US" dirty="0" err="1"/>
              <a:t>ultratovush</a:t>
            </a:r>
            <a:r>
              <a:rPr lang="en-US" dirty="0"/>
              <a:t> </a:t>
            </a:r>
            <a:r>
              <a:rPr lang="en-US" dirty="0" err="1"/>
              <a:t>ta’sirida</a:t>
            </a:r>
            <a:r>
              <a:rPr lang="en-US" dirty="0"/>
              <a:t> </a:t>
            </a:r>
            <a:r>
              <a:rPr lang="en-US" dirty="0" err="1"/>
              <a:t>ishlovchi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, </a:t>
            </a:r>
            <a:r>
              <a:rPr lang="en-US" dirty="0" err="1"/>
              <a:t>ultratovush</a:t>
            </a:r>
            <a:r>
              <a:rPr lang="en-US" dirty="0"/>
              <a:t> </a:t>
            </a:r>
            <a:r>
              <a:rPr lang="en-US" dirty="0" err="1"/>
              <a:t>generatorlaridan</a:t>
            </a:r>
            <a:r>
              <a:rPr lang="en-US" dirty="0"/>
              <a:t> </a:t>
            </a:r>
            <a:r>
              <a:rPr lang="en-US" dirty="0" err="1"/>
              <a:t>berilayotgan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chastotadagi</a:t>
            </a:r>
            <a:r>
              <a:rPr lang="en-US" dirty="0"/>
              <a:t> </a:t>
            </a:r>
            <a:r>
              <a:rPr lang="en-US" dirty="0" err="1"/>
              <a:t>mexanik</a:t>
            </a:r>
            <a:r>
              <a:rPr lang="en-US" dirty="0"/>
              <a:t> </a:t>
            </a:r>
            <a:r>
              <a:rPr lang="en-US" dirty="0" err="1"/>
              <a:t>tebranishlar</a:t>
            </a:r>
            <a:r>
              <a:rPr lang="en-US" dirty="0"/>
              <a:t> </a:t>
            </a:r>
            <a:r>
              <a:rPr lang="en-US" dirty="0" err="1"/>
              <a:t>ta’sirida</a:t>
            </a:r>
            <a:r>
              <a:rPr lang="en-US" dirty="0"/>
              <a:t> </a:t>
            </a:r>
            <a:r>
              <a:rPr lang="en-US" dirty="0" err="1"/>
              <a:t>texnologik</a:t>
            </a:r>
            <a:r>
              <a:rPr lang="en-US" dirty="0"/>
              <a:t> </a:t>
            </a:r>
            <a:r>
              <a:rPr lang="en-US" dirty="0" err="1"/>
              <a:t>jarayonlar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.</a:t>
            </a: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326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Elektrotermiyaning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fizik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texnik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asoslari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Autofit/>
          </a:bodyPr>
          <a:lstStyle/>
          <a:p>
            <a:r>
              <a:rPr lang="en-US" sz="1600" dirty="0"/>
              <a:t>«</a:t>
            </a:r>
            <a:r>
              <a:rPr lang="en-US" sz="1600" b="1" i="1" dirty="0" err="1"/>
              <a:t>Elektrotermiya</a:t>
            </a:r>
            <a:r>
              <a:rPr lang="en-US" sz="1600" dirty="0"/>
              <a:t>» - </a:t>
            </a:r>
            <a:r>
              <a:rPr lang="en-US" sz="1600" dirty="0" err="1"/>
              <a:t>tushunchasi</a:t>
            </a:r>
            <a:r>
              <a:rPr lang="en-US" sz="1600" dirty="0"/>
              <a:t> </a:t>
            </a:r>
            <a:r>
              <a:rPr lang="en-US" sz="1600" dirty="0" err="1"/>
              <a:t>keng</a:t>
            </a:r>
            <a:r>
              <a:rPr lang="en-US" sz="1600" dirty="0"/>
              <a:t> </a:t>
            </a:r>
            <a:r>
              <a:rPr lang="en-US" sz="1600" dirty="0" err="1"/>
              <a:t>ma’noga</a:t>
            </a:r>
            <a:r>
              <a:rPr lang="en-US" sz="1600" dirty="0"/>
              <a:t> </a:t>
            </a:r>
            <a:r>
              <a:rPr lang="en-US" sz="1600" dirty="0" err="1"/>
              <a:t>ega</a:t>
            </a:r>
            <a:r>
              <a:rPr lang="en-US" sz="1600" dirty="0"/>
              <a:t> </a:t>
            </a:r>
            <a:r>
              <a:rPr lang="en-US" sz="1600" dirty="0" err="1"/>
              <a:t>bo</a:t>
            </a:r>
            <a:r>
              <a:rPr lang="en-US" sz="1600" b="1" dirty="0" err="1"/>
              <a:t>‘</a:t>
            </a:r>
            <a:r>
              <a:rPr lang="en-US" sz="1600" dirty="0" err="1"/>
              <a:t>lib</a:t>
            </a:r>
            <a:r>
              <a:rPr lang="en-US" sz="1600" dirty="0"/>
              <a:t>, </a:t>
            </a:r>
            <a:r>
              <a:rPr lang="en-US" sz="1600" dirty="0" err="1"/>
              <a:t>sanoatning</a:t>
            </a:r>
            <a:r>
              <a:rPr lang="en-US" sz="1600" dirty="0"/>
              <a:t> </a:t>
            </a:r>
            <a:r>
              <a:rPr lang="en-US" sz="1600" dirty="0" err="1"/>
              <a:t>turli</a:t>
            </a:r>
            <a:r>
              <a:rPr lang="en-US" sz="1600" dirty="0"/>
              <a:t> </a:t>
            </a:r>
            <a:r>
              <a:rPr lang="en-US" sz="1600" dirty="0" err="1"/>
              <a:t>soxalarida</a:t>
            </a:r>
            <a:r>
              <a:rPr lang="en-US" sz="1600" dirty="0"/>
              <a:t>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energiyasini</a:t>
            </a:r>
            <a:r>
              <a:rPr lang="en-US" sz="1600" dirty="0"/>
              <a:t> </a:t>
            </a:r>
            <a:r>
              <a:rPr lang="en-US" sz="1600" dirty="0" err="1"/>
              <a:t>iste’mol</a:t>
            </a:r>
            <a:r>
              <a:rPr lang="en-US" sz="1600" dirty="0"/>
              <a:t> </a:t>
            </a:r>
            <a:r>
              <a:rPr lang="en-US" sz="1600" dirty="0" err="1"/>
              <a:t>qilgan</a:t>
            </a:r>
            <a:r>
              <a:rPr lang="en-US" sz="1600" dirty="0"/>
              <a:t> </a:t>
            </a:r>
            <a:r>
              <a:rPr lang="en-US" sz="1600" dirty="0" err="1"/>
              <a:t>holda</a:t>
            </a:r>
            <a:r>
              <a:rPr lang="en-US" sz="1600" dirty="0"/>
              <a:t> </a:t>
            </a:r>
            <a:r>
              <a:rPr lang="en-US" sz="1600" dirty="0" err="1"/>
              <a:t>issiqlik</a:t>
            </a:r>
            <a:r>
              <a:rPr lang="en-US" sz="1600" dirty="0"/>
              <a:t> </a:t>
            </a:r>
            <a:r>
              <a:rPr lang="en-US" sz="1600" dirty="0" err="1"/>
              <a:t>ishlovi</a:t>
            </a:r>
            <a:r>
              <a:rPr lang="en-US" sz="1600" dirty="0"/>
              <a:t> </a:t>
            </a:r>
            <a:r>
              <a:rPr lang="en-US" sz="1600" dirty="0" err="1"/>
              <a:t>beruvchi</a:t>
            </a:r>
            <a:r>
              <a:rPr lang="en-US" sz="1600" dirty="0"/>
              <a:t> </a:t>
            </a:r>
            <a:r>
              <a:rPr lang="en-US" sz="1600" dirty="0" err="1"/>
              <a:t>ko</a:t>
            </a:r>
            <a:r>
              <a:rPr lang="en-US" sz="1600" b="1" dirty="0" err="1"/>
              <a:t>‘</a:t>
            </a:r>
            <a:r>
              <a:rPr lang="en-US" sz="1600" dirty="0" err="1"/>
              <a:t>plab</a:t>
            </a:r>
            <a:r>
              <a:rPr lang="en-US" sz="1600" dirty="0"/>
              <a:t> </a:t>
            </a:r>
            <a:r>
              <a:rPr lang="en-US" sz="1600" dirty="0" err="1"/>
              <a:t>texnologik</a:t>
            </a:r>
            <a:r>
              <a:rPr lang="en-US" sz="1600" dirty="0"/>
              <a:t> </a:t>
            </a:r>
            <a:r>
              <a:rPr lang="en-US" sz="1600" dirty="0" err="1"/>
              <a:t>jarayonlarni</a:t>
            </a:r>
            <a:r>
              <a:rPr lang="en-US" sz="1600" dirty="0"/>
              <a:t> </a:t>
            </a:r>
            <a:r>
              <a:rPr lang="en-US" sz="1600" dirty="0" err="1"/>
              <a:t>o</a:t>
            </a:r>
            <a:r>
              <a:rPr lang="en-US" sz="1600" b="1" dirty="0" err="1"/>
              <a:t>‘</a:t>
            </a:r>
            <a:r>
              <a:rPr lang="en-US" sz="1600" dirty="0" err="1"/>
              <a:t>zida</a:t>
            </a:r>
            <a:r>
              <a:rPr lang="en-US" sz="1600" dirty="0"/>
              <a:t> </a:t>
            </a:r>
            <a:r>
              <a:rPr lang="en-US" sz="1600" dirty="0" err="1"/>
              <a:t>mujassamlashtiradi</a:t>
            </a:r>
            <a:r>
              <a:rPr lang="en-US" sz="1600" dirty="0"/>
              <a:t>.</a:t>
            </a:r>
            <a:endParaRPr lang="ru-RU" sz="1600" dirty="0"/>
          </a:p>
          <a:p>
            <a:r>
              <a:rPr lang="en-US" sz="1600" dirty="0" err="1"/>
              <a:t>Organik</a:t>
            </a:r>
            <a:r>
              <a:rPr lang="en-US" sz="1600" dirty="0"/>
              <a:t> </a:t>
            </a:r>
            <a:r>
              <a:rPr lang="en-US" sz="1600" dirty="0" err="1"/>
              <a:t>yoqilg</a:t>
            </a:r>
            <a:r>
              <a:rPr lang="en-US" sz="1600" b="1" dirty="0" err="1"/>
              <a:t>‘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hisobiga</a:t>
            </a:r>
            <a:r>
              <a:rPr lang="en-US" sz="1600" dirty="0"/>
              <a:t> </a:t>
            </a:r>
            <a:r>
              <a:rPr lang="en-US" sz="1600" dirty="0" err="1"/>
              <a:t>issiqlik</a:t>
            </a:r>
            <a:r>
              <a:rPr lang="en-US" sz="1600" dirty="0"/>
              <a:t> </a:t>
            </a:r>
            <a:r>
              <a:rPr lang="en-US" sz="1600" dirty="0" err="1"/>
              <a:t>ishlovi</a:t>
            </a:r>
            <a:r>
              <a:rPr lang="en-US" sz="1600" dirty="0"/>
              <a:t> </a:t>
            </a:r>
            <a:r>
              <a:rPr lang="en-US" sz="1600" dirty="0" err="1"/>
              <a:t>berishga</a:t>
            </a:r>
            <a:r>
              <a:rPr lang="en-US" sz="1600" dirty="0"/>
              <a:t> </a:t>
            </a:r>
            <a:r>
              <a:rPr lang="en-US" sz="1600" dirty="0" err="1"/>
              <a:t>nisbatan</a:t>
            </a:r>
            <a:r>
              <a:rPr lang="en-US" sz="1600" dirty="0"/>
              <a:t>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energiyasidan</a:t>
            </a:r>
            <a:r>
              <a:rPr lang="en-US" sz="1600" dirty="0"/>
              <a:t> </a:t>
            </a:r>
            <a:r>
              <a:rPr lang="en-US" sz="1600" dirty="0" err="1"/>
              <a:t>foydalanib</a:t>
            </a:r>
            <a:r>
              <a:rPr lang="en-US" sz="1600" dirty="0"/>
              <a:t> </a:t>
            </a:r>
            <a:r>
              <a:rPr lang="en-US" sz="1600" dirty="0" err="1"/>
              <a:t>issiqlik</a:t>
            </a:r>
            <a:r>
              <a:rPr lang="en-US" sz="1600" dirty="0"/>
              <a:t> </a:t>
            </a:r>
            <a:r>
              <a:rPr lang="en-US" sz="1600" dirty="0" err="1"/>
              <a:t>ishlovi</a:t>
            </a:r>
            <a:r>
              <a:rPr lang="en-US" sz="1600" dirty="0"/>
              <a:t> </a:t>
            </a:r>
            <a:r>
              <a:rPr lang="en-US" sz="1600" dirty="0" err="1"/>
              <a:t>berish</a:t>
            </a:r>
            <a:r>
              <a:rPr lang="en-US" sz="1600" dirty="0"/>
              <a:t> </a:t>
            </a:r>
            <a:r>
              <a:rPr lang="en-US" sz="1600" dirty="0" err="1"/>
              <a:t>jarayonlari</a:t>
            </a:r>
            <a:r>
              <a:rPr lang="en-US" sz="1600" dirty="0"/>
              <a:t> </a:t>
            </a:r>
            <a:r>
              <a:rPr lang="en-US" sz="1600" dirty="0" err="1"/>
              <a:t>qator</a:t>
            </a:r>
            <a:r>
              <a:rPr lang="en-US" sz="1600" dirty="0"/>
              <a:t> </a:t>
            </a:r>
            <a:r>
              <a:rPr lang="en-US" sz="1600" dirty="0" err="1"/>
              <a:t>afzalliklarga</a:t>
            </a:r>
            <a:r>
              <a:rPr lang="en-US" sz="1600" dirty="0"/>
              <a:t> </a:t>
            </a:r>
            <a:r>
              <a:rPr lang="en-US" sz="1600" dirty="0" err="1"/>
              <a:t>ega</a:t>
            </a:r>
            <a:r>
              <a:rPr lang="en-US" sz="1600" dirty="0"/>
              <a:t>. </a:t>
            </a:r>
            <a:r>
              <a:rPr lang="en-US" sz="1600" dirty="0" err="1"/>
              <a:t>Bular</a:t>
            </a:r>
            <a:r>
              <a:rPr lang="en-US" sz="1600" dirty="0"/>
              <a:t> </a:t>
            </a:r>
            <a:r>
              <a:rPr lang="en-US" sz="1600" dirty="0" err="1"/>
              <a:t>tashqi</a:t>
            </a:r>
            <a:r>
              <a:rPr lang="en-US" sz="1600" dirty="0"/>
              <a:t> </a:t>
            </a:r>
            <a:r>
              <a:rPr lang="en-US" sz="1600" dirty="0" err="1"/>
              <a:t>muxit</a:t>
            </a:r>
            <a:r>
              <a:rPr lang="en-US" sz="1600" dirty="0"/>
              <a:t> </a:t>
            </a:r>
            <a:r>
              <a:rPr lang="en-US" sz="1600" dirty="0" err="1"/>
              <a:t>ifloslanishining</a:t>
            </a:r>
            <a:r>
              <a:rPr lang="en-US" sz="1600" dirty="0"/>
              <a:t> </a:t>
            </a:r>
            <a:r>
              <a:rPr lang="en-US" sz="1600" dirty="0" err="1"/>
              <a:t>keskin</a:t>
            </a:r>
            <a:r>
              <a:rPr lang="en-US" sz="1600" dirty="0"/>
              <a:t> </a:t>
            </a:r>
            <a:r>
              <a:rPr lang="en-US" sz="1600" dirty="0" err="1"/>
              <a:t>kamayishi</a:t>
            </a:r>
            <a:r>
              <a:rPr lang="en-US" sz="1600" dirty="0"/>
              <a:t>; </a:t>
            </a:r>
            <a:r>
              <a:rPr lang="en-US" sz="1600" dirty="0" err="1"/>
              <a:t>haroratning</a:t>
            </a:r>
            <a:r>
              <a:rPr lang="en-US" sz="1600" dirty="0"/>
              <a:t> </a:t>
            </a:r>
            <a:r>
              <a:rPr lang="en-US" sz="1600" dirty="0" err="1"/>
              <a:t>aniq</a:t>
            </a:r>
            <a:r>
              <a:rPr lang="en-US" sz="1600" dirty="0"/>
              <a:t> </a:t>
            </a:r>
            <a:r>
              <a:rPr lang="en-US" sz="1600" dirty="0" err="1"/>
              <a:t>belgilangan</a:t>
            </a:r>
            <a:r>
              <a:rPr lang="en-US" sz="1600" dirty="0"/>
              <a:t> </a:t>
            </a:r>
            <a:r>
              <a:rPr lang="en-US" sz="1600" dirty="0" err="1"/>
              <a:t>qimmatlarini</a:t>
            </a:r>
            <a:r>
              <a:rPr lang="en-US" sz="1600" dirty="0"/>
              <a:t> </a:t>
            </a:r>
            <a:r>
              <a:rPr lang="en-US" sz="1600" dirty="0" err="1"/>
              <a:t>olish</a:t>
            </a:r>
            <a:r>
              <a:rPr lang="en-US" sz="1600" dirty="0"/>
              <a:t> </a:t>
            </a:r>
            <a:r>
              <a:rPr lang="en-US" sz="1600" dirty="0" err="1"/>
              <a:t>imkoniyati</a:t>
            </a:r>
            <a:r>
              <a:rPr lang="en-US" sz="1600" dirty="0"/>
              <a:t>; </a:t>
            </a:r>
            <a:r>
              <a:rPr lang="en-US" sz="1600" dirty="0" err="1"/>
              <a:t>aniq</a:t>
            </a:r>
            <a:r>
              <a:rPr lang="en-US" sz="1600" dirty="0"/>
              <a:t> </a:t>
            </a:r>
            <a:r>
              <a:rPr lang="en-US" sz="1600" dirty="0" err="1"/>
              <a:t>yo</a:t>
            </a:r>
            <a:r>
              <a:rPr lang="en-US" sz="1600" b="1" dirty="0" err="1"/>
              <a:t>‘</a:t>
            </a:r>
            <a:r>
              <a:rPr lang="en-US" sz="1600" dirty="0" err="1"/>
              <a:t>naltirilgan</a:t>
            </a:r>
            <a:r>
              <a:rPr lang="en-US" sz="1600" dirty="0"/>
              <a:t> </a:t>
            </a:r>
            <a:r>
              <a:rPr lang="en-US" sz="1600" dirty="0" err="1"/>
              <a:t>intensiv</a:t>
            </a:r>
            <a:r>
              <a:rPr lang="en-US" sz="1600" dirty="0"/>
              <a:t> </a:t>
            </a:r>
            <a:r>
              <a:rPr lang="en-US" sz="1600" dirty="0" err="1"/>
              <a:t>issiqlik</a:t>
            </a:r>
            <a:r>
              <a:rPr lang="en-US" sz="1600" dirty="0"/>
              <a:t> </a:t>
            </a:r>
            <a:r>
              <a:rPr lang="en-US" sz="1600" dirty="0" err="1"/>
              <a:t>oqimlarini</a:t>
            </a:r>
            <a:r>
              <a:rPr lang="en-US" sz="1600" dirty="0"/>
              <a:t> </a:t>
            </a:r>
            <a:r>
              <a:rPr lang="en-US" sz="1600" u="sng" dirty="0" err="1">
                <a:hlinkClick r:id="rId2"/>
              </a:rPr>
              <a:t>hosil</a:t>
            </a:r>
            <a:r>
              <a:rPr lang="en-US" sz="1600" u="sng" dirty="0">
                <a:hlinkClick r:id="rId2"/>
              </a:rPr>
              <a:t> </a:t>
            </a:r>
            <a:r>
              <a:rPr lang="en-US" sz="1600" u="sng" dirty="0" err="1">
                <a:hlinkClick r:id="rId2"/>
              </a:rPr>
              <a:t>qilish</a:t>
            </a:r>
            <a:r>
              <a:rPr lang="en-US" sz="1600" u="sng" dirty="0">
                <a:hlinkClick r:id="rId2"/>
              </a:rPr>
              <a:t> </a:t>
            </a:r>
            <a:r>
              <a:rPr lang="en-US" sz="1600" u="sng" dirty="0" err="1">
                <a:hlinkClick r:id="rId2"/>
              </a:rPr>
              <a:t>imkoniyati</a:t>
            </a:r>
            <a:r>
              <a:rPr lang="en-US" sz="1600" dirty="0"/>
              <a:t>; </a:t>
            </a:r>
            <a:r>
              <a:rPr lang="en-US" sz="1600" dirty="0" err="1"/>
              <a:t>ajralib</a:t>
            </a:r>
            <a:r>
              <a:rPr lang="en-US" sz="1600" dirty="0"/>
              <a:t> </a:t>
            </a:r>
            <a:r>
              <a:rPr lang="en-US" sz="1600" dirty="0" err="1"/>
              <a:t>chiqayotgan</a:t>
            </a:r>
            <a:r>
              <a:rPr lang="en-US" sz="1600" dirty="0"/>
              <a:t> </a:t>
            </a:r>
            <a:r>
              <a:rPr lang="en-US" sz="1600" dirty="0" err="1"/>
              <a:t>issiqlik</a:t>
            </a:r>
            <a:r>
              <a:rPr lang="en-US" sz="1600" dirty="0"/>
              <a:t> </a:t>
            </a:r>
            <a:r>
              <a:rPr lang="en-US" sz="1600" dirty="0" err="1"/>
              <a:t>energiyasining</a:t>
            </a:r>
            <a:r>
              <a:rPr lang="en-US" sz="1600" dirty="0"/>
              <a:t> </a:t>
            </a:r>
            <a:r>
              <a:rPr lang="en-US" sz="1600" dirty="0" err="1"/>
              <a:t>miqdorini</a:t>
            </a:r>
            <a:r>
              <a:rPr lang="en-US" sz="1600" dirty="0"/>
              <a:t> </a:t>
            </a:r>
            <a:r>
              <a:rPr lang="en-US" sz="1600" dirty="0" err="1"/>
              <a:t>qat’iy</a:t>
            </a:r>
            <a:r>
              <a:rPr lang="en-US" sz="1600" dirty="0"/>
              <a:t> </a:t>
            </a:r>
            <a:r>
              <a:rPr lang="en-US" sz="1600" dirty="0" err="1"/>
              <a:t>nazorat</a:t>
            </a:r>
            <a:r>
              <a:rPr lang="en-US" sz="1600" dirty="0"/>
              <a:t> </a:t>
            </a:r>
            <a:r>
              <a:rPr lang="en-US" sz="1600" dirty="0" err="1"/>
              <a:t>qilish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aniq</a:t>
            </a:r>
            <a:r>
              <a:rPr lang="en-US" sz="1600" dirty="0"/>
              <a:t> </a:t>
            </a:r>
            <a:r>
              <a:rPr lang="en-US" sz="1600" dirty="0" err="1"/>
              <a:t>boshqarish</a:t>
            </a:r>
            <a:r>
              <a:rPr lang="en-US" sz="1600" dirty="0"/>
              <a:t> </a:t>
            </a:r>
            <a:r>
              <a:rPr lang="en-US" sz="1600" dirty="0" err="1"/>
              <a:t>imkoniyati</a:t>
            </a:r>
            <a:r>
              <a:rPr lang="en-US" sz="1600" dirty="0"/>
              <a:t>; </a:t>
            </a:r>
            <a:r>
              <a:rPr lang="en-US" sz="1600" dirty="0" err="1"/>
              <a:t>turli</a:t>
            </a:r>
            <a:r>
              <a:rPr lang="en-US" sz="1600" dirty="0"/>
              <a:t> </a:t>
            </a:r>
            <a:r>
              <a:rPr lang="en-US" sz="1600" dirty="0" err="1"/>
              <a:t>kimyoviy</a:t>
            </a:r>
            <a:r>
              <a:rPr lang="en-US" sz="1600" dirty="0"/>
              <a:t> </a:t>
            </a:r>
            <a:r>
              <a:rPr lang="en-US" sz="1600" dirty="0" err="1"/>
              <a:t>tarkibdagi</a:t>
            </a:r>
            <a:r>
              <a:rPr lang="en-US" sz="1600" dirty="0"/>
              <a:t> </a:t>
            </a:r>
            <a:r>
              <a:rPr lang="en-US" sz="1600" dirty="0" err="1"/>
              <a:t>gaz</a:t>
            </a:r>
            <a:r>
              <a:rPr lang="en-US" sz="1600" dirty="0"/>
              <a:t> </a:t>
            </a:r>
            <a:r>
              <a:rPr lang="en-US" sz="1600" dirty="0" err="1"/>
              <a:t>muxitlari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vakuumda</a:t>
            </a:r>
            <a:r>
              <a:rPr lang="en-US" sz="1600" dirty="0"/>
              <a:t> </a:t>
            </a:r>
            <a:r>
              <a:rPr lang="en-US" sz="1600" dirty="0" err="1"/>
              <a:t>issiqlik</a:t>
            </a:r>
            <a:r>
              <a:rPr lang="en-US" sz="1600" dirty="0"/>
              <a:t> </a:t>
            </a:r>
            <a:r>
              <a:rPr lang="en-US" sz="1600" dirty="0" err="1"/>
              <a:t>ishlovi</a:t>
            </a:r>
            <a:r>
              <a:rPr lang="en-US" sz="1600" dirty="0"/>
              <a:t> </a:t>
            </a:r>
            <a:r>
              <a:rPr lang="en-US" sz="1600" dirty="0" err="1"/>
              <a:t>berish</a:t>
            </a:r>
            <a:r>
              <a:rPr lang="en-US" sz="1600" dirty="0"/>
              <a:t> </a:t>
            </a:r>
            <a:r>
              <a:rPr lang="en-US" sz="1600" dirty="0" err="1"/>
              <a:t>imkoniyati</a:t>
            </a:r>
            <a:r>
              <a:rPr lang="en-US" sz="1600" dirty="0"/>
              <a:t>; </a:t>
            </a:r>
            <a:r>
              <a:rPr lang="en-US" sz="1600" dirty="0" err="1"/>
              <a:t>issiqlik</a:t>
            </a:r>
            <a:r>
              <a:rPr lang="en-US" sz="1600" dirty="0"/>
              <a:t> </a:t>
            </a:r>
            <a:r>
              <a:rPr lang="en-US" sz="1600" dirty="0" err="1"/>
              <a:t>ishlovi</a:t>
            </a:r>
            <a:r>
              <a:rPr lang="en-US" sz="1600" dirty="0"/>
              <a:t> </a:t>
            </a:r>
            <a:r>
              <a:rPr lang="en-US" sz="1600" dirty="0" err="1"/>
              <a:t>berilayotgan</a:t>
            </a:r>
            <a:r>
              <a:rPr lang="en-US" sz="1600" dirty="0"/>
              <a:t> </a:t>
            </a:r>
            <a:r>
              <a:rPr lang="en-US" sz="1600" dirty="0" err="1"/>
              <a:t>materialning</a:t>
            </a:r>
            <a:r>
              <a:rPr lang="en-US" sz="1600" dirty="0"/>
              <a:t> </a:t>
            </a:r>
            <a:r>
              <a:rPr lang="en-US" sz="1600" dirty="0" err="1"/>
              <a:t>o</a:t>
            </a:r>
            <a:r>
              <a:rPr lang="en-US" sz="1600" b="1" dirty="0" err="1"/>
              <a:t>‘</a:t>
            </a:r>
            <a:r>
              <a:rPr lang="en-US" sz="1600" dirty="0" err="1"/>
              <a:t>zida</a:t>
            </a:r>
            <a:r>
              <a:rPr lang="en-US" sz="1600" dirty="0"/>
              <a:t> </a:t>
            </a:r>
            <a:r>
              <a:rPr lang="en-US" sz="1600" dirty="0" err="1"/>
              <a:t>bevosita</a:t>
            </a:r>
            <a:r>
              <a:rPr lang="en-US" sz="1600" dirty="0"/>
              <a:t> </a:t>
            </a:r>
            <a:r>
              <a:rPr lang="en-US" sz="1600" dirty="0" err="1"/>
              <a:t>issiqlik</a:t>
            </a:r>
            <a:r>
              <a:rPr lang="en-US" sz="1600" dirty="0"/>
              <a:t> </a:t>
            </a:r>
            <a:r>
              <a:rPr lang="en-US" sz="1600" dirty="0" err="1"/>
              <a:t>energiyasi</a:t>
            </a:r>
            <a:r>
              <a:rPr lang="en-US" sz="1600" dirty="0"/>
              <a:t> </a:t>
            </a:r>
            <a:r>
              <a:rPr lang="en-US" sz="1600" dirty="0" err="1"/>
              <a:t>ajralib</a:t>
            </a:r>
            <a:r>
              <a:rPr lang="en-US" sz="1600" dirty="0"/>
              <a:t> </a:t>
            </a:r>
            <a:r>
              <a:rPr lang="en-US" sz="1600" dirty="0" err="1"/>
              <a:t>chiqishini</a:t>
            </a:r>
            <a:r>
              <a:rPr lang="en-US" sz="1600" dirty="0"/>
              <a:t> </a:t>
            </a:r>
            <a:r>
              <a:rPr lang="en-US" sz="1600" dirty="0" err="1"/>
              <a:t>ta’minlash</a:t>
            </a:r>
            <a:r>
              <a:rPr lang="en-US" sz="1600" dirty="0"/>
              <a:t> </a:t>
            </a:r>
            <a:r>
              <a:rPr lang="en-US" sz="1600" dirty="0" err="1"/>
              <a:t>imkoniyati</a:t>
            </a:r>
            <a:r>
              <a:rPr lang="en-US" sz="1600" dirty="0"/>
              <a:t>; </a:t>
            </a:r>
            <a:r>
              <a:rPr lang="en-US" sz="1600" dirty="0" err="1"/>
              <a:t>har</a:t>
            </a:r>
            <a:r>
              <a:rPr lang="en-US" sz="1600" dirty="0"/>
              <a:t> </a:t>
            </a:r>
            <a:r>
              <a:rPr lang="en-US" sz="1600" dirty="0" err="1"/>
              <a:t>qanday</a:t>
            </a:r>
            <a:r>
              <a:rPr lang="en-US" sz="1600" dirty="0"/>
              <a:t> </a:t>
            </a:r>
            <a:r>
              <a:rPr lang="en-US" sz="1600" dirty="0" err="1"/>
              <a:t>issiqlik</a:t>
            </a:r>
            <a:r>
              <a:rPr lang="en-US" sz="1600" dirty="0"/>
              <a:t> </a:t>
            </a:r>
            <a:r>
              <a:rPr lang="en-US" sz="1600" dirty="0" err="1"/>
              <a:t>ishlovi</a:t>
            </a:r>
            <a:r>
              <a:rPr lang="en-US" sz="1600" dirty="0"/>
              <a:t> </a:t>
            </a:r>
            <a:r>
              <a:rPr lang="en-US" sz="1600" dirty="0" err="1"/>
              <a:t>berish</a:t>
            </a:r>
            <a:r>
              <a:rPr lang="en-US" sz="1600" dirty="0"/>
              <a:t> </a:t>
            </a:r>
            <a:r>
              <a:rPr lang="en-US" sz="1600" dirty="0" err="1"/>
              <a:t>uchun</a:t>
            </a:r>
            <a:r>
              <a:rPr lang="en-US" sz="1600" dirty="0"/>
              <a:t> </a:t>
            </a:r>
            <a:r>
              <a:rPr lang="en-US" sz="1600" dirty="0" err="1"/>
              <a:t>belgilangan</a:t>
            </a:r>
            <a:r>
              <a:rPr lang="en-US" sz="1600" dirty="0"/>
              <a:t> </a:t>
            </a:r>
            <a:r>
              <a:rPr lang="en-US" sz="1600" dirty="0" err="1"/>
              <a:t>hajmda</a:t>
            </a:r>
            <a:r>
              <a:rPr lang="en-US" sz="1600" dirty="0"/>
              <a:t> </a:t>
            </a:r>
            <a:r>
              <a:rPr lang="en-US" sz="1600" dirty="0" err="1"/>
              <a:t>katta</a:t>
            </a:r>
            <a:r>
              <a:rPr lang="en-US" sz="1600" dirty="0"/>
              <a:t> </a:t>
            </a:r>
            <a:r>
              <a:rPr lang="en-US" sz="1600" dirty="0" err="1"/>
              <a:t>miqdordagi</a:t>
            </a:r>
            <a:r>
              <a:rPr lang="en-US" sz="1600" dirty="0"/>
              <a:t> </a:t>
            </a:r>
            <a:r>
              <a:rPr lang="en-US" sz="1600" dirty="0" err="1"/>
              <a:t>issiqlik</a:t>
            </a:r>
            <a:r>
              <a:rPr lang="en-US" sz="1600" dirty="0"/>
              <a:t> </a:t>
            </a:r>
            <a:r>
              <a:rPr lang="en-US" sz="1600" dirty="0" err="1"/>
              <a:t>energiyasi</a:t>
            </a:r>
            <a:r>
              <a:rPr lang="en-US" sz="1600" dirty="0"/>
              <a:t> </a:t>
            </a:r>
            <a:r>
              <a:rPr lang="en-US" sz="1600" dirty="0" err="1"/>
              <a:t>ajralib</a:t>
            </a:r>
            <a:r>
              <a:rPr lang="en-US" sz="1600" dirty="0"/>
              <a:t> </a:t>
            </a:r>
            <a:r>
              <a:rPr lang="en-US" sz="1600" dirty="0" err="1"/>
              <a:t>chiqishini</a:t>
            </a:r>
            <a:r>
              <a:rPr lang="en-US" sz="1600" dirty="0"/>
              <a:t> </a:t>
            </a:r>
            <a:r>
              <a:rPr lang="en-US" sz="1600" dirty="0" err="1"/>
              <a:t>ta’minlash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h.k</a:t>
            </a:r>
            <a:r>
              <a:rPr lang="en-US" sz="1600" dirty="0"/>
              <a:t>.</a:t>
            </a:r>
            <a:endParaRPr lang="ru-RU" sz="1600" dirty="0"/>
          </a:p>
          <a:p>
            <a:r>
              <a:rPr lang="en-US" sz="1600" dirty="0" err="1"/>
              <a:t>Elektrotermiyada</a:t>
            </a:r>
            <a:r>
              <a:rPr lang="en-US" sz="1600" dirty="0"/>
              <a:t>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energiyasini</a:t>
            </a:r>
            <a:r>
              <a:rPr lang="en-US" sz="1600" dirty="0"/>
              <a:t> </a:t>
            </a:r>
            <a:r>
              <a:rPr lang="en-US" sz="1600" dirty="0" err="1"/>
              <a:t>issiqlik</a:t>
            </a:r>
            <a:r>
              <a:rPr lang="en-US" sz="1600" dirty="0"/>
              <a:t> </a:t>
            </a:r>
            <a:r>
              <a:rPr lang="en-US" sz="1600" dirty="0" err="1"/>
              <a:t>energiyaisga</a:t>
            </a:r>
            <a:r>
              <a:rPr lang="en-US" sz="1600" dirty="0"/>
              <a:t> </a:t>
            </a:r>
            <a:r>
              <a:rPr lang="en-US" sz="1600" dirty="0" err="1"/>
              <a:t>aylanishni</a:t>
            </a:r>
            <a:r>
              <a:rPr lang="en-US" sz="1600" dirty="0"/>
              <a:t> </a:t>
            </a:r>
            <a:r>
              <a:rPr lang="en-US" sz="1600" dirty="0" err="1"/>
              <a:t>ta’minlovchi</a:t>
            </a:r>
            <a:r>
              <a:rPr lang="en-US" sz="1600" dirty="0"/>
              <a:t> </a:t>
            </a:r>
            <a:r>
              <a:rPr lang="en-US" sz="1600" dirty="0" err="1"/>
              <a:t>quyidagi</a:t>
            </a:r>
            <a:r>
              <a:rPr lang="en-US" sz="1600" dirty="0"/>
              <a:t> </a:t>
            </a:r>
            <a:r>
              <a:rPr lang="en-US" sz="1600" dirty="0" err="1"/>
              <a:t>usullarni</a:t>
            </a:r>
            <a:r>
              <a:rPr lang="en-US" sz="1600" dirty="0"/>
              <a:t> </a:t>
            </a:r>
            <a:r>
              <a:rPr lang="en-US" sz="1600" dirty="0" err="1"/>
              <a:t>qayd</a:t>
            </a:r>
            <a:r>
              <a:rPr lang="en-US" sz="1600" dirty="0"/>
              <a:t> </a:t>
            </a:r>
            <a:r>
              <a:rPr lang="en-US" sz="1600" dirty="0" err="1"/>
              <a:t>etish</a:t>
            </a:r>
            <a:r>
              <a:rPr lang="en-US" sz="1600" dirty="0"/>
              <a:t> </a:t>
            </a:r>
            <a:r>
              <a:rPr lang="en-US" sz="1600" dirty="0" err="1"/>
              <a:t>mumkin</a:t>
            </a:r>
            <a:r>
              <a:rPr lang="en-US" sz="1600" dirty="0"/>
              <a:t>.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b="1" i="1" dirty="0" err="1"/>
              <a:t>Qarshilik</a:t>
            </a:r>
            <a:r>
              <a:rPr lang="en-US" sz="1600" b="1" i="1" dirty="0"/>
              <a:t> </a:t>
            </a:r>
            <a:r>
              <a:rPr lang="en-US" sz="1600" b="1" i="1" dirty="0" err="1"/>
              <a:t>usulda</a:t>
            </a:r>
            <a:r>
              <a:rPr lang="en-US" sz="1600" b="1" i="1" dirty="0"/>
              <a:t> </a:t>
            </a:r>
            <a:r>
              <a:rPr lang="en-US" sz="1600" b="1" i="1" dirty="0" err="1"/>
              <a:t>issiqlik</a:t>
            </a:r>
            <a:r>
              <a:rPr lang="en-US" sz="1600" b="1" i="1" dirty="0"/>
              <a:t> </a:t>
            </a:r>
            <a:r>
              <a:rPr lang="en-US" sz="1600" b="1" i="1" dirty="0" err="1"/>
              <a:t>ishlovi</a:t>
            </a:r>
            <a:r>
              <a:rPr lang="en-US" sz="1600" b="1" i="1" dirty="0"/>
              <a:t> </a:t>
            </a:r>
            <a:r>
              <a:rPr lang="en-US" sz="1600" b="1" i="1" dirty="0" err="1"/>
              <a:t>berish</a:t>
            </a:r>
            <a:r>
              <a:rPr lang="en-US" sz="1600" b="1" i="1" dirty="0"/>
              <a:t> </a:t>
            </a:r>
            <a:r>
              <a:rPr lang="en-US" sz="1600" dirty="0" err="1"/>
              <a:t>o</a:t>
            </a:r>
            <a:r>
              <a:rPr lang="en-US" sz="1600" b="1" dirty="0" err="1"/>
              <a:t>‘</a:t>
            </a:r>
            <a:r>
              <a:rPr lang="en-US" sz="1600" dirty="0" err="1"/>
              <a:t>tkazuvchan</a:t>
            </a:r>
            <a:r>
              <a:rPr lang="en-US" sz="1600" dirty="0"/>
              <a:t> </a:t>
            </a:r>
            <a:r>
              <a:rPr lang="en-US" sz="1600" dirty="0" err="1"/>
              <a:t>materiallardan</a:t>
            </a:r>
            <a:r>
              <a:rPr lang="en-US" sz="1600" dirty="0"/>
              <a:t> </a:t>
            </a:r>
            <a:r>
              <a:rPr lang="en-US" sz="1600" dirty="0" err="1"/>
              <a:t>tok</a:t>
            </a:r>
            <a:r>
              <a:rPr lang="en-US" sz="1600" dirty="0"/>
              <a:t> </a:t>
            </a:r>
            <a:r>
              <a:rPr lang="en-US" sz="1600" dirty="0" err="1"/>
              <a:t>oqib</a:t>
            </a:r>
            <a:r>
              <a:rPr lang="en-US" sz="1600" dirty="0"/>
              <a:t> </a:t>
            </a:r>
            <a:r>
              <a:rPr lang="en-US" sz="1600" dirty="0" err="1"/>
              <a:t>o</a:t>
            </a:r>
            <a:r>
              <a:rPr lang="en-US" sz="1600" b="1" dirty="0" err="1"/>
              <a:t>‘</a:t>
            </a:r>
            <a:r>
              <a:rPr lang="en-US" sz="1600" dirty="0" err="1"/>
              <a:t>tish</a:t>
            </a:r>
            <a:r>
              <a:rPr lang="en-US" sz="1600" dirty="0"/>
              <a:t> </a:t>
            </a:r>
            <a:r>
              <a:rPr lang="en-US" sz="1600" dirty="0" err="1"/>
              <a:t>oqibatida</a:t>
            </a:r>
            <a:r>
              <a:rPr lang="en-US" sz="1600" dirty="0"/>
              <a:t> </a:t>
            </a:r>
            <a:r>
              <a:rPr lang="en-US" sz="1600" dirty="0" err="1"/>
              <a:t>issiqlik</a:t>
            </a:r>
            <a:r>
              <a:rPr lang="en-US" sz="1600" dirty="0"/>
              <a:t> </a:t>
            </a:r>
            <a:r>
              <a:rPr lang="en-US" sz="1600" dirty="0" err="1"/>
              <a:t>ajralib</a:t>
            </a:r>
            <a:r>
              <a:rPr lang="en-US" sz="1600" dirty="0"/>
              <a:t> </a:t>
            </a:r>
            <a:r>
              <a:rPr lang="en-US" sz="1600" dirty="0" err="1"/>
              <a:t>chiqishiga</a:t>
            </a:r>
            <a:r>
              <a:rPr lang="en-US" sz="1600" dirty="0"/>
              <a:t> </a:t>
            </a:r>
            <a:r>
              <a:rPr lang="en-US" sz="1600" dirty="0" err="1"/>
              <a:t>asoslangan</a:t>
            </a:r>
            <a:r>
              <a:rPr lang="en-US" sz="1600" dirty="0"/>
              <a:t>. </a:t>
            </a:r>
            <a:r>
              <a:rPr lang="en-US" sz="1600" dirty="0" err="1"/>
              <a:t>Ushbu</a:t>
            </a:r>
            <a:r>
              <a:rPr lang="en-US" sz="1600" dirty="0"/>
              <a:t> </a:t>
            </a:r>
            <a:r>
              <a:rPr lang="en-US" sz="1600" dirty="0" err="1"/>
              <a:t>usul</a:t>
            </a:r>
            <a:r>
              <a:rPr lang="en-US" sz="1600" dirty="0"/>
              <a:t> </a:t>
            </a:r>
            <a:r>
              <a:rPr lang="en-US" sz="1600" dirty="0" err="1"/>
              <a:t>Djoul</a:t>
            </a:r>
            <a:r>
              <a:rPr lang="en-US" sz="1600" dirty="0"/>
              <a:t> - Lens </a:t>
            </a:r>
            <a:r>
              <a:rPr lang="en-US" sz="1600" dirty="0" err="1"/>
              <a:t>qonuniga</a:t>
            </a:r>
            <a:r>
              <a:rPr lang="en-US" sz="1600" dirty="0"/>
              <a:t> </a:t>
            </a:r>
            <a:r>
              <a:rPr lang="en-US" sz="1600" dirty="0" err="1"/>
              <a:t>asoslangan</a:t>
            </a:r>
            <a:r>
              <a:rPr lang="en-US" sz="1600" dirty="0"/>
              <a:t> </a:t>
            </a:r>
            <a:r>
              <a:rPr lang="en-US" sz="1600" dirty="0" err="1"/>
              <a:t>bo</a:t>
            </a:r>
            <a:r>
              <a:rPr lang="en-US" sz="1600" b="1" dirty="0" err="1"/>
              <a:t>‘</a:t>
            </a:r>
            <a:r>
              <a:rPr lang="en-US" sz="1600" dirty="0" err="1"/>
              <a:t>lib</a:t>
            </a:r>
            <a:r>
              <a:rPr lang="en-US" sz="1600" dirty="0"/>
              <a:t>, </a:t>
            </a:r>
            <a:r>
              <a:rPr lang="en-US" sz="1600" dirty="0" err="1"/>
              <a:t>bevosita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bilvosita</a:t>
            </a:r>
            <a:r>
              <a:rPr lang="en-US" sz="1600" dirty="0"/>
              <a:t> </a:t>
            </a:r>
            <a:r>
              <a:rPr lang="en-US" sz="1600" dirty="0" err="1"/>
              <a:t>issiqlik</a:t>
            </a:r>
            <a:r>
              <a:rPr lang="en-US" sz="1600" dirty="0"/>
              <a:t> </a:t>
            </a:r>
            <a:r>
              <a:rPr lang="en-US" sz="1600" dirty="0" err="1"/>
              <a:t>ishlovi</a:t>
            </a:r>
            <a:r>
              <a:rPr lang="en-US" sz="1600" dirty="0"/>
              <a:t> </a:t>
            </a:r>
            <a:r>
              <a:rPr lang="en-US" sz="1600" dirty="0" err="1"/>
              <a:t>berish</a:t>
            </a:r>
            <a:r>
              <a:rPr lang="en-US" sz="1600" dirty="0"/>
              <a:t> </a:t>
            </a:r>
            <a:r>
              <a:rPr lang="en-US" sz="1600" dirty="0" err="1"/>
              <a:t>qurilmalarida</a:t>
            </a:r>
            <a:r>
              <a:rPr lang="en-US" sz="1600" dirty="0"/>
              <a:t> </a:t>
            </a:r>
            <a:r>
              <a:rPr lang="en-US" sz="1600" dirty="0" err="1"/>
              <a:t>qo</a:t>
            </a:r>
            <a:r>
              <a:rPr lang="en-US" sz="1600" b="1" dirty="0" err="1"/>
              <a:t>‘</a:t>
            </a:r>
            <a:r>
              <a:rPr lang="en-US" sz="1600" dirty="0" err="1"/>
              <a:t>llaniladi</a:t>
            </a:r>
            <a:r>
              <a:rPr lang="en-US" sz="1600" dirty="0" smtClean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941469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 fontScale="62500" lnSpcReduction="20000"/>
          </a:bodyPr>
          <a:lstStyle/>
          <a:p>
            <a:r>
              <a:rPr lang="en-US" b="1" i="1" dirty="0" err="1"/>
              <a:t>Induksion</a:t>
            </a:r>
            <a:r>
              <a:rPr lang="en-US" b="1" i="1" dirty="0"/>
              <a:t> </a:t>
            </a:r>
            <a:r>
              <a:rPr lang="en-US" b="1" i="1" dirty="0" err="1"/>
              <a:t>usulda</a:t>
            </a:r>
            <a:r>
              <a:rPr lang="en-US" b="1" i="1" dirty="0"/>
              <a:t> </a:t>
            </a:r>
            <a:r>
              <a:rPr lang="en-US" b="1" i="1" dirty="0" err="1"/>
              <a:t>issiqlik</a:t>
            </a:r>
            <a:r>
              <a:rPr lang="en-US" b="1" i="1" dirty="0"/>
              <a:t> </a:t>
            </a:r>
            <a:r>
              <a:rPr lang="en-US" b="1" i="1" dirty="0" err="1"/>
              <a:t>ishlovi</a:t>
            </a:r>
            <a:r>
              <a:rPr lang="en-US" b="1" i="1" dirty="0"/>
              <a:t> </a:t>
            </a:r>
            <a:r>
              <a:rPr lang="en-US" b="1" i="1" dirty="0" err="1"/>
              <a:t>berish</a:t>
            </a:r>
            <a:r>
              <a:rPr lang="en-US" b="1" i="1" dirty="0"/>
              <a:t> </a:t>
            </a:r>
            <a:r>
              <a:rPr lang="en-US" dirty="0" err="1"/>
              <a:t>qizdirilayotgan</a:t>
            </a:r>
            <a:r>
              <a:rPr lang="en-US" dirty="0"/>
              <a:t> </a:t>
            </a:r>
            <a:r>
              <a:rPr lang="en-US" dirty="0" err="1"/>
              <a:t>materialda</a:t>
            </a:r>
            <a:r>
              <a:rPr lang="en-US" dirty="0"/>
              <a:t> </a:t>
            </a:r>
            <a:r>
              <a:rPr lang="en-US" dirty="0" err="1"/>
              <a:t>uyurma</a:t>
            </a:r>
            <a:r>
              <a:rPr lang="en-US" dirty="0"/>
              <a:t> </a:t>
            </a:r>
            <a:r>
              <a:rPr lang="en-US" dirty="0" err="1"/>
              <a:t>toklar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oqibatida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maydon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energiyasiga</a:t>
            </a:r>
            <a:r>
              <a:rPr lang="en-US" dirty="0"/>
              <a:t> </a:t>
            </a:r>
            <a:r>
              <a:rPr lang="en-US" dirty="0" err="1"/>
              <a:t>aylantirishga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Djoul</a:t>
            </a:r>
            <a:r>
              <a:rPr lang="en-US" dirty="0"/>
              <a:t> - Lens </a:t>
            </a:r>
            <a:r>
              <a:rPr lang="en-US" dirty="0" err="1"/>
              <a:t>qonuni</a:t>
            </a:r>
            <a:r>
              <a:rPr lang="en-US" dirty="0"/>
              <a:t> </a:t>
            </a:r>
            <a:r>
              <a:rPr lang="en-US" dirty="0" err="1"/>
              <a:t>asosida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ajralib</a:t>
            </a:r>
            <a:r>
              <a:rPr lang="en-US" dirty="0"/>
              <a:t> </a:t>
            </a:r>
            <a:r>
              <a:rPr lang="en-US" dirty="0" err="1"/>
              <a:t>chiqishiga</a:t>
            </a:r>
            <a:r>
              <a:rPr lang="en-US" dirty="0"/>
              <a:t> </a:t>
            </a:r>
            <a:r>
              <a:rPr lang="en-US" dirty="0" err="1"/>
              <a:t>asoslanadi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i="1" dirty="0" err="1"/>
              <a:t>Dielektrik</a:t>
            </a:r>
            <a:r>
              <a:rPr lang="en-US" b="1" i="1" dirty="0"/>
              <a:t> </a:t>
            </a:r>
            <a:r>
              <a:rPr lang="en-US" b="1" i="1" dirty="0" err="1"/>
              <a:t>usulda</a:t>
            </a:r>
            <a:r>
              <a:rPr lang="en-US" b="1" i="1" dirty="0"/>
              <a:t> </a:t>
            </a:r>
            <a:r>
              <a:rPr lang="en-US" b="1" i="1" dirty="0" err="1"/>
              <a:t>issiqlik</a:t>
            </a:r>
            <a:r>
              <a:rPr lang="en-US" b="1" i="1" dirty="0"/>
              <a:t> </a:t>
            </a:r>
            <a:r>
              <a:rPr lang="en-US" b="1" i="1" dirty="0" err="1"/>
              <a:t>ishlovi</a:t>
            </a:r>
            <a:r>
              <a:rPr lang="en-US" b="1" i="1" dirty="0"/>
              <a:t> </a:t>
            </a:r>
            <a:r>
              <a:rPr lang="en-US" b="1" i="1" dirty="0" err="1"/>
              <a:t>berish</a:t>
            </a:r>
            <a:r>
              <a:rPr lang="en-US" b="1" i="1" dirty="0"/>
              <a:t> 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chastotadagi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maydoniga</a:t>
            </a:r>
            <a:r>
              <a:rPr lang="en-US" dirty="0"/>
              <a:t> </a:t>
            </a:r>
            <a:r>
              <a:rPr lang="en-US" dirty="0" err="1"/>
              <a:t>kiritilgan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tkazmaydigan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tkazgich</a:t>
            </a:r>
            <a:r>
              <a:rPr lang="en-US" dirty="0"/>
              <a:t> </a:t>
            </a:r>
            <a:r>
              <a:rPr lang="en-US" dirty="0" err="1"/>
              <a:t>metallarda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polyarizasiya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luvchi</a:t>
            </a:r>
            <a:r>
              <a:rPr lang="en-US" dirty="0"/>
              <a:t> </a:t>
            </a:r>
            <a:r>
              <a:rPr lang="en-US" dirty="0" err="1"/>
              <a:t>siljish</a:t>
            </a:r>
            <a:r>
              <a:rPr lang="en-US" dirty="0"/>
              <a:t> </a:t>
            </a:r>
            <a:r>
              <a:rPr lang="en-US" dirty="0" err="1"/>
              <a:t>toklari</a:t>
            </a:r>
            <a:r>
              <a:rPr lang="en-US" dirty="0"/>
              <a:t> </a:t>
            </a:r>
            <a:r>
              <a:rPr lang="en-US" dirty="0" err="1"/>
              <a:t>vujudga</a:t>
            </a:r>
            <a:r>
              <a:rPr lang="en-US" dirty="0"/>
              <a:t> </a:t>
            </a:r>
            <a:r>
              <a:rPr lang="en-US" dirty="0" err="1"/>
              <a:t>kelishiga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i="1" dirty="0" err="1"/>
              <a:t>Elektr</a:t>
            </a:r>
            <a:r>
              <a:rPr lang="en-US" b="1" i="1" dirty="0"/>
              <a:t> </a:t>
            </a:r>
            <a:r>
              <a:rPr lang="en-US" b="1" i="1" dirty="0" err="1"/>
              <a:t>yoyi</a:t>
            </a:r>
            <a:r>
              <a:rPr lang="en-US" b="1" i="1" dirty="0"/>
              <a:t> </a:t>
            </a:r>
            <a:r>
              <a:rPr lang="en-US" b="1" i="1" dirty="0" err="1"/>
              <a:t>hisobiga</a:t>
            </a:r>
            <a:r>
              <a:rPr lang="en-US" b="1" i="1" dirty="0"/>
              <a:t> </a:t>
            </a:r>
            <a:r>
              <a:rPr lang="en-US" b="1" i="1" dirty="0" err="1"/>
              <a:t>issiqlik</a:t>
            </a:r>
            <a:r>
              <a:rPr lang="en-US" b="1" i="1" dirty="0"/>
              <a:t> </a:t>
            </a:r>
            <a:r>
              <a:rPr lang="en-US" b="1" i="1" dirty="0" err="1"/>
              <a:t>ishlovi</a:t>
            </a:r>
            <a:r>
              <a:rPr lang="en-US" b="1" i="1" dirty="0"/>
              <a:t> </a:t>
            </a:r>
            <a:r>
              <a:rPr lang="en-US" b="1" i="1" dirty="0" err="1"/>
              <a:t>berish</a:t>
            </a:r>
            <a:r>
              <a:rPr lang="en-US" b="1" i="1" dirty="0"/>
              <a:t> </a:t>
            </a:r>
            <a:r>
              <a:rPr lang="en-US" dirty="0" err="1"/>
              <a:t>usulida</a:t>
            </a:r>
            <a:r>
              <a:rPr lang="en-US" dirty="0"/>
              <a:t> </a:t>
            </a:r>
            <a:r>
              <a:rPr lang="en-US" dirty="0" err="1"/>
              <a:t>materiallarga</a:t>
            </a:r>
            <a:r>
              <a:rPr lang="en-US" dirty="0"/>
              <a:t> </a:t>
            </a:r>
            <a:r>
              <a:rPr lang="en-US" dirty="0" err="1"/>
              <a:t>elektrodlar</a:t>
            </a:r>
            <a:r>
              <a:rPr lang="en-US" dirty="0"/>
              <a:t> </a:t>
            </a:r>
            <a:r>
              <a:rPr lang="en-US" dirty="0" err="1"/>
              <a:t>orasida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qilingan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</a:t>
            </a:r>
            <a:r>
              <a:rPr lang="en-US" dirty="0" err="1"/>
              <a:t>hisobga</a:t>
            </a:r>
            <a:r>
              <a:rPr lang="en-US" dirty="0"/>
              <a:t> </a:t>
            </a:r>
            <a:r>
              <a:rPr lang="en-US" dirty="0" err="1"/>
              <a:t>tegishli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ishlovi</a:t>
            </a:r>
            <a:r>
              <a:rPr lang="en-US" dirty="0"/>
              <a:t> (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metallarni</a:t>
            </a:r>
            <a:r>
              <a:rPr lang="en-US" dirty="0"/>
              <a:t> </a:t>
            </a:r>
            <a:r>
              <a:rPr lang="en-US" dirty="0" err="1"/>
              <a:t>kesish</a:t>
            </a:r>
            <a:r>
              <a:rPr lang="en-US" dirty="0"/>
              <a:t>, </a:t>
            </a:r>
            <a:r>
              <a:rPr lang="en-US" dirty="0" err="1"/>
              <a:t>ulash</a:t>
            </a:r>
            <a:r>
              <a:rPr lang="en-US" dirty="0"/>
              <a:t>, </a:t>
            </a:r>
            <a:r>
              <a:rPr lang="en-US" dirty="0" err="1"/>
              <a:t>eritish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hokazo</a:t>
            </a:r>
            <a:r>
              <a:rPr lang="en-US" dirty="0"/>
              <a:t>) </a:t>
            </a:r>
            <a:r>
              <a:rPr lang="en-US" dirty="0" err="1"/>
              <a:t>beriladi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i="1" dirty="0" err="1"/>
              <a:t>Elektron</a:t>
            </a:r>
            <a:r>
              <a:rPr lang="en-US" b="1" i="1" dirty="0"/>
              <a:t> </a:t>
            </a:r>
            <a:r>
              <a:rPr lang="en-US" b="1" i="1" dirty="0" err="1"/>
              <a:t>va</a:t>
            </a:r>
            <a:r>
              <a:rPr lang="en-US" b="1" i="1" dirty="0"/>
              <a:t> </a:t>
            </a:r>
            <a:r>
              <a:rPr lang="en-US" b="1" i="1" dirty="0" err="1"/>
              <a:t>ionli</a:t>
            </a:r>
            <a:r>
              <a:rPr lang="en-US" b="1" i="1" dirty="0"/>
              <a:t> -</a:t>
            </a:r>
            <a:r>
              <a:rPr lang="en-US" b="1" i="1" dirty="0" err="1"/>
              <a:t>nurli</a:t>
            </a:r>
            <a:r>
              <a:rPr lang="en-US" b="1" i="1" dirty="0"/>
              <a:t> </a:t>
            </a:r>
            <a:r>
              <a:rPr lang="en-US" b="1" i="1" dirty="0" err="1"/>
              <a:t>qizdirish</a:t>
            </a:r>
            <a:r>
              <a:rPr lang="en-US" b="1" i="1" dirty="0"/>
              <a:t> </a:t>
            </a:r>
            <a:r>
              <a:rPr lang="en-US" b="1" i="1" dirty="0" err="1"/>
              <a:t>usuli</a:t>
            </a:r>
            <a:r>
              <a:rPr lang="en-US" dirty="0"/>
              <a:t> </a:t>
            </a:r>
            <a:r>
              <a:rPr lang="en-US" dirty="0" err="1"/>
              <a:t>elekr</a:t>
            </a:r>
            <a:r>
              <a:rPr lang="en-US" dirty="0"/>
              <a:t> </a:t>
            </a:r>
            <a:r>
              <a:rPr lang="en-US" dirty="0" err="1"/>
              <a:t>maydoni</a:t>
            </a:r>
            <a:r>
              <a:rPr lang="en-US" dirty="0"/>
              <a:t> </a:t>
            </a:r>
            <a:r>
              <a:rPr lang="en-US" dirty="0" err="1"/>
              <a:t>ta’sirida</a:t>
            </a:r>
            <a:r>
              <a:rPr lang="en-US" dirty="0"/>
              <a:t> </a:t>
            </a:r>
            <a:r>
              <a:rPr lang="en-US" dirty="0" err="1"/>
              <a:t>tezlanish</a:t>
            </a:r>
            <a:r>
              <a:rPr lang="en-US" dirty="0"/>
              <a:t> </a:t>
            </a:r>
            <a:r>
              <a:rPr lang="en-US" dirty="0" err="1"/>
              <a:t>olgan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tez</a:t>
            </a:r>
            <a:r>
              <a:rPr lang="en-US" dirty="0"/>
              <a:t> </a:t>
            </a:r>
            <a:r>
              <a:rPr lang="en-US" dirty="0" err="1"/>
              <a:t>harakatlanayotgan</a:t>
            </a:r>
            <a:r>
              <a:rPr lang="en-US" dirty="0"/>
              <a:t> </a:t>
            </a:r>
            <a:r>
              <a:rPr lang="en-US" dirty="0" err="1"/>
              <a:t>elektronlar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ionlar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zaro</a:t>
            </a:r>
            <a:r>
              <a:rPr lang="en-US" dirty="0"/>
              <a:t>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qnashishlari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</a:t>
            </a:r>
            <a:r>
              <a:rPr lang="en-US" dirty="0" err="1"/>
              <a:t>ajralayotgan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energiyasidan</a:t>
            </a:r>
            <a:r>
              <a:rPr lang="en-US" dirty="0"/>
              <a:t> </a:t>
            </a:r>
            <a:r>
              <a:rPr lang="en-US" dirty="0" err="1"/>
              <a:t>foydalanishga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i="1" dirty="0" err="1"/>
              <a:t>Plazmali</a:t>
            </a:r>
            <a:r>
              <a:rPr lang="en-US" b="1" i="1" dirty="0"/>
              <a:t> </a:t>
            </a:r>
            <a:r>
              <a:rPr lang="en-US" b="1" i="1" dirty="0" err="1"/>
              <a:t>qizdirish</a:t>
            </a:r>
            <a:r>
              <a:rPr lang="en-US" b="1" i="1" dirty="0"/>
              <a:t> </a:t>
            </a:r>
            <a:r>
              <a:rPr lang="en-US" b="1" i="1" dirty="0" err="1"/>
              <a:t>usuli</a:t>
            </a:r>
            <a:r>
              <a:rPr lang="en-US" b="1" i="1" dirty="0"/>
              <a:t> 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razryadi</a:t>
            </a:r>
            <a:r>
              <a:rPr lang="en-US" dirty="0"/>
              <a:t> </a:t>
            </a:r>
            <a:r>
              <a:rPr lang="en-US" dirty="0" err="1"/>
              <a:t>muhitidan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chastotali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yoxud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maydonidan</a:t>
            </a:r>
            <a:r>
              <a:rPr lang="en-US" dirty="0"/>
              <a:t> </a:t>
            </a:r>
            <a:r>
              <a:rPr lang="en-US" dirty="0" err="1"/>
              <a:t>gazni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tkazish</a:t>
            </a:r>
            <a:r>
              <a:rPr lang="en-US" dirty="0"/>
              <a:t> </a:t>
            </a:r>
            <a:r>
              <a:rPr lang="en-US" dirty="0" err="1"/>
              <a:t>oqibatida</a:t>
            </a:r>
            <a:r>
              <a:rPr lang="en-US" dirty="0"/>
              <a:t> </a:t>
            </a:r>
            <a:r>
              <a:rPr lang="en-US" dirty="0" err="1"/>
              <a:t>ajralayotgan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energiyasidan</a:t>
            </a:r>
            <a:r>
              <a:rPr lang="en-US" dirty="0"/>
              <a:t> </a:t>
            </a:r>
            <a:r>
              <a:rPr lang="en-US" dirty="0" err="1"/>
              <a:t>foydalanishga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i="1" dirty="0" err="1"/>
              <a:t>Lazer</a:t>
            </a:r>
            <a:r>
              <a:rPr lang="en-US" b="1" i="1" dirty="0"/>
              <a:t> </a:t>
            </a:r>
            <a:r>
              <a:rPr lang="en-US" b="1" i="1" dirty="0" err="1"/>
              <a:t>yordamida</a:t>
            </a:r>
            <a:r>
              <a:rPr lang="en-US" b="1" i="1" dirty="0"/>
              <a:t> </a:t>
            </a:r>
            <a:r>
              <a:rPr lang="en-US" b="1" i="1" dirty="0" err="1"/>
              <a:t>issiqlik</a:t>
            </a:r>
            <a:r>
              <a:rPr lang="en-US" b="1" i="1" dirty="0"/>
              <a:t> </a:t>
            </a:r>
            <a:r>
              <a:rPr lang="en-US" b="1" i="1" dirty="0" err="1"/>
              <a:t>ishlovi</a:t>
            </a:r>
            <a:r>
              <a:rPr lang="en-US" b="1" i="1" dirty="0"/>
              <a:t> </a:t>
            </a:r>
            <a:r>
              <a:rPr lang="en-US" b="1" i="1" dirty="0" err="1"/>
              <a:t>berish</a:t>
            </a:r>
            <a:r>
              <a:rPr lang="en-US" b="1" i="1" dirty="0"/>
              <a:t> </a:t>
            </a:r>
            <a:r>
              <a:rPr lang="en-US" dirty="0" err="1"/>
              <a:t>lazerlarda</a:t>
            </a:r>
            <a:r>
              <a:rPr lang="en-US" dirty="0"/>
              <a:t> </a:t>
            </a:r>
            <a:r>
              <a:rPr lang="en-US" dirty="0" err="1"/>
              <a:t>ya’ni</a:t>
            </a:r>
            <a:r>
              <a:rPr lang="en-US" dirty="0"/>
              <a:t> </a:t>
            </a:r>
            <a:r>
              <a:rPr lang="en-US" dirty="0" err="1"/>
              <a:t>optik</a:t>
            </a:r>
            <a:r>
              <a:rPr lang="en-US" dirty="0"/>
              <a:t> </a:t>
            </a:r>
            <a:r>
              <a:rPr lang="en-US" dirty="0" err="1"/>
              <a:t>kvant</a:t>
            </a:r>
            <a:r>
              <a:rPr lang="en-US" dirty="0"/>
              <a:t> </a:t>
            </a:r>
            <a:r>
              <a:rPr lang="en-US" dirty="0" err="1"/>
              <a:t>generatorlarida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qilingan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konsentrasiyadagi</a:t>
            </a:r>
            <a:r>
              <a:rPr lang="en-US" dirty="0"/>
              <a:t> </a:t>
            </a:r>
            <a:r>
              <a:rPr lang="en-US" dirty="0" err="1"/>
              <a:t>yorug</a:t>
            </a:r>
            <a:r>
              <a:rPr lang="en-US" b="1" dirty="0" err="1"/>
              <a:t>‘</a:t>
            </a:r>
            <a:r>
              <a:rPr lang="en-US" dirty="0" err="1"/>
              <a:t>lik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</a:t>
            </a:r>
            <a:r>
              <a:rPr lang="en-US" dirty="0" err="1"/>
              <a:t>oqimlarini</a:t>
            </a:r>
            <a:r>
              <a:rPr lang="en-US" dirty="0"/>
              <a:t> </a:t>
            </a:r>
            <a:r>
              <a:rPr lang="en-US" dirty="0" err="1"/>
              <a:t>qizdiruvchi</a:t>
            </a:r>
            <a:r>
              <a:rPr lang="en-US" dirty="0"/>
              <a:t> </a:t>
            </a:r>
            <a:r>
              <a:rPr lang="en-US" dirty="0" err="1"/>
              <a:t>yuzalar</a:t>
            </a:r>
            <a:r>
              <a:rPr lang="en-US" dirty="0"/>
              <a:t> </a:t>
            </a:r>
            <a:r>
              <a:rPr lang="en-US" dirty="0" err="1"/>
              <a:t>tomonidan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zlashtirilishiga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.</a:t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814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</TotalTime>
  <Words>784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Elektrotexnalogik qurilmalar.</vt:lpstr>
      <vt:lpstr>Презентация PowerPoint</vt:lpstr>
      <vt:lpstr>Презентация PowerPoint</vt:lpstr>
      <vt:lpstr>Sanoat elektrotexnologik qurilmalarining turlari</vt:lpstr>
      <vt:lpstr>Презентация PowerPoint</vt:lpstr>
      <vt:lpstr>Презентация PowerPoint</vt:lpstr>
      <vt:lpstr>Elektrotermiyaning fizik texnik asoslari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Elektrotexnalogik qurilmalar.</dc:title>
  <dc:creator>Elektrik</dc:creator>
  <cp:lastModifiedBy>Elektrik</cp:lastModifiedBy>
  <cp:revision>3</cp:revision>
  <dcterms:created xsi:type="dcterms:W3CDTF">2023-07-24T09:51:12Z</dcterms:created>
  <dcterms:modified xsi:type="dcterms:W3CDTF">2023-07-24T09:56:55Z</dcterms:modified>
</cp:coreProperties>
</file>