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1-laboratoriya-boyicha-topshiriq-azimov-nizomiddi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6-d-e-sinf-25-d-18-e-11-6-dars-hujjatlarni-tahrir-qilish-dar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28356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Elektrotexnalogik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856984" cy="504056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 </a:t>
            </a:r>
            <a:r>
              <a:rPr lang="en-US" b="1" i="1" dirty="0" err="1"/>
              <a:t>elektrotexnologik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b="1" i="1" dirty="0"/>
              <a:t> </a:t>
            </a:r>
            <a:r>
              <a:rPr lang="en-US" dirty="0"/>
              <a:t>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tuzilishga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‘lib</a:t>
            </a:r>
            <a:r>
              <a:rPr lang="en-US" dirty="0"/>
              <a:t> 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organ,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plazmatron</a:t>
            </a:r>
            <a:r>
              <a:rPr lang="en-US" dirty="0"/>
              <a:t>,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reaktor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p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ion </a:t>
            </a:r>
            <a:r>
              <a:rPr lang="en-US" dirty="0" err="1"/>
              <a:t>agregatlarining</a:t>
            </a:r>
            <a:r>
              <a:rPr lang="en-US" dirty="0"/>
              <a:t>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mikroprosessorli</a:t>
            </a:r>
            <a:r>
              <a:rPr lang="en-US" dirty="0"/>
              <a:t> </a:t>
            </a:r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boshqariluvchan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,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tizimlari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jixoz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jarayonni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ekanligini</a:t>
            </a:r>
            <a:r>
              <a:rPr lang="en-US" dirty="0"/>
              <a:t> </a:t>
            </a:r>
            <a:r>
              <a:rPr lang="en-US" dirty="0" err="1"/>
              <a:t>bilmay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doirasida</a:t>
            </a:r>
            <a:r>
              <a:rPr lang="en-US" dirty="0"/>
              <a:t> </a:t>
            </a:r>
            <a:r>
              <a:rPr lang="en-US" dirty="0" err="1"/>
              <a:t>montaj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emaC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Insoniyatning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faoliyati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b="1" dirty="0" err="1"/>
              <a:t>‘</a:t>
            </a:r>
            <a:r>
              <a:rPr lang="en-US" dirty="0" err="1"/>
              <a:t>zg</a:t>
            </a:r>
            <a:r>
              <a:rPr lang="en-US" b="1" dirty="0" err="1"/>
              <a:t>‘</a:t>
            </a:r>
            <a:r>
              <a:rPr lang="en-US" dirty="0" err="1"/>
              <a:t>or</a:t>
            </a:r>
            <a:r>
              <a:rPr lang="en-US" dirty="0"/>
              <a:t> </a:t>
            </a:r>
            <a:r>
              <a:rPr lang="en-US" dirty="0" err="1"/>
              <a:t>extiyojlari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yinib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yinish</a:t>
            </a:r>
            <a:r>
              <a:rPr lang="en-US" dirty="0"/>
              <a:t>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extiyojning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sishi</a:t>
            </a:r>
            <a:r>
              <a:rPr lang="en-US" dirty="0"/>
              <a:t> </a:t>
            </a:r>
            <a:r>
              <a:rPr lang="en-US" dirty="0" err="1"/>
              <a:t>bilangina</a:t>
            </a:r>
            <a:r>
              <a:rPr lang="en-US" dirty="0"/>
              <a:t> </a:t>
            </a:r>
            <a:r>
              <a:rPr lang="en-US" dirty="0" err="1"/>
              <a:t>asoslanib</a:t>
            </a:r>
            <a:r>
              <a:rPr lang="en-US" dirty="0"/>
              <a:t> </a:t>
            </a:r>
            <a:r>
              <a:rPr lang="en-US" dirty="0" err="1"/>
              <a:t>qolmasdan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uglevodorodli</a:t>
            </a:r>
            <a:r>
              <a:rPr lang="en-US" dirty="0"/>
              <a:t> </a:t>
            </a:r>
            <a:r>
              <a:rPr lang="en-US" dirty="0" err="1"/>
              <a:t>yoqilg’i</a:t>
            </a:r>
            <a:r>
              <a:rPr lang="en-US" dirty="0"/>
              <a:t> tan </a:t>
            </a:r>
            <a:r>
              <a:rPr lang="en-US" dirty="0" err="1"/>
              <a:t>narxining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muhitni</a:t>
            </a:r>
            <a:r>
              <a:rPr lang="en-US" dirty="0"/>
              <a:t> </a:t>
            </a:r>
            <a:r>
              <a:rPr lang="en-US" dirty="0" err="1"/>
              <a:t>muhofaza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choralar</a:t>
            </a:r>
            <a:r>
              <a:rPr lang="en-US" dirty="0"/>
              <a:t> </a:t>
            </a:r>
            <a:r>
              <a:rPr lang="en-US" dirty="0" err="1"/>
              <a:t>belgilash</a:t>
            </a:r>
            <a:r>
              <a:rPr lang="en-US" dirty="0"/>
              <a:t> </a:t>
            </a:r>
            <a:r>
              <a:rPr lang="en-US" dirty="0" err="1"/>
              <a:t>zaruriyati</a:t>
            </a:r>
            <a:r>
              <a:rPr lang="en-US" dirty="0"/>
              <a:t>, </a:t>
            </a:r>
            <a:r>
              <a:rPr lang="en-US" dirty="0" err="1"/>
              <a:t>chiqindisiz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en-US" dirty="0"/>
              <a:t> </a:t>
            </a:r>
            <a:r>
              <a:rPr lang="en-US" dirty="0" err="1"/>
              <a:t>kabilar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ham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liqdir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mamlakatimizning</a:t>
            </a:r>
            <a:r>
              <a:rPr lang="en-US" dirty="0"/>
              <a:t> </a:t>
            </a:r>
            <a:r>
              <a:rPr lang="en-US" dirty="0" err="1"/>
              <a:t>rivojlanib</a:t>
            </a:r>
            <a:r>
              <a:rPr lang="en-US" dirty="0"/>
              <a:t> </a:t>
            </a:r>
            <a:r>
              <a:rPr lang="en-US" dirty="0" err="1"/>
              <a:t>borayotgan</a:t>
            </a:r>
            <a:r>
              <a:rPr lang="en-US" dirty="0"/>
              <a:t> </a:t>
            </a:r>
            <a:r>
              <a:rPr lang="en-US" dirty="0" err="1"/>
              <a:t>energetik</a:t>
            </a:r>
            <a:r>
              <a:rPr lang="en-US" dirty="0"/>
              <a:t> </a:t>
            </a:r>
            <a:r>
              <a:rPr lang="en-US" dirty="0" err="1"/>
              <a:t>tizimini</a:t>
            </a:r>
            <a:r>
              <a:rPr lang="en-US" dirty="0"/>
              <a:t>,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tarmoqlarini</a:t>
            </a:r>
            <a:r>
              <a:rPr lang="en-US" dirty="0"/>
              <a:t> </a:t>
            </a:r>
            <a:r>
              <a:rPr lang="en-US" dirty="0" err="1"/>
              <a:t>qurish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49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Elektrotexnologiyaning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takomillashib</a:t>
            </a:r>
            <a:r>
              <a:rPr lang="en-US" dirty="0"/>
              <a:t> </a:t>
            </a:r>
            <a:r>
              <a:rPr lang="en-US" dirty="0" err="1"/>
              <a:t>borishi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bikrlikga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miqdordagi</a:t>
            </a:r>
            <a:r>
              <a:rPr lang="en-US" dirty="0"/>
              <a:t> </a:t>
            </a:r>
            <a:r>
              <a:rPr lang="en-US" dirty="0" err="1"/>
              <a:t>issiqlikga</a:t>
            </a:r>
            <a:r>
              <a:rPr lang="en-US" dirty="0"/>
              <a:t> </a:t>
            </a:r>
            <a:r>
              <a:rPr lang="en-US" dirty="0" err="1"/>
              <a:t>bardosh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,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reaksiyaning</a:t>
            </a:r>
            <a:r>
              <a:rPr lang="en-US" dirty="0"/>
              <a:t> </a:t>
            </a:r>
            <a:r>
              <a:rPr lang="en-US" dirty="0" err="1"/>
              <a:t>agressiv</a:t>
            </a:r>
            <a:r>
              <a:rPr lang="en-US" dirty="0"/>
              <a:t> </a:t>
            </a:r>
            <a:r>
              <a:rPr lang="en-US" dirty="0" err="1"/>
              <a:t>ta’siriga</a:t>
            </a:r>
            <a:r>
              <a:rPr lang="en-US" dirty="0"/>
              <a:t> </a:t>
            </a:r>
            <a:r>
              <a:rPr lang="en-US" dirty="0" err="1"/>
              <a:t>turg</a:t>
            </a:r>
            <a:r>
              <a:rPr lang="en-US" b="1" dirty="0" err="1"/>
              <a:t>‘</a:t>
            </a:r>
            <a:r>
              <a:rPr lang="en-US" dirty="0" err="1"/>
              <a:t>un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tkazuvchanlikga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izolyasion</a:t>
            </a:r>
            <a:r>
              <a:rPr lang="en-US" dirty="0"/>
              <a:t> </a:t>
            </a:r>
            <a:r>
              <a:rPr lang="en-US" dirty="0" err="1"/>
              <a:t>xususiyatga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lish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xossalarga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imkoniyatini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ilgari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chiqindilaridan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ishlatib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lmaydigan</a:t>
            </a:r>
            <a:r>
              <a:rPr lang="en-US" dirty="0"/>
              <a:t> </a:t>
            </a:r>
            <a:r>
              <a:rPr lang="en-US" dirty="0" err="1"/>
              <a:t>xom-ashyolardan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b="1" dirty="0" err="1"/>
              <a:t>‘</a:t>
            </a:r>
            <a:r>
              <a:rPr lang="en-US" dirty="0" err="1"/>
              <a:t>lga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yilgan</a:t>
            </a:r>
            <a:r>
              <a:rPr lang="en-US" dirty="0"/>
              <a:t>. </a:t>
            </a:r>
            <a:r>
              <a:rPr lang="en-US" dirty="0" err="1"/>
              <a:t>Ko’plab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fanda</a:t>
            </a:r>
            <a:r>
              <a:rPr lang="en-US" dirty="0"/>
              <a:t> </a:t>
            </a:r>
            <a:r>
              <a:rPr lang="en-US" dirty="0" err="1"/>
              <a:t>erishilgan</a:t>
            </a:r>
            <a:r>
              <a:rPr lang="en-US" dirty="0"/>
              <a:t> </a:t>
            </a:r>
            <a:r>
              <a:rPr lang="en-US" dirty="0" err="1"/>
              <a:t>yutuqlar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rivojiga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erishilmoqda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takomillashtirib</a:t>
            </a:r>
            <a:r>
              <a:rPr lang="en-US" dirty="0"/>
              <a:t> </a:t>
            </a:r>
            <a:r>
              <a:rPr lang="en-US" dirty="0" err="1"/>
              <a:t>borilishi</a:t>
            </a:r>
            <a:r>
              <a:rPr lang="en-US" dirty="0"/>
              <a:t> </a:t>
            </a:r>
            <a:r>
              <a:rPr lang="en-US" dirty="0" err="1"/>
              <a:t>natijalariga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diqqatga</a:t>
            </a:r>
            <a:r>
              <a:rPr lang="en-US" dirty="0"/>
              <a:t> </a:t>
            </a:r>
            <a:r>
              <a:rPr lang="en-US" dirty="0" err="1"/>
              <a:t>sazovor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yutuqlar</a:t>
            </a:r>
            <a:r>
              <a:rPr lang="en-US" dirty="0"/>
              <a:t>, 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mikroelektronika</a:t>
            </a:r>
            <a:r>
              <a:rPr lang="en-US" dirty="0"/>
              <a:t> </a:t>
            </a:r>
            <a:r>
              <a:rPr lang="en-US" dirty="0" err="1"/>
              <a:t>soxasida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zga</a:t>
            </a:r>
            <a:r>
              <a:rPr lang="en-US" dirty="0"/>
              <a:t> </a:t>
            </a:r>
            <a:r>
              <a:rPr lang="en-US" dirty="0" err="1"/>
              <a:t>tashlanadi</a:t>
            </a:r>
            <a:r>
              <a:rPr lang="en-US" dirty="0"/>
              <a:t>. </a:t>
            </a:r>
            <a:r>
              <a:rPr lang="en-US" dirty="0" err="1"/>
              <a:t>Radiotexnik</a:t>
            </a:r>
            <a:r>
              <a:rPr lang="en-US" dirty="0"/>
              <a:t> </a:t>
            </a:r>
            <a:r>
              <a:rPr lang="en-US" dirty="0" err="1"/>
              <a:t>jixozlar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hisoblash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sanoatdagi</a:t>
            </a:r>
            <a:r>
              <a:rPr lang="en-US" dirty="0"/>
              <a:t> </a:t>
            </a:r>
            <a:r>
              <a:rPr lang="en-US" dirty="0" err="1"/>
              <a:t>boshqariluvchan</a:t>
            </a:r>
            <a:r>
              <a:rPr lang="en-US" dirty="0"/>
              <a:t> </a:t>
            </a:r>
            <a:r>
              <a:rPr lang="en-US" dirty="0" err="1"/>
              <a:t>komplekslar</a:t>
            </a:r>
            <a:r>
              <a:rPr lang="en-US" dirty="0"/>
              <a:t> </a:t>
            </a:r>
            <a:r>
              <a:rPr lang="en-US" dirty="0" err="1"/>
              <a:t>tarkibida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minglab</a:t>
            </a:r>
            <a:r>
              <a:rPr lang="en-US" dirty="0"/>
              <a:t>,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nlab</a:t>
            </a:r>
            <a:r>
              <a:rPr lang="en-US" dirty="0"/>
              <a:t> million </a:t>
            </a:r>
            <a:r>
              <a:rPr lang="en-US" dirty="0" err="1"/>
              <a:t>elementlarni</a:t>
            </a:r>
            <a:r>
              <a:rPr lang="en-US" dirty="0"/>
              <a:t> </a:t>
            </a:r>
            <a:r>
              <a:rPr lang="en-US" dirty="0" err="1"/>
              <a:t>minglab</a:t>
            </a:r>
            <a:r>
              <a:rPr lang="en-US" dirty="0"/>
              <a:t> </a:t>
            </a:r>
            <a:r>
              <a:rPr lang="en-US" dirty="0" err="1"/>
              <a:t>tutashma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birlashtiruvchi</a:t>
            </a:r>
            <a:r>
              <a:rPr lang="en-US" dirty="0"/>
              <a:t> </a:t>
            </a:r>
            <a:r>
              <a:rPr lang="en-US" dirty="0" err="1"/>
              <a:t>tizimlar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tizimlar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40 - 50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muqaddam</a:t>
            </a:r>
            <a:r>
              <a:rPr lang="en-US" dirty="0"/>
              <a:t> </a:t>
            </a:r>
            <a:r>
              <a:rPr lang="en-US" dirty="0" err="1"/>
              <a:t>foydalanilgan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texnologiyalar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yaratilganda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yuqoridagi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massalari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nlab</a:t>
            </a:r>
            <a:r>
              <a:rPr lang="en-US" dirty="0"/>
              <a:t> </a:t>
            </a:r>
            <a:r>
              <a:rPr lang="en-US" dirty="0" err="1"/>
              <a:t>tonnani</a:t>
            </a:r>
            <a:r>
              <a:rPr lang="en-US" dirty="0"/>
              <a:t>, </a:t>
            </a:r>
            <a:r>
              <a:rPr lang="en-US" dirty="0" err="1"/>
              <a:t>xajmlari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nlab</a:t>
            </a:r>
            <a:r>
              <a:rPr lang="en-US" dirty="0"/>
              <a:t> </a:t>
            </a:r>
            <a:r>
              <a:rPr lang="en-US" dirty="0" err="1"/>
              <a:t>kub</a:t>
            </a:r>
            <a:r>
              <a:rPr lang="en-US" dirty="0"/>
              <a:t> </a:t>
            </a:r>
            <a:r>
              <a:rPr lang="en-US" dirty="0" err="1"/>
              <a:t>metrni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quvvatlari</a:t>
            </a:r>
            <a:r>
              <a:rPr lang="en-US" dirty="0"/>
              <a:t> </a:t>
            </a:r>
            <a:r>
              <a:rPr lang="en-US" dirty="0" err="1"/>
              <a:t>yuzlab</a:t>
            </a:r>
            <a:r>
              <a:rPr lang="en-US" dirty="0"/>
              <a:t> </a:t>
            </a:r>
            <a:r>
              <a:rPr lang="en-US" dirty="0" err="1"/>
              <a:t>kilovattni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0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«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»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qoplama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qatlam</a:t>
            </a:r>
            <a:r>
              <a:rPr lang="en-US" dirty="0"/>
              <a:t> </a:t>
            </a:r>
            <a:r>
              <a:rPr lang="en-US" dirty="0" err="1"/>
              <a:t>berishini</a:t>
            </a:r>
            <a:r>
              <a:rPr lang="en-US" dirty="0"/>
              <a:t> </a:t>
            </a:r>
            <a:r>
              <a:rPr lang="en-US" dirty="0" err="1"/>
              <a:t>joriy</a:t>
            </a:r>
            <a:r>
              <a:rPr lang="en-US" dirty="0"/>
              <a:t> </a:t>
            </a:r>
            <a:r>
              <a:rPr lang="en-US" dirty="0" err="1"/>
              <a:t>etilishi</a:t>
            </a:r>
            <a:r>
              <a:rPr lang="en-US" dirty="0"/>
              <a:t> </a:t>
            </a:r>
            <a:r>
              <a:rPr lang="en-US" dirty="0" err="1"/>
              <a:t>ionli</a:t>
            </a:r>
            <a:r>
              <a:rPr lang="en-US" dirty="0"/>
              <a:t> - </a:t>
            </a:r>
            <a:r>
              <a:rPr lang="en-US" dirty="0" err="1"/>
              <a:t>nurli</a:t>
            </a:r>
            <a:r>
              <a:rPr lang="en-US" dirty="0"/>
              <a:t> </a:t>
            </a:r>
            <a:r>
              <a:rPr lang="en-US" dirty="0" err="1"/>
              <a:t>legirlash</a:t>
            </a:r>
            <a:r>
              <a:rPr lang="en-US" dirty="0"/>
              <a:t>,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travlenie</a:t>
            </a:r>
            <a:r>
              <a:rPr lang="en-US" dirty="0"/>
              <a:t>, </a:t>
            </a:r>
            <a:r>
              <a:rPr lang="en-US" dirty="0" err="1"/>
              <a:t>lazerli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, </a:t>
            </a:r>
            <a:r>
              <a:rPr lang="en-US" dirty="0" err="1"/>
              <a:t>fotolitografiya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usullaridan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llash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tarkib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mikroelektron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jixozalar</a:t>
            </a:r>
            <a:r>
              <a:rPr lang="en-US" dirty="0"/>
              <a:t> </a:t>
            </a:r>
            <a:r>
              <a:rPr lang="en-US" dirty="0" err="1"/>
              <a:t>yaratilmoqda</a:t>
            </a:r>
            <a:r>
              <a:rPr lang="en-US" dirty="0"/>
              <a:t>.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mikrosxemalarni</a:t>
            </a:r>
            <a:r>
              <a:rPr lang="en-US" dirty="0"/>
              <a:t> </a:t>
            </a:r>
            <a:r>
              <a:rPr lang="en-US" dirty="0" err="1"/>
              <a:t>konstruksiyalash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tayyorlashning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chiqildi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birgina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mikronlarda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lchanuvchan</a:t>
            </a:r>
            <a:r>
              <a:rPr lang="en-US" dirty="0"/>
              <a:t> </a:t>
            </a:r>
            <a:r>
              <a:rPr lang="en-US" dirty="0" err="1"/>
              <a:t>hajmdagi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kristall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yuzada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, </a:t>
            </a:r>
            <a:r>
              <a:rPr lang="en-US" dirty="0" err="1"/>
              <a:t>passiv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tutashtiruvchi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zaro</a:t>
            </a:r>
            <a:r>
              <a:rPr lang="en-US" dirty="0"/>
              <a:t> </a:t>
            </a:r>
            <a:r>
              <a:rPr lang="en-US" dirty="0" err="1"/>
              <a:t>birlashtirilishi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Mikrosxema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(</a:t>
            </a:r>
            <a:r>
              <a:rPr lang="en-US" dirty="0" err="1"/>
              <a:t>tranzistorlar</a:t>
            </a:r>
            <a:r>
              <a:rPr lang="en-US" dirty="0"/>
              <a:t>, </a:t>
            </a:r>
            <a:r>
              <a:rPr lang="en-US" dirty="0" err="1"/>
              <a:t>diodlar</a:t>
            </a:r>
            <a:r>
              <a:rPr lang="en-US" dirty="0"/>
              <a:t>, </a:t>
            </a:r>
            <a:r>
              <a:rPr lang="en-US" dirty="0" err="1"/>
              <a:t>kondensatorlar</a:t>
            </a:r>
            <a:r>
              <a:rPr lang="en-US" dirty="0"/>
              <a:t>, </a:t>
            </a:r>
            <a:r>
              <a:rPr lang="en-US" dirty="0" err="1"/>
              <a:t>rezistorlar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</a:t>
            </a:r>
            <a:r>
              <a:rPr lang="en-US" dirty="0"/>
              <a:t>)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tutashmaga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,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kuchlar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</a:t>
            </a:r>
            <a:r>
              <a:rPr lang="en-US" dirty="0"/>
              <a:t> </a:t>
            </a:r>
            <a:r>
              <a:rPr lang="en-US" dirty="0" err="1"/>
              <a:t>ta’siridan</a:t>
            </a:r>
            <a:r>
              <a:rPr lang="en-US" dirty="0"/>
              <a:t> </a:t>
            </a:r>
            <a:r>
              <a:rPr lang="en-US" dirty="0" err="1"/>
              <a:t>saqlovchi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germetik</a:t>
            </a:r>
            <a:r>
              <a:rPr lang="en-US" dirty="0"/>
              <a:t> </a:t>
            </a:r>
            <a:r>
              <a:rPr lang="en-US" dirty="0" err="1"/>
              <a:t>qoplamaga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yuzlab</a:t>
            </a:r>
            <a:r>
              <a:rPr lang="en-US" dirty="0"/>
              <a:t> </a:t>
            </a:r>
            <a:r>
              <a:rPr lang="en-US" dirty="0" err="1"/>
              <a:t>mikroelementlarni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shunday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tartibda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mujasamlashtirgan</a:t>
            </a:r>
            <a:r>
              <a:rPr lang="en-US" dirty="0"/>
              <a:t>, </a:t>
            </a:r>
            <a:r>
              <a:rPr lang="en-US" dirty="0" err="1"/>
              <a:t>yagona</a:t>
            </a:r>
            <a:r>
              <a:rPr lang="en-US" dirty="0"/>
              <a:t> </a:t>
            </a:r>
            <a:r>
              <a:rPr lang="en-US" dirty="0" err="1"/>
              <a:t>korpusga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mikrosxemalar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 </a:t>
            </a:r>
            <a:r>
              <a:rPr lang="en-US" dirty="0" err="1"/>
              <a:t>koplekslar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mikrokalkulyator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mikrotelevizorlar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ta’minlangan</a:t>
            </a:r>
            <a:r>
              <a:rPr lang="en-US" dirty="0"/>
              <a:t> mini -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err="1"/>
              <a:t>soatlari</a:t>
            </a:r>
            <a:r>
              <a:rPr lang="en-US" dirty="0"/>
              <a:t>,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gabaritli</a:t>
            </a:r>
            <a:r>
              <a:rPr lang="en-US" dirty="0"/>
              <a:t> </a:t>
            </a:r>
            <a:r>
              <a:rPr lang="en-US" dirty="0" err="1"/>
              <a:t>rangli</a:t>
            </a:r>
            <a:r>
              <a:rPr lang="en-US" dirty="0"/>
              <a:t> </a:t>
            </a:r>
            <a:r>
              <a:rPr lang="en-US" dirty="0" err="1"/>
              <a:t>televizorlar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eslash</a:t>
            </a:r>
            <a:r>
              <a:rPr lang="en-US" dirty="0"/>
              <a:t> </a:t>
            </a:r>
            <a:r>
              <a:rPr lang="en-US" dirty="0" err="1"/>
              <a:t>qobiliyatiga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tezlikda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amallarni</a:t>
            </a:r>
            <a:r>
              <a:rPr lang="en-US" dirty="0"/>
              <a:t> </a:t>
            </a:r>
            <a:r>
              <a:rPr lang="en-US" dirty="0" err="1"/>
              <a:t>bajaruvchi</a:t>
            </a:r>
            <a:r>
              <a:rPr lang="en-US" dirty="0"/>
              <a:t> EXM </a:t>
            </a:r>
            <a:r>
              <a:rPr lang="en-US" dirty="0" err="1"/>
              <a:t>lar</a:t>
            </a:r>
            <a:r>
              <a:rPr lang="en-US" dirty="0"/>
              <a:t> biz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jixozlarday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 </a:t>
            </a:r>
            <a:r>
              <a:rPr lang="en-US" dirty="0" err="1"/>
              <a:t>qoldi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68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Sanoat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err="1"/>
              <a:t>Elektr</a:t>
            </a:r>
            <a:r>
              <a:rPr lang="en-US" b="1" i="1" dirty="0"/>
              <a:t> </a:t>
            </a:r>
            <a:r>
              <a:rPr lang="en-US" b="1" i="1" dirty="0" err="1"/>
              <a:t>tokining</a:t>
            </a:r>
            <a:r>
              <a:rPr lang="en-US" b="1" i="1" dirty="0"/>
              <a:t> </a:t>
            </a:r>
            <a:r>
              <a:rPr lang="en-US" b="1" i="1" dirty="0" err="1"/>
              <a:t>pirovard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ta’siriga</a:t>
            </a:r>
            <a:r>
              <a:rPr lang="en-US" b="1" i="1" dirty="0"/>
              <a:t> </a:t>
            </a:r>
            <a:r>
              <a:rPr lang="en-US" b="1" i="1" dirty="0" err="1"/>
              <a:t>asoslangan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dirty="0"/>
              <a:t>. Bu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qurilmalariga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b="1" dirty="0" err="1"/>
              <a:t>‘</a:t>
            </a:r>
            <a:r>
              <a:rPr lang="en-US" dirty="0" err="1"/>
              <a:t>zg</a:t>
            </a:r>
            <a:r>
              <a:rPr lang="en-US" b="1" dirty="0" err="1"/>
              <a:t>‘</a:t>
            </a:r>
            <a:r>
              <a:rPr lang="en-US" dirty="0" err="1"/>
              <a:t>or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,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suyuqlik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gazlarni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-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qozonlari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elektrokaloriferlar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ishqorlar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oksidlar</a:t>
            </a:r>
            <a:r>
              <a:rPr lang="en-US" dirty="0"/>
              <a:t> </a:t>
            </a:r>
            <a:r>
              <a:rPr lang="en-US" dirty="0" err="1"/>
              <a:t>eritmalari</a:t>
            </a:r>
            <a:r>
              <a:rPr lang="en-US" dirty="0"/>
              <a:t> </a:t>
            </a:r>
            <a:r>
              <a:rPr lang="en-US" dirty="0" err="1"/>
              <a:t>bajaruvchi</a:t>
            </a:r>
            <a:r>
              <a:rPr lang="en-US" dirty="0"/>
              <a:t>, </a:t>
            </a:r>
            <a:r>
              <a:rPr lang="en-US" dirty="0" err="1"/>
              <a:t>elektrodli</a:t>
            </a:r>
            <a:r>
              <a:rPr lang="en-US" dirty="0"/>
              <a:t> </a:t>
            </a:r>
            <a:r>
              <a:rPr lang="en-US" dirty="0" err="1"/>
              <a:t>vannalar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,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muhitni</a:t>
            </a:r>
            <a:r>
              <a:rPr lang="en-US" dirty="0"/>
              <a:t> (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shliqni</a:t>
            </a:r>
            <a:r>
              <a:rPr lang="en-US" dirty="0"/>
              <a:t>)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ldiruvchi</a:t>
            </a:r>
            <a:r>
              <a:rPr lang="en-US" dirty="0"/>
              <a:t> </a:t>
            </a:r>
            <a:r>
              <a:rPr lang="en-US" dirty="0" err="1"/>
              <a:t>shlaklarda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energiyaisdan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Kontaktli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detalning</a:t>
            </a:r>
            <a:r>
              <a:rPr lang="en-US" dirty="0"/>
              <a:t> </a:t>
            </a:r>
            <a:r>
              <a:rPr lang="en-US" dirty="0" err="1"/>
              <a:t>tutash</a:t>
            </a:r>
            <a:r>
              <a:rPr lang="en-US" dirty="0"/>
              <a:t> </a:t>
            </a:r>
            <a:r>
              <a:rPr lang="en-US" dirty="0" err="1"/>
              <a:t>nuqtalaridagi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tish</a:t>
            </a:r>
            <a:r>
              <a:rPr lang="en-US" dirty="0"/>
              <a:t> </a:t>
            </a:r>
            <a:r>
              <a:rPr lang="en-US" dirty="0" err="1"/>
              <a:t>qarshiligida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impulsli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oshirilib</a:t>
            </a:r>
            <a:r>
              <a:rPr lang="en-US" dirty="0"/>
              <a:t>,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rinishidagi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belgilaydi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</a:t>
            </a:r>
            <a:r>
              <a:rPr lang="en-US" b="1" dirty="0" err="1"/>
              <a:t>‘</a:t>
            </a:r>
            <a:r>
              <a:rPr lang="en-US" dirty="0" err="1"/>
              <a:t>ngra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rinishdagi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qizdiriluvchi</a:t>
            </a:r>
            <a:r>
              <a:rPr lang="en-US" dirty="0"/>
              <a:t> </a:t>
            </a:r>
            <a:r>
              <a:rPr lang="en-US" dirty="0" err="1"/>
              <a:t>materialda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usuldan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0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moddalarni</a:t>
            </a:r>
            <a:r>
              <a:rPr lang="en-US" dirty="0"/>
              <a:t> </a:t>
            </a:r>
            <a:r>
              <a:rPr lang="en-US" dirty="0" err="1"/>
              <a:t>polyari-zasiyalash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issiqlikdan</a:t>
            </a:r>
            <a:r>
              <a:rPr lang="en-US" dirty="0"/>
              <a:t> </a:t>
            </a:r>
            <a:r>
              <a:rPr lang="en-US" dirty="0" err="1"/>
              <a:t>foydalanishiga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tga</a:t>
            </a:r>
            <a:r>
              <a:rPr lang="en-US" dirty="0"/>
              <a:t> </a:t>
            </a:r>
            <a:r>
              <a:rPr lang="en-US" dirty="0" err="1"/>
              <a:t>chidamli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,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rudnotermik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rafinasiya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-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pechlarini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nometall</a:t>
            </a:r>
            <a:r>
              <a:rPr lang="en-US" dirty="0"/>
              <a:t> (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)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ususlida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,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qoplamalarini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(</a:t>
            </a:r>
            <a:r>
              <a:rPr lang="en-US" dirty="0" err="1"/>
              <a:t>quvvati</a:t>
            </a:r>
            <a:r>
              <a:rPr lang="en-US" dirty="0"/>
              <a:t>) </a:t>
            </a:r>
            <a:r>
              <a:rPr lang="en-US" dirty="0" err="1"/>
              <a:t>yoyning</a:t>
            </a:r>
            <a:r>
              <a:rPr lang="en-US" dirty="0"/>
              <a:t> </a:t>
            </a:r>
            <a:r>
              <a:rPr lang="en-US" dirty="0" err="1"/>
              <a:t>tayanch</a:t>
            </a:r>
            <a:r>
              <a:rPr lang="en-US" dirty="0"/>
              <a:t> </a:t>
            </a:r>
            <a:r>
              <a:rPr lang="en-US" dirty="0" err="1"/>
              <a:t>nuqtalariga</a:t>
            </a:r>
            <a:r>
              <a:rPr lang="en-US" dirty="0"/>
              <a:t> (</a:t>
            </a:r>
            <a:r>
              <a:rPr lang="en-US" dirty="0" err="1"/>
              <a:t>katod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anod</a:t>
            </a:r>
            <a:r>
              <a:rPr lang="en-US" dirty="0"/>
              <a:t> «dog</a:t>
            </a:r>
            <a:r>
              <a:rPr lang="en-US" b="1" dirty="0"/>
              <a:t>‘</a:t>
            </a:r>
            <a:r>
              <a:rPr lang="en-US" dirty="0"/>
              <a:t>» </a:t>
            </a:r>
            <a:r>
              <a:rPr lang="en-US" dirty="0" err="1"/>
              <a:t>lariga</a:t>
            </a:r>
            <a:r>
              <a:rPr lang="en-US" dirty="0"/>
              <a:t>)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jarayonining</a:t>
            </a:r>
            <a:r>
              <a:rPr lang="en-US" dirty="0"/>
              <a:t> </a:t>
            </a:r>
            <a:r>
              <a:rPr lang="en-US" dirty="0" err="1"/>
              <a:t>borishiga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yoyining</a:t>
            </a:r>
            <a:r>
              <a:rPr lang="en-US" dirty="0"/>
              <a:t> «</a:t>
            </a:r>
            <a:r>
              <a:rPr lang="en-US" dirty="0" err="1"/>
              <a:t>ustun</a:t>
            </a:r>
            <a:r>
              <a:rPr lang="en-US" dirty="0"/>
              <a:t>» </a:t>
            </a:r>
            <a:r>
              <a:rPr lang="en-US" dirty="0" err="1"/>
              <a:t>qismi</a:t>
            </a:r>
            <a:r>
              <a:rPr lang="en-US" dirty="0"/>
              <a:t> ham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ta’sirini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Elektron</a:t>
            </a:r>
            <a:r>
              <a:rPr lang="en-US" dirty="0"/>
              <a:t> - </a:t>
            </a:r>
            <a:r>
              <a:rPr lang="en-US" dirty="0" err="1"/>
              <a:t>nurli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lazer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enegiyasi</a:t>
            </a:r>
            <a:r>
              <a:rPr lang="en-US" dirty="0"/>
              <a:t> </a:t>
            </a:r>
            <a:r>
              <a:rPr lang="en-US" dirty="0" err="1"/>
              <a:t>razryad</a:t>
            </a:r>
            <a:r>
              <a:rPr lang="en-US" dirty="0"/>
              <a:t> </a:t>
            </a:r>
            <a:r>
              <a:rPr lang="en-US" dirty="0" err="1"/>
              <a:t>kanalidagi</a:t>
            </a:r>
            <a:r>
              <a:rPr lang="en-US" dirty="0"/>
              <a:t> </a:t>
            </a:r>
            <a:r>
              <a:rPr lang="en-US" dirty="0" err="1"/>
              <a:t>suyuqlikdan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kuchdagi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oqishi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08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err="1"/>
              <a:t>Elektr</a:t>
            </a:r>
            <a:r>
              <a:rPr lang="en-US" b="1" i="1" dirty="0"/>
              <a:t> </a:t>
            </a:r>
            <a:r>
              <a:rPr lang="en-US" b="1" i="1" dirty="0" err="1"/>
              <a:t>tokining</a:t>
            </a:r>
            <a:r>
              <a:rPr lang="en-US" b="1" i="1" dirty="0"/>
              <a:t> </a:t>
            </a:r>
            <a:r>
              <a:rPr lang="en-US" b="1" i="1" dirty="0" err="1"/>
              <a:t>pirovard</a:t>
            </a:r>
            <a:r>
              <a:rPr lang="en-US" b="1" i="1" dirty="0"/>
              <a:t> </a:t>
            </a:r>
            <a:r>
              <a:rPr lang="en-US" b="1" i="1" dirty="0" err="1"/>
              <a:t>elektrokimyoviy</a:t>
            </a:r>
            <a:r>
              <a:rPr lang="en-US" b="1" i="1" dirty="0"/>
              <a:t> </a:t>
            </a:r>
            <a:r>
              <a:rPr lang="en-US" b="1" i="1" dirty="0" err="1"/>
              <a:t>ta’siriga</a:t>
            </a:r>
            <a:r>
              <a:rPr lang="en-US" b="1" i="1" dirty="0"/>
              <a:t> </a:t>
            </a:r>
            <a:r>
              <a:rPr lang="en-US" b="1" i="1" dirty="0" err="1"/>
              <a:t>asoslangan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toifasiga</a:t>
            </a:r>
            <a:r>
              <a:rPr lang="en-US" dirty="0"/>
              <a:t> </a:t>
            </a:r>
            <a:r>
              <a:rPr lang="en-US" dirty="0" err="1"/>
              <a:t>eritma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qorishma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ldiriladigan</a:t>
            </a:r>
            <a:r>
              <a:rPr lang="en-US" dirty="0"/>
              <a:t> </a:t>
            </a:r>
            <a:r>
              <a:rPr lang="en-US" dirty="0" err="1"/>
              <a:t>elekroliz</a:t>
            </a:r>
            <a:r>
              <a:rPr lang="en-US" dirty="0"/>
              <a:t> </a:t>
            </a:r>
            <a:r>
              <a:rPr lang="en-US" dirty="0" err="1"/>
              <a:t>vannalari</a:t>
            </a:r>
            <a:r>
              <a:rPr lang="en-US" dirty="0"/>
              <a:t>,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himoyalash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dekorativ</a:t>
            </a:r>
            <a:r>
              <a:rPr lang="en-US" dirty="0"/>
              <a:t> </a:t>
            </a:r>
            <a:r>
              <a:rPr lang="en-US" dirty="0" err="1"/>
              <a:t>qoplamalar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galvanoplastika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maxsulot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elektrolitlarda</a:t>
            </a:r>
            <a:r>
              <a:rPr lang="en-US" dirty="0"/>
              <a:t> </a:t>
            </a:r>
            <a:r>
              <a:rPr lang="en-US" dirty="0" err="1"/>
              <a:t>elektrokimyoviy</a:t>
            </a:r>
            <a:r>
              <a:rPr lang="en-US" dirty="0"/>
              <a:t> -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 </a:t>
            </a:r>
            <a:r>
              <a:rPr lang="en-US" b="1" i="1" dirty="0" err="1"/>
              <a:t>Elektromexanik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rejimidagi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tishi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kuchlar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sinfini</a:t>
            </a:r>
            <a:r>
              <a:rPr lang="en-US" dirty="0"/>
              <a:t>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generatorlaridan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tebranishlar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26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Elektrotermiyaning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fizik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texnik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asoslari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en-US" sz="1600" dirty="0"/>
              <a:t>«</a:t>
            </a:r>
            <a:r>
              <a:rPr lang="en-US" sz="1600" b="1" i="1" dirty="0" err="1"/>
              <a:t>Elektrotermiya</a:t>
            </a:r>
            <a:r>
              <a:rPr lang="en-US" sz="1600" dirty="0"/>
              <a:t>» - </a:t>
            </a:r>
            <a:r>
              <a:rPr lang="en-US" sz="1600" dirty="0" err="1"/>
              <a:t>tushunchasi</a:t>
            </a:r>
            <a:r>
              <a:rPr lang="en-US" sz="1600" dirty="0"/>
              <a:t> </a:t>
            </a:r>
            <a:r>
              <a:rPr lang="en-US" sz="1600" dirty="0" err="1"/>
              <a:t>keng</a:t>
            </a:r>
            <a:r>
              <a:rPr lang="en-US" sz="1600" dirty="0"/>
              <a:t> </a:t>
            </a:r>
            <a:r>
              <a:rPr lang="en-US" sz="1600" dirty="0" err="1"/>
              <a:t>ma’noga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/>
              <a:t>bo</a:t>
            </a:r>
            <a:r>
              <a:rPr lang="en-US" sz="1600" b="1" dirty="0" err="1"/>
              <a:t>‘</a:t>
            </a:r>
            <a:r>
              <a:rPr lang="en-US" sz="1600" dirty="0" err="1"/>
              <a:t>lib</a:t>
            </a:r>
            <a:r>
              <a:rPr lang="en-US" sz="1600" dirty="0"/>
              <a:t>, </a:t>
            </a:r>
            <a:r>
              <a:rPr lang="en-US" sz="1600" dirty="0" err="1"/>
              <a:t>sanoatning</a:t>
            </a:r>
            <a:r>
              <a:rPr lang="en-US" sz="1600" dirty="0"/>
              <a:t> </a:t>
            </a:r>
            <a:r>
              <a:rPr lang="en-US" sz="1600" dirty="0" err="1"/>
              <a:t>turli</a:t>
            </a:r>
            <a:r>
              <a:rPr lang="en-US" sz="1600" dirty="0"/>
              <a:t> </a:t>
            </a:r>
            <a:r>
              <a:rPr lang="en-US" sz="1600" dirty="0" err="1"/>
              <a:t>soxalarida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energiyasini</a:t>
            </a:r>
            <a:r>
              <a:rPr lang="en-US" sz="1600" dirty="0"/>
              <a:t> </a:t>
            </a:r>
            <a:r>
              <a:rPr lang="en-US" sz="1600" dirty="0" err="1"/>
              <a:t>iste’mol</a:t>
            </a:r>
            <a:r>
              <a:rPr lang="en-US" sz="1600" dirty="0"/>
              <a:t> </a:t>
            </a:r>
            <a:r>
              <a:rPr lang="en-US" sz="1600" dirty="0" err="1"/>
              <a:t>qilgan</a:t>
            </a:r>
            <a:r>
              <a:rPr lang="en-US" sz="1600" dirty="0"/>
              <a:t> </a:t>
            </a:r>
            <a:r>
              <a:rPr lang="en-US" sz="1600" dirty="0" err="1"/>
              <a:t>holda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beruvchi</a:t>
            </a:r>
            <a:r>
              <a:rPr lang="en-US" sz="1600" dirty="0"/>
              <a:t> </a:t>
            </a:r>
            <a:r>
              <a:rPr lang="en-US" sz="1600" dirty="0" err="1"/>
              <a:t>ko</a:t>
            </a:r>
            <a:r>
              <a:rPr lang="en-US" sz="1600" b="1" dirty="0" err="1"/>
              <a:t>‘</a:t>
            </a:r>
            <a:r>
              <a:rPr lang="en-US" sz="1600" dirty="0" err="1"/>
              <a:t>plab</a:t>
            </a:r>
            <a:r>
              <a:rPr lang="en-US" sz="1600" dirty="0"/>
              <a:t> </a:t>
            </a:r>
            <a:r>
              <a:rPr lang="en-US" sz="1600" dirty="0" err="1"/>
              <a:t>texnologik</a:t>
            </a:r>
            <a:r>
              <a:rPr lang="en-US" sz="1600" dirty="0"/>
              <a:t> </a:t>
            </a:r>
            <a:r>
              <a:rPr lang="en-US" sz="1600" dirty="0" err="1"/>
              <a:t>jarayonlarni</a:t>
            </a:r>
            <a:r>
              <a:rPr lang="en-US" sz="1600" dirty="0"/>
              <a:t> 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zida</a:t>
            </a:r>
            <a:r>
              <a:rPr lang="en-US" sz="1600" dirty="0"/>
              <a:t> </a:t>
            </a:r>
            <a:r>
              <a:rPr lang="en-US" sz="1600" dirty="0" err="1"/>
              <a:t>mujassamlashtiradi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Organik</a:t>
            </a:r>
            <a:r>
              <a:rPr lang="en-US" sz="1600" dirty="0"/>
              <a:t> </a:t>
            </a:r>
            <a:r>
              <a:rPr lang="en-US" sz="1600" dirty="0" err="1"/>
              <a:t>yoqilg</a:t>
            </a:r>
            <a:r>
              <a:rPr lang="en-US" sz="1600" b="1" dirty="0" err="1"/>
              <a:t>‘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hisobiga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berishga</a:t>
            </a:r>
            <a:r>
              <a:rPr lang="en-US" sz="1600" dirty="0"/>
              <a:t> </a:t>
            </a:r>
            <a:r>
              <a:rPr lang="en-US" sz="1600" dirty="0" err="1"/>
              <a:t>nisbatan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energiyasidan</a:t>
            </a:r>
            <a:r>
              <a:rPr lang="en-US" sz="1600" dirty="0"/>
              <a:t> </a:t>
            </a:r>
            <a:r>
              <a:rPr lang="en-US" sz="1600" dirty="0" err="1"/>
              <a:t>foydalanib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jarayonlari</a:t>
            </a:r>
            <a:r>
              <a:rPr lang="en-US" sz="1600" dirty="0"/>
              <a:t> </a:t>
            </a:r>
            <a:r>
              <a:rPr lang="en-US" sz="1600" dirty="0" err="1"/>
              <a:t>qator</a:t>
            </a:r>
            <a:r>
              <a:rPr lang="en-US" sz="1600" dirty="0"/>
              <a:t> </a:t>
            </a:r>
            <a:r>
              <a:rPr lang="en-US" sz="1600" dirty="0" err="1"/>
              <a:t>afzalliklarga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. </a:t>
            </a:r>
            <a:r>
              <a:rPr lang="en-US" sz="1600" dirty="0" err="1"/>
              <a:t>Bular</a:t>
            </a:r>
            <a:r>
              <a:rPr lang="en-US" sz="1600" dirty="0"/>
              <a:t> </a:t>
            </a:r>
            <a:r>
              <a:rPr lang="en-US" sz="1600" dirty="0" err="1"/>
              <a:t>tashqi</a:t>
            </a:r>
            <a:r>
              <a:rPr lang="en-US" sz="1600" dirty="0"/>
              <a:t> </a:t>
            </a:r>
            <a:r>
              <a:rPr lang="en-US" sz="1600" dirty="0" err="1"/>
              <a:t>muxit</a:t>
            </a:r>
            <a:r>
              <a:rPr lang="en-US" sz="1600" dirty="0"/>
              <a:t> </a:t>
            </a:r>
            <a:r>
              <a:rPr lang="en-US" sz="1600" dirty="0" err="1"/>
              <a:t>ifloslanishining</a:t>
            </a:r>
            <a:r>
              <a:rPr lang="en-US" sz="1600" dirty="0"/>
              <a:t> </a:t>
            </a:r>
            <a:r>
              <a:rPr lang="en-US" sz="1600" dirty="0" err="1"/>
              <a:t>keskin</a:t>
            </a:r>
            <a:r>
              <a:rPr lang="en-US" sz="1600" dirty="0"/>
              <a:t> </a:t>
            </a:r>
            <a:r>
              <a:rPr lang="en-US" sz="1600" dirty="0" err="1"/>
              <a:t>kamayishi</a:t>
            </a:r>
            <a:r>
              <a:rPr lang="en-US" sz="1600" dirty="0"/>
              <a:t>; </a:t>
            </a:r>
            <a:r>
              <a:rPr lang="en-US" sz="1600" dirty="0" err="1"/>
              <a:t>haroratning</a:t>
            </a:r>
            <a:r>
              <a:rPr lang="en-US" sz="1600" dirty="0"/>
              <a:t> </a:t>
            </a:r>
            <a:r>
              <a:rPr lang="en-US" sz="1600" dirty="0" err="1"/>
              <a:t>aniq</a:t>
            </a:r>
            <a:r>
              <a:rPr lang="en-US" sz="1600" dirty="0"/>
              <a:t> </a:t>
            </a:r>
            <a:r>
              <a:rPr lang="en-US" sz="1600" dirty="0" err="1"/>
              <a:t>belgilangan</a:t>
            </a:r>
            <a:r>
              <a:rPr lang="en-US" sz="1600" dirty="0"/>
              <a:t> </a:t>
            </a:r>
            <a:r>
              <a:rPr lang="en-US" sz="1600" dirty="0" err="1"/>
              <a:t>qimmatlarini</a:t>
            </a:r>
            <a:r>
              <a:rPr lang="en-US" sz="1600" dirty="0"/>
              <a:t> </a:t>
            </a:r>
            <a:r>
              <a:rPr lang="en-US" sz="1600" dirty="0" err="1"/>
              <a:t>olish</a:t>
            </a:r>
            <a:r>
              <a:rPr lang="en-US" sz="1600" dirty="0"/>
              <a:t> </a:t>
            </a:r>
            <a:r>
              <a:rPr lang="en-US" sz="1600" dirty="0" err="1"/>
              <a:t>imkoniyati</a:t>
            </a:r>
            <a:r>
              <a:rPr lang="en-US" sz="1600" dirty="0"/>
              <a:t>; </a:t>
            </a:r>
            <a:r>
              <a:rPr lang="en-US" sz="1600" dirty="0" err="1"/>
              <a:t>aniq</a:t>
            </a:r>
            <a:r>
              <a:rPr lang="en-US" sz="1600" dirty="0"/>
              <a:t> </a:t>
            </a:r>
            <a:r>
              <a:rPr lang="en-US" sz="1600" dirty="0" err="1"/>
              <a:t>yo</a:t>
            </a:r>
            <a:r>
              <a:rPr lang="en-US" sz="1600" b="1" dirty="0" err="1"/>
              <a:t>‘</a:t>
            </a:r>
            <a:r>
              <a:rPr lang="en-US" sz="1600" dirty="0" err="1"/>
              <a:t>naltirilgan</a:t>
            </a:r>
            <a:r>
              <a:rPr lang="en-US" sz="1600" dirty="0"/>
              <a:t> </a:t>
            </a:r>
            <a:r>
              <a:rPr lang="en-US" sz="1600" dirty="0" err="1"/>
              <a:t>intensiv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oqimlarini</a:t>
            </a:r>
            <a:r>
              <a:rPr lang="en-US" sz="1600" dirty="0"/>
              <a:t> </a:t>
            </a:r>
            <a:r>
              <a:rPr lang="en-US" sz="1600" u="sng" dirty="0" err="1">
                <a:hlinkClick r:id="rId2"/>
              </a:rPr>
              <a:t>hosil</a:t>
            </a:r>
            <a:r>
              <a:rPr lang="en-US" sz="1600" u="sng" dirty="0">
                <a:hlinkClick r:id="rId2"/>
              </a:rPr>
              <a:t> </a:t>
            </a:r>
            <a:r>
              <a:rPr lang="en-US" sz="1600" u="sng" dirty="0" err="1">
                <a:hlinkClick r:id="rId2"/>
              </a:rPr>
              <a:t>qilish</a:t>
            </a:r>
            <a:r>
              <a:rPr lang="en-US" sz="1600" u="sng" dirty="0">
                <a:hlinkClick r:id="rId2"/>
              </a:rPr>
              <a:t> </a:t>
            </a:r>
            <a:r>
              <a:rPr lang="en-US" sz="1600" u="sng" dirty="0" err="1">
                <a:hlinkClick r:id="rId2"/>
              </a:rPr>
              <a:t>imkoniyati</a:t>
            </a:r>
            <a:r>
              <a:rPr lang="en-US" sz="1600" dirty="0"/>
              <a:t>; </a:t>
            </a:r>
            <a:r>
              <a:rPr lang="en-US" sz="1600" dirty="0" err="1"/>
              <a:t>ajralib</a:t>
            </a:r>
            <a:r>
              <a:rPr lang="en-US" sz="1600" dirty="0"/>
              <a:t> </a:t>
            </a:r>
            <a:r>
              <a:rPr lang="en-US" sz="1600" dirty="0" err="1"/>
              <a:t>chiqayotgan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energiyasining</a:t>
            </a:r>
            <a:r>
              <a:rPr lang="en-US" sz="1600" dirty="0"/>
              <a:t> </a:t>
            </a:r>
            <a:r>
              <a:rPr lang="en-US" sz="1600" dirty="0" err="1"/>
              <a:t>miqdorini</a:t>
            </a:r>
            <a:r>
              <a:rPr lang="en-US" sz="1600" dirty="0"/>
              <a:t> </a:t>
            </a:r>
            <a:r>
              <a:rPr lang="en-US" sz="1600" dirty="0" err="1"/>
              <a:t>qat’iy</a:t>
            </a:r>
            <a:r>
              <a:rPr lang="en-US" sz="1600" dirty="0"/>
              <a:t> </a:t>
            </a:r>
            <a:r>
              <a:rPr lang="en-US" sz="1600" dirty="0" err="1"/>
              <a:t>nazorat</a:t>
            </a:r>
            <a:r>
              <a:rPr lang="en-US" sz="1600" dirty="0"/>
              <a:t> </a:t>
            </a:r>
            <a:r>
              <a:rPr lang="en-US" sz="1600" dirty="0" err="1"/>
              <a:t>qilish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aniq</a:t>
            </a:r>
            <a:r>
              <a:rPr lang="en-US" sz="1600" dirty="0"/>
              <a:t> </a:t>
            </a:r>
            <a:r>
              <a:rPr lang="en-US" sz="1600" dirty="0" err="1"/>
              <a:t>boshqarish</a:t>
            </a:r>
            <a:r>
              <a:rPr lang="en-US" sz="1600" dirty="0"/>
              <a:t> </a:t>
            </a:r>
            <a:r>
              <a:rPr lang="en-US" sz="1600" dirty="0" err="1"/>
              <a:t>imkoniyati</a:t>
            </a:r>
            <a:r>
              <a:rPr lang="en-US" sz="1600" dirty="0"/>
              <a:t>; </a:t>
            </a:r>
            <a:r>
              <a:rPr lang="en-US" sz="1600" dirty="0" err="1"/>
              <a:t>turli</a:t>
            </a:r>
            <a:r>
              <a:rPr lang="en-US" sz="1600" dirty="0"/>
              <a:t> </a:t>
            </a:r>
            <a:r>
              <a:rPr lang="en-US" sz="1600" dirty="0" err="1"/>
              <a:t>kimyoviy</a:t>
            </a:r>
            <a:r>
              <a:rPr lang="en-US" sz="1600" dirty="0"/>
              <a:t> </a:t>
            </a:r>
            <a:r>
              <a:rPr lang="en-US" sz="1600" dirty="0" err="1"/>
              <a:t>tarkibdagi</a:t>
            </a:r>
            <a:r>
              <a:rPr lang="en-US" sz="1600" dirty="0"/>
              <a:t> </a:t>
            </a:r>
            <a:r>
              <a:rPr lang="en-US" sz="1600" dirty="0" err="1"/>
              <a:t>gaz</a:t>
            </a:r>
            <a:r>
              <a:rPr lang="en-US" sz="1600" dirty="0"/>
              <a:t> </a:t>
            </a:r>
            <a:r>
              <a:rPr lang="en-US" sz="1600" dirty="0" err="1"/>
              <a:t>muxitlari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vakuumda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imkoniyati</a:t>
            </a:r>
            <a:r>
              <a:rPr lang="en-US" sz="1600" dirty="0"/>
              <a:t>;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berilayotgan</a:t>
            </a:r>
            <a:r>
              <a:rPr lang="en-US" sz="1600" dirty="0"/>
              <a:t> </a:t>
            </a:r>
            <a:r>
              <a:rPr lang="en-US" sz="1600" dirty="0" err="1"/>
              <a:t>materialning</a:t>
            </a:r>
            <a:r>
              <a:rPr lang="en-US" sz="1600" dirty="0"/>
              <a:t> 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zida</a:t>
            </a:r>
            <a:r>
              <a:rPr lang="en-US" sz="1600" dirty="0"/>
              <a:t> </a:t>
            </a:r>
            <a:r>
              <a:rPr lang="en-US" sz="1600" dirty="0" err="1"/>
              <a:t>bevosita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energiyasi</a:t>
            </a:r>
            <a:r>
              <a:rPr lang="en-US" sz="1600" dirty="0"/>
              <a:t> </a:t>
            </a:r>
            <a:r>
              <a:rPr lang="en-US" sz="1600" dirty="0" err="1"/>
              <a:t>ajralib</a:t>
            </a:r>
            <a:r>
              <a:rPr lang="en-US" sz="1600" dirty="0"/>
              <a:t> </a:t>
            </a:r>
            <a:r>
              <a:rPr lang="en-US" sz="1600" dirty="0" err="1"/>
              <a:t>chiqishini</a:t>
            </a:r>
            <a:r>
              <a:rPr lang="en-US" sz="1600" dirty="0"/>
              <a:t> </a:t>
            </a:r>
            <a:r>
              <a:rPr lang="en-US" sz="1600" dirty="0" err="1"/>
              <a:t>ta’minlash</a:t>
            </a:r>
            <a:r>
              <a:rPr lang="en-US" sz="1600" dirty="0"/>
              <a:t> </a:t>
            </a:r>
            <a:r>
              <a:rPr lang="en-US" sz="1600" dirty="0" err="1"/>
              <a:t>imkoniyati</a:t>
            </a:r>
            <a:r>
              <a:rPr lang="en-US" sz="1600" dirty="0"/>
              <a:t>;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belgilangan</a:t>
            </a:r>
            <a:r>
              <a:rPr lang="en-US" sz="1600" dirty="0"/>
              <a:t> </a:t>
            </a:r>
            <a:r>
              <a:rPr lang="en-US" sz="1600" dirty="0" err="1"/>
              <a:t>hajmda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miqdordagi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energiyasi</a:t>
            </a:r>
            <a:r>
              <a:rPr lang="en-US" sz="1600" dirty="0"/>
              <a:t> </a:t>
            </a:r>
            <a:r>
              <a:rPr lang="en-US" sz="1600" dirty="0" err="1"/>
              <a:t>ajralib</a:t>
            </a:r>
            <a:r>
              <a:rPr lang="en-US" sz="1600" dirty="0"/>
              <a:t> </a:t>
            </a:r>
            <a:r>
              <a:rPr lang="en-US" sz="1600" dirty="0" err="1"/>
              <a:t>chiqishini</a:t>
            </a:r>
            <a:r>
              <a:rPr lang="en-US" sz="1600" dirty="0"/>
              <a:t> </a:t>
            </a:r>
            <a:r>
              <a:rPr lang="en-US" sz="1600" dirty="0" err="1"/>
              <a:t>ta’minlash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h.k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Elektrotermiyada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energiyasini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energiyaisga</a:t>
            </a:r>
            <a:r>
              <a:rPr lang="en-US" sz="1600" dirty="0"/>
              <a:t> </a:t>
            </a:r>
            <a:r>
              <a:rPr lang="en-US" sz="1600" dirty="0" err="1"/>
              <a:t>aylanishni</a:t>
            </a:r>
            <a:r>
              <a:rPr lang="en-US" sz="1600" dirty="0"/>
              <a:t> </a:t>
            </a:r>
            <a:r>
              <a:rPr lang="en-US" sz="1600" dirty="0" err="1"/>
              <a:t>ta’minlovchi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usullarni</a:t>
            </a:r>
            <a:r>
              <a:rPr lang="en-US" sz="1600" dirty="0"/>
              <a:t> </a:t>
            </a:r>
            <a:r>
              <a:rPr lang="en-US" sz="1600" dirty="0" err="1"/>
              <a:t>qayd</a:t>
            </a:r>
            <a:r>
              <a:rPr lang="en-US" sz="1600" dirty="0"/>
              <a:t> </a:t>
            </a:r>
            <a:r>
              <a:rPr lang="en-US" sz="1600" dirty="0" err="1"/>
              <a:t>etish</a:t>
            </a:r>
            <a:r>
              <a:rPr lang="en-US" sz="1600" dirty="0"/>
              <a:t> </a:t>
            </a:r>
            <a:r>
              <a:rPr lang="en-US" sz="1600" dirty="0" err="1"/>
              <a:t>mumkin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i="1" dirty="0" err="1"/>
              <a:t>Qarshilik</a:t>
            </a:r>
            <a:r>
              <a:rPr lang="en-US" sz="1600" b="1" i="1" dirty="0"/>
              <a:t> </a:t>
            </a:r>
            <a:r>
              <a:rPr lang="en-US" sz="1600" b="1" i="1" dirty="0" err="1"/>
              <a:t>usulda</a:t>
            </a:r>
            <a:r>
              <a:rPr lang="en-US" sz="1600" b="1" i="1" dirty="0"/>
              <a:t> </a:t>
            </a:r>
            <a:r>
              <a:rPr lang="en-US" sz="1600" b="1" i="1" dirty="0" err="1"/>
              <a:t>issiqlik</a:t>
            </a:r>
            <a:r>
              <a:rPr lang="en-US" sz="1600" b="1" i="1" dirty="0"/>
              <a:t> </a:t>
            </a:r>
            <a:r>
              <a:rPr lang="en-US" sz="1600" b="1" i="1" dirty="0" err="1"/>
              <a:t>ishlovi</a:t>
            </a:r>
            <a:r>
              <a:rPr lang="en-US" sz="1600" b="1" i="1" dirty="0"/>
              <a:t> </a:t>
            </a:r>
            <a:r>
              <a:rPr lang="en-US" sz="1600" b="1" i="1" dirty="0" err="1"/>
              <a:t>berish</a:t>
            </a:r>
            <a:r>
              <a:rPr lang="en-US" sz="1600" b="1" i="1" dirty="0"/>
              <a:t> 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tkazuvchan</a:t>
            </a:r>
            <a:r>
              <a:rPr lang="en-US" sz="1600" dirty="0"/>
              <a:t> </a:t>
            </a:r>
            <a:r>
              <a:rPr lang="en-US" sz="1600" dirty="0" err="1"/>
              <a:t>materiallardan</a:t>
            </a:r>
            <a:r>
              <a:rPr lang="en-US" sz="1600" dirty="0"/>
              <a:t> </a:t>
            </a:r>
            <a:r>
              <a:rPr lang="en-US" sz="1600" dirty="0" err="1"/>
              <a:t>tok</a:t>
            </a:r>
            <a:r>
              <a:rPr lang="en-US" sz="1600" dirty="0"/>
              <a:t> </a:t>
            </a:r>
            <a:r>
              <a:rPr lang="en-US" sz="1600" dirty="0" err="1"/>
              <a:t>oqib</a:t>
            </a:r>
            <a:r>
              <a:rPr lang="en-US" sz="1600" dirty="0"/>
              <a:t> 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tish</a:t>
            </a:r>
            <a:r>
              <a:rPr lang="en-US" sz="1600" dirty="0"/>
              <a:t> </a:t>
            </a:r>
            <a:r>
              <a:rPr lang="en-US" sz="1600" dirty="0" err="1"/>
              <a:t>oqibatida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ajralib</a:t>
            </a:r>
            <a:r>
              <a:rPr lang="en-US" sz="1600" dirty="0"/>
              <a:t> </a:t>
            </a:r>
            <a:r>
              <a:rPr lang="en-US" sz="1600" dirty="0" err="1"/>
              <a:t>chiqishiga</a:t>
            </a:r>
            <a:r>
              <a:rPr lang="en-US" sz="1600" dirty="0"/>
              <a:t> </a:t>
            </a:r>
            <a:r>
              <a:rPr lang="en-US" sz="1600" dirty="0" err="1"/>
              <a:t>asoslangan</a:t>
            </a:r>
            <a:r>
              <a:rPr lang="en-US" sz="1600" dirty="0"/>
              <a:t>. </a:t>
            </a:r>
            <a:r>
              <a:rPr lang="en-US" sz="1600" dirty="0" err="1"/>
              <a:t>Ushbu</a:t>
            </a:r>
            <a:r>
              <a:rPr lang="en-US" sz="1600" dirty="0"/>
              <a:t> </a:t>
            </a:r>
            <a:r>
              <a:rPr lang="en-US" sz="1600" dirty="0" err="1"/>
              <a:t>usul</a:t>
            </a:r>
            <a:r>
              <a:rPr lang="en-US" sz="1600" dirty="0"/>
              <a:t> </a:t>
            </a:r>
            <a:r>
              <a:rPr lang="en-US" sz="1600" dirty="0" err="1"/>
              <a:t>Djoul</a:t>
            </a:r>
            <a:r>
              <a:rPr lang="en-US" sz="1600" dirty="0"/>
              <a:t> - Lens </a:t>
            </a:r>
            <a:r>
              <a:rPr lang="en-US" sz="1600" dirty="0" err="1"/>
              <a:t>qonuniga</a:t>
            </a:r>
            <a:r>
              <a:rPr lang="en-US" sz="1600" dirty="0"/>
              <a:t> </a:t>
            </a:r>
            <a:r>
              <a:rPr lang="en-US" sz="1600" dirty="0" err="1"/>
              <a:t>asoslangan</a:t>
            </a:r>
            <a:r>
              <a:rPr lang="en-US" sz="1600" dirty="0"/>
              <a:t> </a:t>
            </a:r>
            <a:r>
              <a:rPr lang="en-US" sz="1600" dirty="0" err="1"/>
              <a:t>bo</a:t>
            </a:r>
            <a:r>
              <a:rPr lang="en-US" sz="1600" b="1" dirty="0" err="1"/>
              <a:t>‘</a:t>
            </a:r>
            <a:r>
              <a:rPr lang="en-US" sz="1600" dirty="0" err="1"/>
              <a:t>lib</a:t>
            </a:r>
            <a:r>
              <a:rPr lang="en-US" sz="1600" dirty="0"/>
              <a:t>, </a:t>
            </a:r>
            <a:r>
              <a:rPr lang="en-US" sz="1600" dirty="0" err="1"/>
              <a:t>bevosita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bilvosita</a:t>
            </a:r>
            <a:r>
              <a:rPr lang="en-US" sz="1600" dirty="0"/>
              <a:t> </a:t>
            </a:r>
            <a:r>
              <a:rPr lang="en-US" sz="1600" dirty="0" err="1"/>
              <a:t>issiqlik</a:t>
            </a:r>
            <a:r>
              <a:rPr lang="en-US" sz="1600" dirty="0"/>
              <a:t> </a:t>
            </a:r>
            <a:r>
              <a:rPr lang="en-US" sz="1600" dirty="0" err="1"/>
              <a:t>ishlovi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qurilmalarida</a:t>
            </a:r>
            <a:r>
              <a:rPr lang="en-US" sz="1600" dirty="0"/>
              <a:t> </a:t>
            </a:r>
            <a:r>
              <a:rPr lang="en-US" sz="1600" dirty="0" err="1"/>
              <a:t>qo</a:t>
            </a:r>
            <a:r>
              <a:rPr lang="en-US" sz="1600" b="1" dirty="0" err="1"/>
              <a:t>‘</a:t>
            </a:r>
            <a:r>
              <a:rPr lang="en-US" sz="1600" dirty="0" err="1"/>
              <a:t>llaniladi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146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err="1"/>
              <a:t>Induksion</a:t>
            </a:r>
            <a:r>
              <a:rPr lang="en-US" b="1" i="1" dirty="0"/>
              <a:t> </a:t>
            </a:r>
            <a:r>
              <a:rPr lang="en-US" b="1" i="1" dirty="0" err="1"/>
              <a:t>usulda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qizdirilayotgan</a:t>
            </a:r>
            <a:r>
              <a:rPr lang="en-US" dirty="0"/>
              <a:t> </a:t>
            </a:r>
            <a:r>
              <a:rPr lang="en-US" dirty="0" err="1"/>
              <a:t>materialda</a:t>
            </a:r>
            <a:r>
              <a:rPr lang="en-US" dirty="0"/>
              <a:t> </a:t>
            </a:r>
            <a:r>
              <a:rPr lang="en-US" dirty="0" err="1"/>
              <a:t>uyurma</a:t>
            </a:r>
            <a:r>
              <a:rPr lang="en-US" dirty="0"/>
              <a:t> </a:t>
            </a:r>
            <a:r>
              <a:rPr lang="en-US" dirty="0" err="1"/>
              <a:t>toklar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Djoul</a:t>
            </a:r>
            <a:r>
              <a:rPr lang="en-US" dirty="0"/>
              <a:t> - Lens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chiqishiga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Dielektrik</a:t>
            </a:r>
            <a:r>
              <a:rPr lang="en-US" b="1" i="1" dirty="0"/>
              <a:t> </a:t>
            </a:r>
            <a:r>
              <a:rPr lang="en-US" b="1" i="1" dirty="0" err="1"/>
              <a:t>usulda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maydoniga</a:t>
            </a:r>
            <a:r>
              <a:rPr lang="en-US" dirty="0"/>
              <a:t> </a:t>
            </a:r>
            <a:r>
              <a:rPr lang="en-US" dirty="0" err="1"/>
              <a:t>kiritilgan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tkazmaydigan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metallarda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polyarizasiya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luvchi</a:t>
            </a:r>
            <a:r>
              <a:rPr lang="en-US" dirty="0"/>
              <a:t> </a:t>
            </a:r>
            <a:r>
              <a:rPr lang="en-US" dirty="0" err="1"/>
              <a:t>siljish</a:t>
            </a:r>
            <a:r>
              <a:rPr lang="en-US" dirty="0"/>
              <a:t> </a:t>
            </a:r>
            <a:r>
              <a:rPr lang="en-US" dirty="0" err="1"/>
              <a:t>toklari</a:t>
            </a:r>
            <a:r>
              <a:rPr lang="en-US" dirty="0"/>
              <a:t>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Elektr</a:t>
            </a:r>
            <a:r>
              <a:rPr lang="en-US" b="1" i="1" dirty="0"/>
              <a:t> </a:t>
            </a:r>
            <a:r>
              <a:rPr lang="en-US" b="1" i="1" dirty="0" err="1"/>
              <a:t>yoyi</a:t>
            </a:r>
            <a:r>
              <a:rPr lang="en-US" b="1" i="1" dirty="0"/>
              <a:t> </a:t>
            </a:r>
            <a:r>
              <a:rPr lang="en-US" b="1" i="1" dirty="0" err="1"/>
              <a:t>hisobiga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(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kesish</a:t>
            </a:r>
            <a:r>
              <a:rPr lang="en-US" dirty="0"/>
              <a:t>, </a:t>
            </a:r>
            <a:r>
              <a:rPr lang="en-US" dirty="0" err="1"/>
              <a:t>ulash</a:t>
            </a:r>
            <a:r>
              <a:rPr lang="en-US" dirty="0"/>
              <a:t>,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hokazo</a:t>
            </a:r>
            <a:r>
              <a:rPr lang="en-US" dirty="0"/>
              <a:t>) </a:t>
            </a:r>
            <a:r>
              <a:rPr lang="en-US" dirty="0" err="1"/>
              <a:t>beriladi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Elektron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ionli</a:t>
            </a:r>
            <a:r>
              <a:rPr lang="en-US" b="1" i="1" dirty="0"/>
              <a:t> -</a:t>
            </a:r>
            <a:r>
              <a:rPr lang="en-US" b="1" i="1" dirty="0" err="1"/>
              <a:t>nurli</a:t>
            </a:r>
            <a:r>
              <a:rPr lang="en-US" b="1" i="1" dirty="0"/>
              <a:t> </a:t>
            </a:r>
            <a:r>
              <a:rPr lang="en-US" b="1" i="1" dirty="0" err="1"/>
              <a:t>qizdirish</a:t>
            </a:r>
            <a:r>
              <a:rPr lang="en-US" b="1" i="1" dirty="0"/>
              <a:t> </a:t>
            </a:r>
            <a:r>
              <a:rPr lang="en-US" b="1" i="1" dirty="0" err="1"/>
              <a:t>usuli</a:t>
            </a:r>
            <a:r>
              <a:rPr lang="en-US" dirty="0"/>
              <a:t> </a:t>
            </a:r>
            <a:r>
              <a:rPr lang="en-US" dirty="0" err="1"/>
              <a:t>elekr</a:t>
            </a:r>
            <a:r>
              <a:rPr lang="en-US" dirty="0"/>
              <a:t> </a:t>
            </a:r>
            <a:r>
              <a:rPr lang="en-US" dirty="0" err="1"/>
              <a:t>maydoni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tezlanish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harakatlanayotgan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zaro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qnashishlari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Plazmali</a:t>
            </a:r>
            <a:r>
              <a:rPr lang="en-US" b="1" i="1" dirty="0"/>
              <a:t> </a:t>
            </a:r>
            <a:r>
              <a:rPr lang="en-US" b="1" i="1" dirty="0" err="1"/>
              <a:t>qizdirish</a:t>
            </a:r>
            <a:r>
              <a:rPr lang="en-US" b="1" i="1" dirty="0"/>
              <a:t> </a:t>
            </a:r>
            <a:r>
              <a:rPr lang="en-US" b="1" i="1" dirty="0" err="1"/>
              <a:t>usuli</a:t>
            </a:r>
            <a:r>
              <a:rPr lang="en-US" b="1" i="1" dirty="0"/>
              <a:t> 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razryadi</a:t>
            </a:r>
            <a:r>
              <a:rPr lang="en-US" dirty="0"/>
              <a:t> </a:t>
            </a:r>
            <a:r>
              <a:rPr lang="en-US" dirty="0" err="1"/>
              <a:t>muhitidan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yoxud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maydonidan</a:t>
            </a:r>
            <a:r>
              <a:rPr lang="en-US" dirty="0"/>
              <a:t> </a:t>
            </a:r>
            <a:r>
              <a:rPr lang="en-US" dirty="0" err="1"/>
              <a:t>gazni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tkazish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Lazer</a:t>
            </a:r>
            <a:r>
              <a:rPr lang="en-US" b="1" i="1" dirty="0"/>
              <a:t> </a:t>
            </a:r>
            <a:r>
              <a:rPr lang="en-US" b="1" i="1" dirty="0" err="1"/>
              <a:t>yordamida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lazerlarda</a:t>
            </a:r>
            <a:r>
              <a:rPr lang="en-US" dirty="0"/>
              <a:t>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kvant</a:t>
            </a:r>
            <a:r>
              <a:rPr lang="en-US" dirty="0"/>
              <a:t> </a:t>
            </a:r>
            <a:r>
              <a:rPr lang="en-US" dirty="0" err="1"/>
              <a:t>generatorlarida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konsentrasiyadagi</a:t>
            </a:r>
            <a:r>
              <a:rPr lang="en-US" dirty="0"/>
              <a:t> </a:t>
            </a:r>
            <a:r>
              <a:rPr lang="en-US" dirty="0" err="1"/>
              <a:t>yorug</a:t>
            </a:r>
            <a:r>
              <a:rPr lang="en-US" b="1" dirty="0" err="1"/>
              <a:t>‘</a:t>
            </a:r>
            <a:r>
              <a:rPr lang="en-US" dirty="0" err="1"/>
              <a:t>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oqimlarini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yuzalar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zlashtirilishiga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14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784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Elektrotexnalogik qurilmalar.</vt:lpstr>
      <vt:lpstr>Презентация PowerPoint</vt:lpstr>
      <vt:lpstr>Презентация PowerPoint</vt:lpstr>
      <vt:lpstr>Sanoat elektrotexnologik qurilmalarining turlari</vt:lpstr>
      <vt:lpstr>Презентация PowerPoint</vt:lpstr>
      <vt:lpstr>Презентация PowerPoint</vt:lpstr>
      <vt:lpstr>Elektrotermiyaning fizik texnik asoslari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Elektrotexnalogik qurilmalar.</dc:title>
  <dc:creator>Elektrik</dc:creator>
  <cp:lastModifiedBy>Elektrik</cp:lastModifiedBy>
  <cp:revision>3</cp:revision>
  <dcterms:created xsi:type="dcterms:W3CDTF">2023-07-24T09:51:12Z</dcterms:created>
  <dcterms:modified xsi:type="dcterms:W3CDTF">2023-07-24T09:56:55Z</dcterms:modified>
</cp:coreProperties>
</file>