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6" r:id="rId2"/>
    <p:sldId id="268" r:id="rId3"/>
    <p:sldId id="267" r:id="rId4"/>
    <p:sldId id="269" r:id="rId5"/>
    <p:sldId id="270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72" y="-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B98BC-F74C-4134-BF7E-3A634B3142BE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83FD2-42AE-4A02-BEB1-D560DC9A9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03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FCDD6-00AD-4C3C-A31B-4CB7F116402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42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C05D-8FF4-4E28-95C7-3642196BC3D4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C776-375C-4FE9-BF0B-5DF748B8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44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C05D-8FF4-4E28-95C7-3642196BC3D4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C776-375C-4FE9-BF0B-5DF748B8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8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C05D-8FF4-4E28-95C7-3642196BC3D4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C776-375C-4FE9-BF0B-5DF748B8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946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C05D-8FF4-4E28-95C7-3642196BC3D4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C776-375C-4FE9-BF0B-5DF748B81BD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4131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C05D-8FF4-4E28-95C7-3642196BC3D4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C776-375C-4FE9-BF0B-5DF748B8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42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C05D-8FF4-4E28-95C7-3642196BC3D4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C776-375C-4FE9-BF0B-5DF748B8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63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C05D-8FF4-4E28-95C7-3642196BC3D4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C776-375C-4FE9-BF0B-5DF748B8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85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C05D-8FF4-4E28-95C7-3642196BC3D4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C776-375C-4FE9-BF0B-5DF748B8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407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C05D-8FF4-4E28-95C7-3642196BC3D4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C776-375C-4FE9-BF0B-5DF748B8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68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C05D-8FF4-4E28-95C7-3642196BC3D4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C776-375C-4FE9-BF0B-5DF748B8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20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C05D-8FF4-4E28-95C7-3642196BC3D4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C776-375C-4FE9-BF0B-5DF748B8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9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C05D-8FF4-4E28-95C7-3642196BC3D4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C776-375C-4FE9-BF0B-5DF748B8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76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C05D-8FF4-4E28-95C7-3642196BC3D4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C776-375C-4FE9-BF0B-5DF748B8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78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C05D-8FF4-4E28-95C7-3642196BC3D4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C776-375C-4FE9-BF0B-5DF748B8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10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C05D-8FF4-4E28-95C7-3642196BC3D4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C776-375C-4FE9-BF0B-5DF748B8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5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C05D-8FF4-4E28-95C7-3642196BC3D4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C776-375C-4FE9-BF0B-5DF748B8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56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C05D-8FF4-4E28-95C7-3642196BC3D4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C776-375C-4FE9-BF0B-5DF748B8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62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3B4C05D-8FF4-4E28-95C7-3642196BC3D4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DC776-375C-4FE9-BF0B-5DF748B8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46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2860" y="405442"/>
            <a:ext cx="10506974" cy="1690777"/>
          </a:xfrm>
        </p:spPr>
        <p:txBody>
          <a:bodyPr/>
          <a:lstStyle/>
          <a:p>
            <a:pPr algn="ctr"/>
            <a:r>
              <a:rPr lang="en-US" sz="4400" b="1" dirty="0"/>
              <a:t>ELEKTRONIKA VA ELEKTRON TUZILMALAR ASOSLARI</a:t>
            </a:r>
            <a:r>
              <a:rPr lang="en-US" sz="4400" dirty="0"/>
              <a:t>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4452" y="2260121"/>
            <a:ext cx="11084943" cy="4080294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Elektronika</a:t>
            </a:r>
            <a:r>
              <a:rPr lang="en-US" dirty="0"/>
              <a:t> – </a:t>
            </a:r>
            <a:r>
              <a:rPr lang="en-US" dirty="0" err="1"/>
              <a:t>gaz</a:t>
            </a:r>
            <a:r>
              <a:rPr lang="en-US" dirty="0"/>
              <a:t>, </a:t>
            </a:r>
            <a:r>
              <a:rPr lang="en-US" dirty="0" err="1"/>
              <a:t>qattiq</a:t>
            </a:r>
            <a:r>
              <a:rPr lang="en-US" dirty="0"/>
              <a:t> </a:t>
            </a:r>
            <a:r>
              <a:rPr lang="en-US" dirty="0" err="1"/>
              <a:t>jism</a:t>
            </a:r>
            <a:r>
              <a:rPr lang="en-US" dirty="0"/>
              <a:t>, </a:t>
            </a:r>
            <a:r>
              <a:rPr lang="en-US" dirty="0" err="1"/>
              <a:t>vakuum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muhitda</a:t>
            </a:r>
            <a:r>
              <a:rPr lang="en-US" dirty="0"/>
              <a:t> </a:t>
            </a:r>
            <a:r>
              <a:rPr lang="en-US" dirty="0" err="1"/>
              <a:t>elektromagnit</a:t>
            </a:r>
            <a:r>
              <a:rPr lang="en-US" dirty="0"/>
              <a:t> </a:t>
            </a:r>
            <a:r>
              <a:rPr lang="en-US" dirty="0" err="1"/>
              <a:t>maydon</a:t>
            </a:r>
            <a:r>
              <a:rPr lang="en-US" dirty="0"/>
              <a:t> </a:t>
            </a:r>
            <a:r>
              <a:rPr lang="en-US" dirty="0" err="1"/>
              <a:t>ta’siri</a:t>
            </a:r>
            <a:r>
              <a:rPr lang="en-US" dirty="0"/>
              <a:t> </a:t>
            </a:r>
            <a:r>
              <a:rPr lang="en-US" dirty="0" err="1"/>
              <a:t>natijasida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o‘tkazuvchanlikni</a:t>
            </a:r>
            <a:r>
              <a:rPr lang="en-US" dirty="0"/>
              <a:t> </a:t>
            </a:r>
            <a:r>
              <a:rPr lang="en-US" dirty="0" err="1"/>
              <a:t>o‘rganish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undan</a:t>
            </a:r>
            <a:r>
              <a:rPr lang="en-US" dirty="0"/>
              <a:t> </a:t>
            </a:r>
            <a:r>
              <a:rPr lang="en-US" dirty="0" err="1"/>
              <a:t>foydalanish</a:t>
            </a:r>
            <a:r>
              <a:rPr lang="en-US" dirty="0"/>
              <a:t> </a:t>
            </a:r>
            <a:r>
              <a:rPr lang="en-US" dirty="0" err="1"/>
              <a:t>masalalari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shug‘ullanuvchi</a:t>
            </a:r>
            <a:r>
              <a:rPr lang="en-US" dirty="0"/>
              <a:t> fan </a:t>
            </a:r>
            <a:r>
              <a:rPr lang="en-US" dirty="0" err="1"/>
              <a:t>sohasidir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/>
              <a:t> </a:t>
            </a:r>
            <a:endParaRPr lang="ru-RU" dirty="0"/>
          </a:p>
          <a:p>
            <a:r>
              <a:rPr lang="en-US" dirty="0" err="1"/>
              <a:t>Qaysi</a:t>
            </a:r>
            <a:r>
              <a:rPr lang="en-US" dirty="0"/>
              <a:t> </a:t>
            </a:r>
            <a:r>
              <a:rPr lang="en-US" dirty="0" err="1"/>
              <a:t>muhitda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o‘tkazuvchanlik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bo‘lishidan</a:t>
            </a:r>
            <a:r>
              <a:rPr lang="en-US" dirty="0"/>
              <a:t> </a:t>
            </a:r>
            <a:r>
              <a:rPr lang="en-US" dirty="0" err="1"/>
              <a:t>qat’i</a:t>
            </a:r>
            <a:r>
              <a:rPr lang="en-US" dirty="0"/>
              <a:t> </a:t>
            </a:r>
            <a:r>
              <a:rPr lang="en-US" dirty="0" err="1"/>
              <a:t>nazar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o‘tkazuvchanlik</a:t>
            </a:r>
            <a:r>
              <a:rPr lang="en-US" dirty="0"/>
              <a:t> </a:t>
            </a:r>
            <a:r>
              <a:rPr lang="en-US" dirty="0" err="1"/>
              <a:t>zaryadlangan</a:t>
            </a:r>
            <a:r>
              <a:rPr lang="en-US" dirty="0"/>
              <a:t> </a:t>
            </a:r>
            <a:r>
              <a:rPr lang="en-US" dirty="0" err="1"/>
              <a:t>zarrachalarning</a:t>
            </a:r>
            <a:r>
              <a:rPr lang="en-US" dirty="0"/>
              <a:t> (</a:t>
            </a:r>
            <a:r>
              <a:rPr lang="en-US" dirty="0" err="1"/>
              <a:t>elektron</a:t>
            </a:r>
            <a:r>
              <a:rPr lang="en-US" dirty="0"/>
              <a:t>, ion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hokazo</a:t>
            </a:r>
            <a:r>
              <a:rPr lang="en-US" dirty="0"/>
              <a:t>) </a:t>
            </a:r>
            <a:r>
              <a:rPr lang="en-US" dirty="0" err="1"/>
              <a:t>harakati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bog‘liq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/>
              <a:t> </a:t>
            </a:r>
            <a:endParaRPr lang="ru-RU" dirty="0"/>
          </a:p>
          <a:p>
            <a:r>
              <a:rPr lang="en-US" dirty="0" err="1"/>
              <a:t>Raqamli</a:t>
            </a:r>
            <a:r>
              <a:rPr lang="en-US" dirty="0"/>
              <a:t> </a:t>
            </a:r>
            <a:r>
              <a:rPr lang="en-US" dirty="0" err="1"/>
              <a:t>texnologiyalarning</a:t>
            </a:r>
            <a:r>
              <a:rPr lang="en-US" dirty="0"/>
              <a:t> </a:t>
            </a:r>
            <a:r>
              <a:rPr lang="en-US" dirty="0" err="1"/>
              <a:t>rivoji</a:t>
            </a:r>
            <a:r>
              <a:rPr lang="en-US" dirty="0"/>
              <a:t> </a:t>
            </a:r>
            <a:r>
              <a:rPr lang="en-US" dirty="0" err="1"/>
              <a:t>hozirgi</a:t>
            </a:r>
            <a:r>
              <a:rPr lang="en-US" dirty="0"/>
              <a:t> </a:t>
            </a:r>
            <a:r>
              <a:rPr lang="en-US" dirty="0" err="1"/>
              <a:t>zamon</a:t>
            </a:r>
            <a:r>
              <a:rPr lang="en-US" dirty="0"/>
              <a:t> </a:t>
            </a:r>
            <a:r>
              <a:rPr lang="en-US" dirty="0" err="1"/>
              <a:t>avtomatika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telemexanika</a:t>
            </a:r>
            <a:r>
              <a:rPr lang="en-US" dirty="0"/>
              <a:t>, </a:t>
            </a:r>
            <a:r>
              <a:rPr lang="en-US" dirty="0" err="1"/>
              <a:t>kosmik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harbiy</a:t>
            </a:r>
            <a:r>
              <a:rPr lang="en-US" dirty="0"/>
              <a:t> </a:t>
            </a:r>
            <a:r>
              <a:rPr lang="en-US" dirty="0" err="1"/>
              <a:t>texnika</a:t>
            </a:r>
            <a:r>
              <a:rPr lang="en-US" dirty="0"/>
              <a:t>, </a:t>
            </a:r>
            <a:r>
              <a:rPr lang="en-US" dirty="0" err="1"/>
              <a:t>hisoblash</a:t>
            </a:r>
            <a:r>
              <a:rPr lang="en-US" dirty="0"/>
              <a:t> </a:t>
            </a:r>
            <a:r>
              <a:rPr lang="en-US" dirty="0" err="1"/>
              <a:t>texnikasining</a:t>
            </a:r>
            <a:r>
              <a:rPr lang="en-US" dirty="0"/>
              <a:t> </a:t>
            </a:r>
            <a:r>
              <a:rPr lang="en-US" dirty="0" err="1"/>
              <a:t>rivoji</a:t>
            </a:r>
            <a:r>
              <a:rPr lang="en-US" dirty="0"/>
              <a:t>, </a:t>
            </a:r>
            <a:r>
              <a:rPr lang="en-US" dirty="0" err="1"/>
              <a:t>aynan</a:t>
            </a:r>
            <a:r>
              <a:rPr lang="en-US" dirty="0"/>
              <a:t> </a:t>
            </a:r>
            <a:r>
              <a:rPr lang="en-US" dirty="0" err="1"/>
              <a:t>elektronika</a:t>
            </a:r>
            <a:r>
              <a:rPr lang="en-US" dirty="0"/>
              <a:t> </a:t>
            </a:r>
            <a:r>
              <a:rPr lang="en-US" dirty="0" err="1"/>
              <a:t>fanining</a:t>
            </a:r>
            <a:r>
              <a:rPr lang="en-US" dirty="0"/>
              <a:t> </a:t>
            </a:r>
            <a:r>
              <a:rPr lang="en-US" dirty="0" err="1"/>
              <a:t>nazariy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amaliyotining</a:t>
            </a:r>
            <a:r>
              <a:rPr lang="en-US" dirty="0"/>
              <a:t> </a:t>
            </a:r>
            <a:r>
              <a:rPr lang="en-US" dirty="0" err="1"/>
              <a:t>misli</a:t>
            </a:r>
            <a:r>
              <a:rPr lang="en-US" dirty="0"/>
              <a:t> </a:t>
            </a:r>
            <a:r>
              <a:rPr lang="en-US" dirty="0" err="1"/>
              <a:t>ko‘rilmagan</a:t>
            </a:r>
            <a:r>
              <a:rPr lang="en-US" dirty="0"/>
              <a:t> </a:t>
            </a:r>
            <a:r>
              <a:rPr lang="en-US" dirty="0" err="1"/>
              <a:t>darajadagi</a:t>
            </a:r>
            <a:r>
              <a:rPr lang="en-US" dirty="0"/>
              <a:t> </a:t>
            </a:r>
            <a:r>
              <a:rPr lang="en-US" dirty="0" err="1"/>
              <a:t>rivojlanganiga</a:t>
            </a:r>
            <a:r>
              <a:rPr lang="en-US" dirty="0"/>
              <a:t> </a:t>
            </a:r>
            <a:r>
              <a:rPr lang="en-US" dirty="0" err="1"/>
              <a:t>asoslangan</a:t>
            </a:r>
            <a:r>
              <a:rPr lang="en-US" dirty="0"/>
              <a:t>. </a:t>
            </a:r>
            <a:r>
              <a:rPr lang="en-US" dirty="0" err="1"/>
              <a:t>Ishonch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ta’kidlash</a:t>
            </a:r>
            <a:r>
              <a:rPr lang="en-US" dirty="0"/>
              <a:t> </a:t>
            </a:r>
            <a:r>
              <a:rPr lang="en-US" dirty="0" err="1"/>
              <a:t>mumkinki</a:t>
            </a:r>
            <a:r>
              <a:rPr lang="en-US" dirty="0"/>
              <a:t>, </a:t>
            </a:r>
            <a:r>
              <a:rPr lang="en-US" dirty="0" err="1"/>
              <a:t>yaqin</a:t>
            </a:r>
            <a:r>
              <a:rPr lang="en-US" dirty="0"/>
              <a:t> </a:t>
            </a:r>
            <a:r>
              <a:rPr lang="en-US" dirty="0" err="1"/>
              <a:t>yillarda</a:t>
            </a:r>
            <a:r>
              <a:rPr lang="en-US" dirty="0"/>
              <a:t> </a:t>
            </a:r>
            <a:r>
              <a:rPr lang="en-US" dirty="0" err="1"/>
              <a:t>mikroelektronika</a:t>
            </a:r>
            <a:r>
              <a:rPr lang="en-US" dirty="0"/>
              <a:t> deb </a:t>
            </a:r>
            <a:r>
              <a:rPr lang="en-US" dirty="0" err="1"/>
              <a:t>atalmish</a:t>
            </a:r>
            <a:r>
              <a:rPr lang="en-US" dirty="0"/>
              <a:t> </a:t>
            </a:r>
            <a:r>
              <a:rPr lang="en-US" dirty="0" err="1"/>
              <a:t>elektronika</a:t>
            </a:r>
            <a:r>
              <a:rPr lang="en-US" dirty="0"/>
              <a:t> </a:t>
            </a:r>
            <a:r>
              <a:rPr lang="en-US" dirty="0" err="1"/>
              <a:t>fani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qismining</a:t>
            </a:r>
            <a:r>
              <a:rPr lang="en-US" dirty="0"/>
              <a:t> </a:t>
            </a:r>
            <a:r>
              <a:rPr lang="en-US" dirty="0" err="1"/>
              <a:t>rivojlanishi</a:t>
            </a:r>
            <a:r>
              <a:rPr lang="en-US" dirty="0"/>
              <a:t> </a:t>
            </a:r>
            <a:r>
              <a:rPr lang="en-US" dirty="0" err="1"/>
              <a:t>hayotning</a:t>
            </a:r>
            <a:r>
              <a:rPr lang="en-US" dirty="0"/>
              <a:t> </a:t>
            </a:r>
            <a:r>
              <a:rPr lang="en-US" dirty="0" err="1"/>
              <a:t>barcha</a:t>
            </a:r>
            <a:r>
              <a:rPr lang="en-US" dirty="0"/>
              <a:t> </a:t>
            </a:r>
            <a:r>
              <a:rPr lang="en-US" dirty="0" err="1"/>
              <a:t>sohalariga</a:t>
            </a:r>
            <a:r>
              <a:rPr lang="en-US" dirty="0"/>
              <a:t>, </a:t>
            </a:r>
            <a:r>
              <a:rPr lang="en-US" dirty="0" err="1"/>
              <a:t>sanoat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chiqarishi</a:t>
            </a:r>
            <a:r>
              <a:rPr lang="en-US" dirty="0"/>
              <a:t>, </a:t>
            </a:r>
            <a:r>
              <a:rPr lang="en-US" dirty="0" err="1"/>
              <a:t>ijtimoiy</a:t>
            </a:r>
            <a:r>
              <a:rPr lang="en-US" dirty="0"/>
              <a:t>, </a:t>
            </a:r>
            <a:r>
              <a:rPr lang="en-US" dirty="0" err="1"/>
              <a:t>uy-ro‘zg‘or</a:t>
            </a:r>
            <a:r>
              <a:rPr lang="en-US" dirty="0"/>
              <a:t>, </a:t>
            </a:r>
            <a:r>
              <a:rPr lang="en-US" dirty="0" err="1"/>
              <a:t>qurilish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hokazolarga</a:t>
            </a:r>
            <a:r>
              <a:rPr lang="en-US" dirty="0"/>
              <a:t>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ta’sir</a:t>
            </a:r>
            <a:r>
              <a:rPr lang="en-US" dirty="0"/>
              <a:t> </a:t>
            </a:r>
            <a:r>
              <a:rPr lang="en-US" dirty="0" err="1"/>
              <a:t>ko‘rsatadi</a:t>
            </a:r>
            <a:r>
              <a:rPr lang="en-US" dirty="0"/>
              <a:t>. </a:t>
            </a:r>
            <a:r>
              <a:rPr lang="en-US" dirty="0" err="1"/>
              <a:t>Elektronika</a:t>
            </a:r>
            <a:r>
              <a:rPr lang="en-US" dirty="0"/>
              <a:t> </a:t>
            </a:r>
            <a:r>
              <a:rPr lang="en-US" dirty="0" err="1"/>
              <a:t>fanining</a:t>
            </a:r>
            <a:r>
              <a:rPr lang="en-US" dirty="0"/>
              <a:t> </a:t>
            </a:r>
            <a:r>
              <a:rPr lang="en-US" dirty="0" err="1"/>
              <a:t>rivojlanishiga</a:t>
            </a:r>
            <a:r>
              <a:rPr lang="en-US" dirty="0"/>
              <a:t> </a:t>
            </a:r>
            <a:r>
              <a:rPr lang="en-US" dirty="0" err="1"/>
              <a:t>elektrovakuum</a:t>
            </a:r>
            <a:r>
              <a:rPr lang="en-US" dirty="0"/>
              <a:t> </a:t>
            </a:r>
            <a:r>
              <a:rPr lang="en-US" dirty="0" err="1"/>
              <a:t>asboblari</a:t>
            </a:r>
            <a:r>
              <a:rPr lang="en-US" dirty="0"/>
              <a:t> </a:t>
            </a:r>
            <a:r>
              <a:rPr lang="en-US" dirty="0" err="1"/>
              <a:t>asos</a:t>
            </a:r>
            <a:r>
              <a:rPr lang="en-US" dirty="0"/>
              <a:t> </a:t>
            </a:r>
            <a:r>
              <a:rPr lang="en-US" dirty="0" err="1"/>
              <a:t>bo‘ldi</a:t>
            </a:r>
            <a:r>
              <a:rPr lang="en-US" dirty="0"/>
              <a:t>. Bu </a:t>
            </a:r>
            <a:r>
              <a:rPr lang="en-US" dirty="0" err="1"/>
              <a:t>asboblar</a:t>
            </a:r>
            <a:r>
              <a:rPr lang="en-US" dirty="0"/>
              <a:t> </a:t>
            </a:r>
            <a:r>
              <a:rPr lang="en-US" dirty="0" err="1"/>
              <a:t>hozirgi</a:t>
            </a:r>
            <a:r>
              <a:rPr lang="en-US" dirty="0"/>
              <a:t> </a:t>
            </a:r>
            <a:r>
              <a:rPr lang="en-US" dirty="0" err="1"/>
              <a:t>vaqtda</a:t>
            </a:r>
            <a:r>
              <a:rPr lang="en-US" dirty="0"/>
              <a:t> </a:t>
            </a:r>
            <a:r>
              <a:rPr lang="en-US" dirty="0" err="1"/>
              <a:t>qo‘llanilmaydi</a:t>
            </a:r>
            <a:r>
              <a:rPr lang="en-US" dirty="0"/>
              <a:t>. </a:t>
            </a:r>
            <a:r>
              <a:rPr lang="en-US" dirty="0" err="1"/>
              <a:t>Lekin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asboblarning</a:t>
            </a:r>
            <a:r>
              <a:rPr lang="en-US" dirty="0"/>
              <a:t> </a:t>
            </a:r>
            <a:r>
              <a:rPr lang="en-US" dirty="0" err="1"/>
              <a:t>ishlash</a:t>
            </a:r>
            <a:r>
              <a:rPr lang="en-US" dirty="0"/>
              <a:t> </a:t>
            </a:r>
            <a:r>
              <a:rPr lang="en-US" dirty="0" err="1"/>
              <a:t>prinsipini</a:t>
            </a:r>
            <a:r>
              <a:rPr lang="en-US" dirty="0"/>
              <a:t> </a:t>
            </a:r>
            <a:r>
              <a:rPr lang="en-US" dirty="0" err="1"/>
              <a:t>aynan</a:t>
            </a:r>
            <a:r>
              <a:rPr lang="en-US" dirty="0"/>
              <a:t>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asboblar</a:t>
            </a:r>
            <a:r>
              <a:rPr lang="en-US" dirty="0"/>
              <a:t> </a:t>
            </a:r>
            <a:r>
              <a:rPr lang="en-US" dirty="0" err="1"/>
              <a:t>misolida</a:t>
            </a:r>
            <a:r>
              <a:rPr lang="en-US" dirty="0"/>
              <a:t> </a:t>
            </a:r>
            <a:r>
              <a:rPr lang="en-US" dirty="0" err="1"/>
              <a:t>ko‘rib</a:t>
            </a:r>
            <a:r>
              <a:rPr lang="en-US" dirty="0"/>
              <a:t> </a:t>
            </a:r>
            <a:r>
              <a:rPr lang="en-US" dirty="0" err="1"/>
              <a:t>chiqish</a:t>
            </a:r>
            <a:r>
              <a:rPr lang="en-US" dirty="0"/>
              <a:t> </a:t>
            </a:r>
            <a:r>
              <a:rPr lang="en-US" dirty="0" err="1"/>
              <a:t>maqsadga</a:t>
            </a:r>
            <a:r>
              <a:rPr lang="en-US" dirty="0"/>
              <a:t> </a:t>
            </a:r>
            <a:r>
              <a:rPr lang="en-US" dirty="0" err="1"/>
              <a:t>muvofiqdir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484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7650"/>
            <a:ext cx="10515600" cy="592931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Электр </a:t>
            </a:r>
            <a:r>
              <a:rPr lang="ru-RU" dirty="0" err="1"/>
              <a:t>токидан</a:t>
            </a:r>
            <a:r>
              <a:rPr lang="ru-RU" dirty="0"/>
              <a:t> </a:t>
            </a:r>
            <a:r>
              <a:rPr lang="ru-RU" dirty="0" err="1"/>
              <a:t>жабрланганда</a:t>
            </a:r>
            <a:r>
              <a:rPr lang="ru-RU" dirty="0"/>
              <a:t> </a:t>
            </a:r>
            <a:r>
              <a:rPr lang="ru-RU" dirty="0" err="1"/>
              <a:t>биринчи</a:t>
            </a:r>
            <a:r>
              <a:rPr lang="ru-RU" dirty="0"/>
              <a:t> </a:t>
            </a:r>
            <a:r>
              <a:rPr lang="ru-RU" dirty="0" err="1"/>
              <a:t>ёрдам</a:t>
            </a:r>
            <a:r>
              <a:rPr lang="ru-RU" dirty="0"/>
              <a:t> </a:t>
            </a:r>
            <a:r>
              <a:rPr lang="ru-RU" dirty="0" err="1"/>
              <a:t>курсатиш</a:t>
            </a:r>
            <a:r>
              <a:rPr lang="ru-RU" dirty="0"/>
              <a:t>? Электр </a:t>
            </a:r>
            <a:r>
              <a:rPr lang="ru-RU" dirty="0" err="1"/>
              <a:t>токидан</a:t>
            </a:r>
            <a:r>
              <a:rPr lang="ru-RU" dirty="0"/>
              <a:t> </a:t>
            </a:r>
            <a:r>
              <a:rPr lang="ru-RU" dirty="0" err="1"/>
              <a:t>шикастланганга</a:t>
            </a:r>
            <a:r>
              <a:rPr lang="ru-RU" dirty="0"/>
              <a:t> </a:t>
            </a:r>
            <a:r>
              <a:rPr lang="ru-RU" dirty="0" err="1"/>
              <a:t>биринчи</a:t>
            </a:r>
            <a:r>
              <a:rPr lang="ru-RU" dirty="0"/>
              <a:t> </a:t>
            </a:r>
            <a:r>
              <a:rPr lang="ru-RU" dirty="0" err="1"/>
              <a:t>ёрдам</a:t>
            </a:r>
            <a:r>
              <a:rPr lang="ru-RU" dirty="0"/>
              <a:t> -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токидан</a:t>
            </a:r>
            <a:r>
              <a:rPr lang="ru-RU" dirty="0"/>
              <a:t> </a:t>
            </a:r>
            <a:r>
              <a:rPr lang="ru-RU" dirty="0" err="1"/>
              <a:t>ажратиш</a:t>
            </a:r>
            <a:r>
              <a:rPr lang="ru-RU" dirty="0"/>
              <a:t> (</a:t>
            </a:r>
            <a:r>
              <a:rPr lang="ru-RU" dirty="0" err="1"/>
              <a:t>токсизлантириш</a:t>
            </a:r>
            <a:r>
              <a:rPr lang="ru-RU" dirty="0"/>
              <a:t>), </a:t>
            </a:r>
            <a:r>
              <a:rPr lang="ru-RU" dirty="0" err="1"/>
              <a:t>сунний</a:t>
            </a:r>
            <a:r>
              <a:rPr lang="ru-RU" dirty="0"/>
              <a:t> </a:t>
            </a:r>
            <a:r>
              <a:rPr lang="ru-RU" dirty="0" err="1"/>
              <a:t>нафас</a:t>
            </a:r>
            <a:r>
              <a:rPr lang="ru-RU" dirty="0"/>
              <a:t> </a:t>
            </a:r>
            <a:r>
              <a:rPr lang="ru-RU" dirty="0" err="1"/>
              <a:t>беришни</a:t>
            </a:r>
            <a:r>
              <a:rPr lang="ru-RU" dirty="0"/>
              <a:t> </a:t>
            </a:r>
            <a:r>
              <a:rPr lang="ru-RU" dirty="0" err="1"/>
              <a:t>амалга</a:t>
            </a:r>
            <a:r>
              <a:rPr lang="ru-RU" dirty="0"/>
              <a:t> </a:t>
            </a:r>
            <a:r>
              <a:rPr lang="ru-RU" dirty="0" err="1"/>
              <a:t>ошириш</a:t>
            </a:r>
            <a:r>
              <a:rPr lang="ru-RU" dirty="0"/>
              <a:t> (</a:t>
            </a:r>
            <a:r>
              <a:rPr lang="ru-RU" dirty="0" err="1"/>
              <a:t>огиздан</a:t>
            </a:r>
            <a:r>
              <a:rPr lang="ru-RU" dirty="0"/>
              <a:t> - </a:t>
            </a:r>
            <a:r>
              <a:rPr lang="ru-RU" dirty="0" err="1"/>
              <a:t>огизга</a:t>
            </a:r>
            <a:r>
              <a:rPr lang="ru-RU" dirty="0"/>
              <a:t>), </a:t>
            </a:r>
            <a:r>
              <a:rPr lang="ru-RU" dirty="0" err="1"/>
              <a:t>хаёт</a:t>
            </a:r>
            <a:r>
              <a:rPr lang="ru-RU" dirty="0"/>
              <a:t> </a:t>
            </a:r>
            <a:r>
              <a:rPr lang="ru-RU" dirty="0" err="1"/>
              <a:t>фаолиятининг</a:t>
            </a:r>
            <a:r>
              <a:rPr lang="ru-RU" dirty="0"/>
              <a:t> </a:t>
            </a:r>
            <a:r>
              <a:rPr lang="ru-RU" dirty="0" err="1"/>
              <a:t>асосий</a:t>
            </a:r>
            <a:r>
              <a:rPr lang="ru-RU" dirty="0"/>
              <a:t> </a:t>
            </a:r>
            <a:r>
              <a:rPr lang="ru-RU" dirty="0" err="1"/>
              <a:t>омилларини</a:t>
            </a:r>
            <a:r>
              <a:rPr lang="ru-RU" dirty="0"/>
              <a:t> </a:t>
            </a:r>
            <a:r>
              <a:rPr lang="ru-RU" dirty="0" err="1"/>
              <a:t>ушлаб</a:t>
            </a:r>
            <a:r>
              <a:rPr lang="ru-RU" dirty="0"/>
              <a:t> </a:t>
            </a:r>
            <a:r>
              <a:rPr lang="ru-RU" dirty="0" err="1"/>
              <a:t>туриш</a:t>
            </a:r>
            <a:r>
              <a:rPr lang="ru-RU" dirty="0"/>
              <a:t> - </a:t>
            </a:r>
            <a:r>
              <a:rPr lang="ru-RU" dirty="0" err="1"/>
              <a:t>сунний</a:t>
            </a:r>
            <a:r>
              <a:rPr lang="ru-RU" dirty="0"/>
              <a:t> </a:t>
            </a:r>
            <a:r>
              <a:rPr lang="ru-RU" dirty="0" err="1"/>
              <a:t>нафас</a:t>
            </a:r>
            <a:r>
              <a:rPr lang="ru-RU" dirty="0"/>
              <a:t> </a:t>
            </a:r>
            <a:r>
              <a:rPr lang="ru-RU" dirty="0" err="1"/>
              <a:t>бериш</a:t>
            </a:r>
            <a:r>
              <a:rPr lang="ru-RU" dirty="0"/>
              <a:t> </a:t>
            </a:r>
            <a:r>
              <a:rPr lang="ru-RU" dirty="0" err="1"/>
              <a:t>оркали</a:t>
            </a:r>
            <a:r>
              <a:rPr lang="ru-RU" dirty="0"/>
              <a:t> </a:t>
            </a:r>
            <a:r>
              <a:rPr lang="ru-RU" dirty="0" err="1"/>
              <a:t>нафас</a:t>
            </a:r>
            <a:r>
              <a:rPr lang="ru-RU" dirty="0"/>
              <a:t> </a:t>
            </a:r>
            <a:r>
              <a:rPr lang="ru-RU" dirty="0" err="1"/>
              <a:t>олишини</a:t>
            </a:r>
            <a:r>
              <a:rPr lang="ru-RU" dirty="0"/>
              <a:t> </a:t>
            </a:r>
            <a:r>
              <a:rPr lang="ru-RU" dirty="0" err="1"/>
              <a:t>тиклаш</a:t>
            </a:r>
            <a:r>
              <a:rPr lang="ru-RU" dirty="0"/>
              <a:t> </a:t>
            </a:r>
            <a:r>
              <a:rPr lang="ru-RU" dirty="0" err="1"/>
              <a:t>ёки</a:t>
            </a:r>
            <a:r>
              <a:rPr lang="ru-RU" dirty="0"/>
              <a:t> ташки </a:t>
            </a:r>
            <a:r>
              <a:rPr lang="ru-RU" dirty="0" err="1"/>
              <a:t>укалашни</a:t>
            </a:r>
            <a:r>
              <a:rPr lang="ru-RU" dirty="0"/>
              <a:t> </a:t>
            </a:r>
            <a:r>
              <a:rPr lang="ru-RU" dirty="0" err="1"/>
              <a:t>амалга</a:t>
            </a:r>
            <a:r>
              <a:rPr lang="ru-RU" dirty="0"/>
              <a:t> </a:t>
            </a:r>
            <a:r>
              <a:rPr lang="ru-RU" dirty="0" err="1"/>
              <a:t>ошириш</a:t>
            </a:r>
            <a:r>
              <a:rPr lang="ru-RU" dirty="0"/>
              <a:t>. </a:t>
            </a:r>
            <a:r>
              <a:rPr lang="ru-RU" dirty="0" err="1"/>
              <a:t>Бунинг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</a:t>
            </a:r>
            <a:r>
              <a:rPr lang="ru-RU" dirty="0" err="1"/>
              <a:t>жарохатланганни</a:t>
            </a:r>
            <a:r>
              <a:rPr lang="ru-RU" dirty="0"/>
              <a:t> </a:t>
            </a:r>
            <a:r>
              <a:rPr lang="ru-RU" dirty="0" err="1"/>
              <a:t>елкасига</a:t>
            </a:r>
            <a:r>
              <a:rPr lang="ru-RU" dirty="0"/>
              <a:t> </a:t>
            </a:r>
            <a:r>
              <a:rPr lang="ru-RU" dirty="0" err="1"/>
              <a:t>ёткизиш</a:t>
            </a:r>
            <a:r>
              <a:rPr lang="ru-RU" dirty="0"/>
              <a:t>, </a:t>
            </a:r>
            <a:r>
              <a:rPr lang="ru-RU" dirty="0" err="1"/>
              <a:t>огзини</a:t>
            </a:r>
            <a:r>
              <a:rPr lang="ru-RU" dirty="0"/>
              <a:t> </a:t>
            </a:r>
            <a:r>
              <a:rPr lang="ru-RU" dirty="0" err="1"/>
              <a:t>очиш</a:t>
            </a:r>
            <a:r>
              <a:rPr lang="ru-RU" dirty="0"/>
              <a:t>, </a:t>
            </a:r>
            <a:r>
              <a:rPr lang="ru-RU" dirty="0" err="1"/>
              <a:t>узининг</a:t>
            </a:r>
            <a:r>
              <a:rPr lang="ru-RU" dirty="0"/>
              <a:t> </a:t>
            </a:r>
            <a:r>
              <a:rPr lang="ru-RU" dirty="0" err="1"/>
              <a:t>битта</a:t>
            </a:r>
            <a:r>
              <a:rPr lang="ru-RU" dirty="0"/>
              <a:t> </a:t>
            </a:r>
            <a:r>
              <a:rPr lang="ru-RU" dirty="0" err="1"/>
              <a:t>кулини</a:t>
            </a:r>
            <a:r>
              <a:rPr lang="ru-RU" dirty="0"/>
              <a:t> </a:t>
            </a:r>
            <a:r>
              <a:rPr lang="ru-RU" dirty="0" err="1"/>
              <a:t>буйин</a:t>
            </a:r>
            <a:r>
              <a:rPr lang="ru-RU" dirty="0"/>
              <a:t> </a:t>
            </a:r>
            <a:r>
              <a:rPr lang="ru-RU" dirty="0" err="1"/>
              <a:t>оситига</a:t>
            </a:r>
            <a:r>
              <a:rPr lang="ru-RU" dirty="0"/>
              <a:t> </a:t>
            </a:r>
            <a:r>
              <a:rPr lang="ru-RU" dirty="0" err="1"/>
              <a:t>куйиш</a:t>
            </a:r>
            <a:r>
              <a:rPr lang="ru-RU" dirty="0"/>
              <a:t>, </a:t>
            </a:r>
            <a:r>
              <a:rPr lang="ru-RU" dirty="0" err="1"/>
              <a:t>бопщаси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эса</a:t>
            </a:r>
            <a:r>
              <a:rPr lang="ru-RU" dirty="0"/>
              <a:t> </a:t>
            </a:r>
            <a:r>
              <a:rPr lang="ru-RU" dirty="0" err="1"/>
              <a:t>пешонасини</a:t>
            </a:r>
            <a:r>
              <a:rPr lang="ru-RU" dirty="0"/>
              <a:t> </a:t>
            </a:r>
            <a:r>
              <a:rPr lang="ru-RU" dirty="0" err="1"/>
              <a:t>босиш</a:t>
            </a:r>
            <a:r>
              <a:rPr lang="ru-RU" dirty="0"/>
              <a:t> </a:t>
            </a:r>
            <a:r>
              <a:rPr lang="ru-RU" dirty="0" err="1"/>
              <a:t>керак</a:t>
            </a:r>
            <a:r>
              <a:rPr lang="ru-RU" dirty="0"/>
              <a:t>. </a:t>
            </a:r>
            <a:r>
              <a:rPr lang="ru-RU" dirty="0" err="1"/>
              <a:t>Зарур</a:t>
            </a:r>
            <a:r>
              <a:rPr lang="ru-RU" dirty="0"/>
              <a:t> </a:t>
            </a:r>
            <a:r>
              <a:rPr lang="ru-RU" dirty="0" err="1"/>
              <a:t>холларда</a:t>
            </a:r>
            <a:r>
              <a:rPr lang="ru-RU" dirty="0"/>
              <a:t> </a:t>
            </a:r>
            <a:r>
              <a:rPr lang="ru-RU" dirty="0" err="1"/>
              <a:t>тишларини</a:t>
            </a:r>
            <a:r>
              <a:rPr lang="ru-RU" dirty="0"/>
              <a:t> </a:t>
            </a:r>
            <a:r>
              <a:rPr lang="ru-RU" dirty="0" err="1"/>
              <a:t>очиш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тили </a:t>
            </a:r>
            <a:r>
              <a:rPr lang="ru-RU" dirty="0" err="1"/>
              <a:t>оркага</a:t>
            </a:r>
            <a:r>
              <a:rPr lang="ru-RU" dirty="0"/>
              <a:t> </a:t>
            </a:r>
            <a:r>
              <a:rPr lang="ru-RU" dirty="0" err="1"/>
              <a:t>кетмаганлигига</a:t>
            </a:r>
            <a:r>
              <a:rPr lang="ru-RU" dirty="0"/>
              <a:t> </a:t>
            </a:r>
            <a:r>
              <a:rPr lang="ru-RU" dirty="0" err="1"/>
              <a:t>ишонч</a:t>
            </a:r>
            <a:r>
              <a:rPr lang="ru-RU" dirty="0"/>
              <a:t> </a:t>
            </a:r>
            <a:r>
              <a:rPr lang="ru-RU" dirty="0" err="1"/>
              <a:t>хосил</a:t>
            </a:r>
            <a:r>
              <a:rPr lang="ru-RU" dirty="0"/>
              <a:t> </a:t>
            </a:r>
            <a:r>
              <a:rPr lang="ru-RU" dirty="0" err="1"/>
              <a:t>килиш</a:t>
            </a:r>
            <a:r>
              <a:rPr lang="ru-RU" dirty="0"/>
              <a:t>, </a:t>
            </a:r>
            <a:r>
              <a:rPr lang="ru-RU" dirty="0" err="1"/>
              <a:t>бошини</a:t>
            </a:r>
            <a:r>
              <a:rPr lang="ru-RU" dirty="0"/>
              <a:t> </a:t>
            </a:r>
            <a:r>
              <a:rPr lang="ru-RU" dirty="0" err="1"/>
              <a:t>ёнга</a:t>
            </a:r>
            <a:r>
              <a:rPr lang="ru-RU" dirty="0"/>
              <a:t> </a:t>
            </a:r>
            <a:r>
              <a:rPr lang="ru-RU" dirty="0" err="1"/>
              <a:t>буриш</a:t>
            </a:r>
            <a:r>
              <a:rPr lang="ru-RU" dirty="0"/>
              <a:t>, </a:t>
            </a:r>
            <a:r>
              <a:rPr lang="ru-RU" dirty="0" err="1"/>
              <a:t>огзини</a:t>
            </a:r>
            <a:r>
              <a:rPr lang="ru-RU" dirty="0"/>
              <a:t> </a:t>
            </a:r>
            <a:r>
              <a:rPr lang="ru-RU" dirty="0" err="1"/>
              <a:t>сулаклардан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бегона</a:t>
            </a:r>
            <a:r>
              <a:rPr lang="ru-RU" dirty="0"/>
              <a:t> </a:t>
            </a:r>
            <a:r>
              <a:rPr lang="ru-RU" dirty="0" err="1"/>
              <a:t>жисмлардан</a:t>
            </a:r>
            <a:r>
              <a:rPr lang="ru-RU" dirty="0"/>
              <a:t> (</a:t>
            </a:r>
            <a:r>
              <a:rPr lang="ru-RU" dirty="0" err="1"/>
              <a:t>куйилма</a:t>
            </a:r>
            <a:r>
              <a:rPr lang="ru-RU" dirty="0"/>
              <a:t> </a:t>
            </a:r>
            <a:r>
              <a:rPr lang="ru-RU" dirty="0" err="1"/>
              <a:t>жагдан</a:t>
            </a:r>
            <a:r>
              <a:rPr lang="ru-RU" dirty="0"/>
              <a:t>) </a:t>
            </a:r>
            <a:r>
              <a:rPr lang="ru-RU" dirty="0" err="1"/>
              <a:t>тозалаш</a:t>
            </a:r>
            <a:r>
              <a:rPr lang="ru-RU" dirty="0"/>
              <a:t> </a:t>
            </a:r>
            <a:r>
              <a:rPr lang="ru-RU" dirty="0" err="1"/>
              <a:t>зарур</a:t>
            </a:r>
            <a:r>
              <a:rPr lang="ru-RU" dirty="0"/>
              <a:t>. Уст-</a:t>
            </a:r>
            <a:r>
              <a:rPr lang="ru-RU" dirty="0" err="1"/>
              <a:t>кийимдан</a:t>
            </a:r>
            <a:r>
              <a:rPr lang="ru-RU" dirty="0"/>
              <a:t> </a:t>
            </a:r>
            <a:r>
              <a:rPr lang="ru-RU" dirty="0" err="1"/>
              <a:t>уралган</a:t>
            </a:r>
            <a:r>
              <a:rPr lang="ru-RU" dirty="0"/>
              <a:t> </a:t>
            </a:r>
            <a:r>
              <a:rPr lang="ru-RU" dirty="0" err="1"/>
              <a:t>урамани</a:t>
            </a:r>
            <a:r>
              <a:rPr lang="ru-RU" dirty="0"/>
              <a:t> боши орка </a:t>
            </a:r>
            <a:r>
              <a:rPr lang="ru-RU" dirty="0" err="1"/>
              <a:t>томонга</a:t>
            </a:r>
            <a:r>
              <a:rPr lang="ru-RU" dirty="0"/>
              <a:t> </a:t>
            </a:r>
            <a:r>
              <a:rPr lang="ru-RU" dirty="0" err="1"/>
              <a:t>тушган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таг</a:t>
            </a:r>
            <a:r>
              <a:rPr lang="ru-RU" dirty="0"/>
              <a:t> </a:t>
            </a:r>
            <a:r>
              <a:rPr lang="ru-RU" dirty="0" err="1"/>
              <a:t>жаги</a:t>
            </a:r>
            <a:r>
              <a:rPr lang="ru-RU" dirty="0"/>
              <a:t> </a:t>
            </a:r>
            <a:r>
              <a:rPr lang="ru-RU" dirty="0" err="1"/>
              <a:t>кукрак</a:t>
            </a:r>
            <a:r>
              <a:rPr lang="ru-RU" dirty="0"/>
              <a:t> </a:t>
            </a:r>
            <a:r>
              <a:rPr lang="ru-RU" dirty="0" err="1"/>
              <a:t>кафаси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меъёрда</a:t>
            </a:r>
            <a:r>
              <a:rPr lang="ru-RU" dirty="0"/>
              <a:t> </a:t>
            </a:r>
            <a:r>
              <a:rPr lang="ru-RU" dirty="0" err="1"/>
              <a:t>турган</a:t>
            </a:r>
            <a:r>
              <a:rPr lang="ru-RU" dirty="0"/>
              <a:t> </a:t>
            </a:r>
            <a:r>
              <a:rPr lang="ru-RU" dirty="0" err="1"/>
              <a:t>холда</a:t>
            </a:r>
            <a:r>
              <a:rPr lang="ru-RU" dirty="0"/>
              <a:t> </a:t>
            </a:r>
            <a:r>
              <a:rPr lang="ru-RU" dirty="0" err="1"/>
              <a:t>елкалар</a:t>
            </a:r>
            <a:r>
              <a:rPr lang="ru-RU" dirty="0"/>
              <a:t> остита </a:t>
            </a:r>
            <a:r>
              <a:rPr lang="ru-RU" dirty="0" err="1"/>
              <a:t>куйиш</a:t>
            </a:r>
            <a:r>
              <a:rPr lang="ru-RU" dirty="0"/>
              <a:t> (</a:t>
            </a:r>
            <a:r>
              <a:rPr lang="ru-RU" dirty="0" err="1"/>
              <a:t>буйни</a:t>
            </a:r>
            <a:r>
              <a:rPr lang="ru-RU" dirty="0"/>
              <a:t> </a:t>
            </a:r>
            <a:r>
              <a:rPr lang="ru-RU" dirty="0" err="1"/>
              <a:t>ёки</a:t>
            </a:r>
            <a:r>
              <a:rPr lang="ru-RU" dirty="0"/>
              <a:t> </a:t>
            </a:r>
            <a:r>
              <a:rPr lang="ru-RU" dirty="0" err="1"/>
              <a:t>умурткаси</a:t>
            </a:r>
            <a:r>
              <a:rPr lang="ru-RU" dirty="0"/>
              <a:t> остита </a:t>
            </a:r>
            <a:r>
              <a:rPr lang="ru-RU" dirty="0" err="1"/>
              <a:t>эмас</a:t>
            </a:r>
            <a:r>
              <a:rPr lang="ru-RU" dirty="0"/>
              <a:t>) </a:t>
            </a:r>
            <a:r>
              <a:rPr lang="ru-RU" dirty="0" err="1"/>
              <a:t>зарур</a:t>
            </a:r>
            <a:r>
              <a:rPr lang="ru-RU" dirty="0"/>
              <a:t>. </a:t>
            </a:r>
            <a:r>
              <a:rPr lang="ru-RU" dirty="0" err="1"/>
              <a:t>Кукракга</a:t>
            </a:r>
            <a:r>
              <a:rPr lang="ru-RU" dirty="0"/>
              <a:t> </a:t>
            </a:r>
            <a:r>
              <a:rPr lang="ru-RU" dirty="0" err="1"/>
              <a:t>нафасни</a:t>
            </a:r>
            <a:r>
              <a:rPr lang="ru-RU" dirty="0"/>
              <a:t> </a:t>
            </a:r>
            <a:r>
              <a:rPr lang="ru-RU" dirty="0" err="1"/>
              <a:t>тулдириш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салфетка </a:t>
            </a:r>
            <a:r>
              <a:rPr lang="ru-RU" dirty="0" err="1"/>
              <a:t>оркали</a:t>
            </a:r>
            <a:r>
              <a:rPr lang="ru-RU" dirty="0"/>
              <a:t> </a:t>
            </a:r>
            <a:r>
              <a:rPr lang="ru-RU" dirty="0" err="1"/>
              <a:t>жабрланганни</a:t>
            </a:r>
            <a:r>
              <a:rPr lang="ru-RU" dirty="0"/>
              <a:t> </a:t>
            </a:r>
            <a:r>
              <a:rPr lang="ru-RU" dirty="0" err="1"/>
              <a:t>бурнини</a:t>
            </a:r>
            <a:r>
              <a:rPr lang="ru-RU" dirty="0"/>
              <a:t> </a:t>
            </a:r>
            <a:r>
              <a:rPr lang="ru-RU" dirty="0" err="1"/>
              <a:t>к^л</a:t>
            </a:r>
            <a:r>
              <a:rPr lang="ru-RU" dirty="0"/>
              <a:t> </a:t>
            </a:r>
            <a:r>
              <a:rPr lang="ru-RU" dirty="0" err="1"/>
              <a:t>ёки</a:t>
            </a:r>
            <a:r>
              <a:rPr lang="ru-RU" dirty="0"/>
              <a:t> бет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ёпган</a:t>
            </a:r>
            <a:r>
              <a:rPr lang="ru-RU" dirty="0"/>
              <a:t> </a:t>
            </a:r>
            <a:r>
              <a:rPr lang="ru-RU" dirty="0" err="1"/>
              <a:t>холда</a:t>
            </a:r>
            <a:r>
              <a:rPr lang="ru-RU" dirty="0"/>
              <a:t> </a:t>
            </a:r>
            <a:r>
              <a:rPr lang="ru-RU" dirty="0" err="1"/>
              <a:t>уннинг</a:t>
            </a:r>
            <a:r>
              <a:rPr lang="ru-RU" dirty="0"/>
              <a:t> </a:t>
            </a:r>
            <a:r>
              <a:rPr lang="ru-RU" dirty="0" err="1"/>
              <a:t>огзига</a:t>
            </a:r>
            <a:r>
              <a:rPr lang="ru-RU" dirty="0"/>
              <a:t> </a:t>
            </a:r>
            <a:r>
              <a:rPr lang="ru-RU" dirty="0" err="1"/>
              <a:t>нафас</a:t>
            </a:r>
            <a:r>
              <a:rPr lang="ru-RU" dirty="0"/>
              <a:t> </a:t>
            </a:r>
            <a:r>
              <a:rPr lang="ru-RU" dirty="0" err="1"/>
              <a:t>бериш</a:t>
            </a:r>
            <a:r>
              <a:rPr lang="ru-RU" dirty="0"/>
              <a:t> </a:t>
            </a:r>
            <a:r>
              <a:rPr lang="ru-RU" dirty="0" err="1"/>
              <a:t>зарур</a:t>
            </a:r>
            <a:r>
              <a:rPr lang="ru-RU" dirty="0"/>
              <a:t>. </a:t>
            </a:r>
            <a:r>
              <a:rPr lang="ru-RU" dirty="0" err="1"/>
              <a:t>Нафас</a:t>
            </a:r>
            <a:r>
              <a:rPr lang="ru-RU" dirty="0"/>
              <a:t> </a:t>
            </a:r>
            <a:r>
              <a:rPr lang="ru-RU" dirty="0" err="1"/>
              <a:t>чикариш</a:t>
            </a:r>
            <a:r>
              <a:rPr lang="ru-RU" dirty="0"/>
              <a:t> </a:t>
            </a:r>
            <a:r>
              <a:rPr lang="ru-RU" dirty="0" err="1"/>
              <a:t>кукрак</a:t>
            </a:r>
            <a:r>
              <a:rPr lang="ru-RU" dirty="0"/>
              <a:t> </a:t>
            </a:r>
            <a:r>
              <a:rPr lang="ru-RU" dirty="0" err="1"/>
              <a:t>кафасининг</a:t>
            </a:r>
            <a:r>
              <a:rPr lang="ru-RU" dirty="0"/>
              <a:t> </a:t>
            </a:r>
            <a:r>
              <a:rPr lang="ru-RU" dirty="0" err="1"/>
              <a:t>огирлиги</a:t>
            </a:r>
            <a:r>
              <a:rPr lang="ru-RU" dirty="0"/>
              <a:t> </a:t>
            </a:r>
            <a:r>
              <a:rPr lang="ru-RU" dirty="0" err="1"/>
              <a:t>хисобига</a:t>
            </a:r>
            <a:r>
              <a:rPr lang="ru-RU" dirty="0"/>
              <a:t> уз-</a:t>
            </a:r>
            <a:r>
              <a:rPr lang="ru-RU" dirty="0" err="1"/>
              <a:t>узидан</a:t>
            </a:r>
            <a:r>
              <a:rPr lang="ru-RU" dirty="0"/>
              <a:t> </a:t>
            </a:r>
            <a:r>
              <a:rPr lang="ru-RU" dirty="0" err="1"/>
              <a:t>содир</a:t>
            </a:r>
            <a:r>
              <a:rPr lang="ru-RU" dirty="0"/>
              <a:t> </a:t>
            </a:r>
            <a:r>
              <a:rPr lang="ru-RU" dirty="0" err="1"/>
              <a:t>булади</a:t>
            </a:r>
            <a:r>
              <a:rPr lang="ru-RU" dirty="0"/>
              <a:t>. </a:t>
            </a:r>
            <a:r>
              <a:rPr lang="ru-RU" dirty="0" err="1"/>
              <a:t>Нафас</a:t>
            </a:r>
            <a:r>
              <a:rPr lang="ru-RU" dirty="0"/>
              <a:t> </a:t>
            </a:r>
            <a:r>
              <a:rPr lang="ru-RU" dirty="0" err="1"/>
              <a:t>бериш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чикаришни</a:t>
            </a:r>
            <a:r>
              <a:rPr lang="ru-RU" dirty="0"/>
              <a:t> 5-6 секунд, </a:t>
            </a:r>
            <a:r>
              <a:rPr lang="ru-RU" dirty="0" err="1"/>
              <a:t>яъни</a:t>
            </a:r>
            <a:r>
              <a:rPr lang="ru-RU" dirty="0"/>
              <a:t>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дакикада</a:t>
            </a:r>
            <a:r>
              <a:rPr lang="ru-RU" dirty="0"/>
              <a:t> 10-12 </a:t>
            </a:r>
            <a:r>
              <a:rPr lang="ru-RU" dirty="0" err="1"/>
              <a:t>маротаба</a:t>
            </a:r>
            <a:r>
              <a:rPr lang="ru-RU" dirty="0"/>
              <a:t> </a:t>
            </a:r>
            <a:r>
              <a:rPr lang="ru-RU" dirty="0" err="1"/>
              <a:t>нафас</a:t>
            </a:r>
            <a:r>
              <a:rPr lang="ru-RU" dirty="0"/>
              <a:t> </a:t>
            </a:r>
            <a:r>
              <a:rPr lang="ru-RU" dirty="0" err="1"/>
              <a:t>бериш-нафас</a:t>
            </a:r>
            <a:r>
              <a:rPr lang="ru-RU" dirty="0"/>
              <a:t> </a:t>
            </a:r>
            <a:r>
              <a:rPr lang="ru-RU" dirty="0" err="1"/>
              <a:t>чикариш</a:t>
            </a:r>
            <a:r>
              <a:rPr lang="ru-RU" dirty="0"/>
              <a:t> </a:t>
            </a:r>
            <a:r>
              <a:rPr lang="ru-RU" dirty="0" err="1"/>
              <a:t>амалга</a:t>
            </a:r>
            <a:r>
              <a:rPr lang="ru-RU" dirty="0"/>
              <a:t> </a:t>
            </a:r>
            <a:r>
              <a:rPr lang="ru-RU" dirty="0" err="1"/>
              <a:t>оширилади</a:t>
            </a:r>
            <a:r>
              <a:rPr lang="ru-RU" dirty="0"/>
              <a:t>. </a:t>
            </a:r>
            <a:r>
              <a:rPr lang="ru-RU" dirty="0" err="1"/>
              <a:t>Тугридан-тугри</a:t>
            </a:r>
            <a:r>
              <a:rPr lang="ru-RU" dirty="0"/>
              <a:t> </a:t>
            </a:r>
            <a:r>
              <a:rPr lang="ru-RU" dirty="0" err="1"/>
              <a:t>булмаган</a:t>
            </a:r>
            <a:r>
              <a:rPr lang="ru-RU" dirty="0"/>
              <a:t> </a:t>
            </a:r>
            <a:r>
              <a:rPr lang="ru-RU" dirty="0" err="1"/>
              <a:t>юрак</a:t>
            </a:r>
            <a:r>
              <a:rPr lang="ru-RU" dirty="0"/>
              <a:t> </a:t>
            </a:r>
            <a:r>
              <a:rPr lang="ru-RU" dirty="0" err="1"/>
              <a:t>укаланиши</a:t>
            </a:r>
            <a:r>
              <a:rPr lang="ru-RU" dirty="0"/>
              <a:t> пульс </a:t>
            </a:r>
            <a:r>
              <a:rPr lang="ru-RU" dirty="0" err="1"/>
              <a:t>булмаган</a:t>
            </a:r>
            <a:r>
              <a:rPr lang="ru-RU" dirty="0"/>
              <a:t> </a:t>
            </a:r>
            <a:r>
              <a:rPr lang="ru-RU" dirty="0" err="1"/>
              <a:t>пайтда</a:t>
            </a:r>
            <a:r>
              <a:rPr lang="ru-RU" dirty="0"/>
              <a:t> </a:t>
            </a:r>
            <a:r>
              <a:rPr lang="ru-RU" dirty="0" err="1"/>
              <a:t>амалга</a:t>
            </a:r>
            <a:r>
              <a:rPr lang="ru-RU" dirty="0"/>
              <a:t> </a:t>
            </a:r>
            <a:r>
              <a:rPr lang="ru-RU" dirty="0" err="1"/>
              <a:t>оширилсин</a:t>
            </a:r>
            <a:r>
              <a:rPr lang="ru-RU" dirty="0"/>
              <a:t>. </a:t>
            </a:r>
            <a:r>
              <a:rPr lang="ru-RU" dirty="0" err="1"/>
              <a:t>Нафас</a:t>
            </a:r>
            <a:r>
              <a:rPr lang="ru-RU" dirty="0"/>
              <a:t> </a:t>
            </a:r>
            <a:r>
              <a:rPr lang="ru-RU" dirty="0" err="1"/>
              <a:t>бериш</a:t>
            </a:r>
            <a:r>
              <a:rPr lang="ru-RU" dirty="0"/>
              <a:t> - </a:t>
            </a:r>
            <a:r>
              <a:rPr lang="ru-RU" dirty="0" err="1"/>
              <a:t>нафас</a:t>
            </a:r>
            <a:r>
              <a:rPr lang="ru-RU" dirty="0"/>
              <a:t> </a:t>
            </a:r>
            <a:r>
              <a:rPr lang="ru-RU" dirty="0" err="1"/>
              <a:t>олиш</a:t>
            </a:r>
            <a:r>
              <a:rPr lang="ru-RU" dirty="0"/>
              <a:t> </a:t>
            </a:r>
            <a:r>
              <a:rPr lang="ru-RU" dirty="0" err="1"/>
              <a:t>циклларини</a:t>
            </a:r>
            <a:r>
              <a:rPr lang="ru-RU" dirty="0"/>
              <a:t> </a:t>
            </a:r>
            <a:r>
              <a:rPr lang="ru-RU" dirty="0" err="1"/>
              <a:t>амалга</a:t>
            </a:r>
            <a:r>
              <a:rPr lang="ru-RU" dirty="0"/>
              <a:t> </a:t>
            </a:r>
            <a:r>
              <a:rPr lang="ru-RU" dirty="0" err="1"/>
              <a:t>оширишда</a:t>
            </a:r>
            <a:r>
              <a:rPr lang="ru-RU" dirty="0"/>
              <a:t> </a:t>
            </a:r>
            <a:r>
              <a:rPr lang="ru-RU" dirty="0" err="1"/>
              <a:t>тезкорлик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кулларни</a:t>
            </a:r>
            <a:r>
              <a:rPr lang="ru-RU" dirty="0"/>
              <a:t> </a:t>
            </a:r>
            <a:r>
              <a:rPr lang="ru-RU" dirty="0" err="1"/>
              <a:t>панжаларини</a:t>
            </a:r>
            <a:r>
              <a:rPr lang="ru-RU" dirty="0"/>
              <a:t> </a:t>
            </a:r>
            <a:r>
              <a:rPr lang="ru-RU" dirty="0" err="1"/>
              <a:t>кукрак</a:t>
            </a:r>
            <a:r>
              <a:rPr lang="ru-RU" dirty="0"/>
              <a:t> </a:t>
            </a:r>
            <a:r>
              <a:rPr lang="ru-RU" dirty="0" err="1"/>
              <a:t>кафасининг</a:t>
            </a:r>
            <a:r>
              <a:rPr lang="ru-RU" dirty="0"/>
              <a:t> </a:t>
            </a:r>
            <a:r>
              <a:rPr lang="ru-RU" dirty="0" err="1"/>
              <a:t>учдан</a:t>
            </a:r>
            <a:r>
              <a:rPr lang="ru-RU" dirty="0"/>
              <a:t>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кисмига</a:t>
            </a:r>
            <a:r>
              <a:rPr lang="ru-RU" dirty="0"/>
              <a:t> </a:t>
            </a:r>
            <a:r>
              <a:rPr lang="ru-RU" dirty="0" err="1"/>
              <a:t>куйиб</a:t>
            </a:r>
            <a:r>
              <a:rPr lang="ru-RU" dirty="0"/>
              <a:t> (</a:t>
            </a:r>
            <a:r>
              <a:rPr lang="ru-RU" dirty="0" err="1"/>
              <a:t>кукрак</a:t>
            </a:r>
            <a:r>
              <a:rPr lang="ru-RU" dirty="0"/>
              <a:t> </a:t>
            </a:r>
            <a:r>
              <a:rPr lang="ru-RU" dirty="0" err="1"/>
              <a:t>кафасидаги</a:t>
            </a:r>
            <a:r>
              <a:rPr lang="ru-RU" dirty="0"/>
              <a:t> </a:t>
            </a:r>
            <a:r>
              <a:rPr lang="ru-RU" dirty="0" err="1"/>
              <a:t>тугундан</a:t>
            </a:r>
            <a:r>
              <a:rPr lang="ru-RU" dirty="0"/>
              <a:t> 2 см. </a:t>
            </a:r>
            <a:r>
              <a:rPr lang="ru-RU" dirty="0" err="1"/>
              <a:t>юкорирок</a:t>
            </a:r>
            <a:r>
              <a:rPr lang="ru-RU" dirty="0"/>
              <a:t>), </a:t>
            </a:r>
            <a:r>
              <a:rPr lang="ru-RU" dirty="0" err="1"/>
              <a:t>кукрак</a:t>
            </a:r>
            <a:r>
              <a:rPr lang="ru-RU" dirty="0"/>
              <a:t> </a:t>
            </a:r>
            <a:r>
              <a:rPr lang="ru-RU" dirty="0" err="1"/>
              <a:t>кафасини</a:t>
            </a:r>
            <a:r>
              <a:rPr lang="ru-RU" dirty="0"/>
              <a:t> </a:t>
            </a:r>
            <a:r>
              <a:rPr lang="ru-RU" dirty="0" err="1"/>
              <a:t>босиш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нафас</a:t>
            </a:r>
            <a:r>
              <a:rPr lang="ru-RU" dirty="0"/>
              <a:t> </a:t>
            </a:r>
            <a:r>
              <a:rPr lang="ru-RU" dirty="0" err="1"/>
              <a:t>чикариш</a:t>
            </a:r>
            <a:r>
              <a:rPr lang="ru-RU" dirty="0"/>
              <a:t> </a:t>
            </a:r>
            <a:r>
              <a:rPr lang="ru-RU" dirty="0" err="1"/>
              <a:t>оралигида</a:t>
            </a:r>
            <a:r>
              <a:rPr lang="ru-RU" dirty="0"/>
              <a:t> 3-4 марта </a:t>
            </a:r>
            <a:r>
              <a:rPr lang="ru-RU" dirty="0" err="1"/>
              <a:t>давомийлик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куйиб</a:t>
            </a:r>
            <a:r>
              <a:rPr lang="ru-RU" dirty="0"/>
              <a:t> </a:t>
            </a:r>
            <a:r>
              <a:rPr lang="ru-RU" dirty="0" err="1"/>
              <a:t>юбориш</a:t>
            </a:r>
            <a:r>
              <a:rPr lang="ru-RU" dirty="0"/>
              <a:t>. </a:t>
            </a:r>
            <a:r>
              <a:rPr lang="ru-RU" dirty="0" err="1"/>
              <a:t>Тугридан-тугри</a:t>
            </a:r>
            <a:r>
              <a:rPr lang="ru-RU" dirty="0"/>
              <a:t> </a:t>
            </a:r>
            <a:r>
              <a:rPr lang="ru-RU" dirty="0" err="1"/>
              <a:t>булмаган</a:t>
            </a:r>
            <a:r>
              <a:rPr lang="ru-RU" dirty="0"/>
              <a:t> </a:t>
            </a:r>
            <a:r>
              <a:rPr lang="ru-RU" dirty="0" err="1"/>
              <a:t>укалашни</a:t>
            </a:r>
            <a:r>
              <a:rPr lang="ru-RU" dirty="0"/>
              <a:t> </a:t>
            </a:r>
            <a:r>
              <a:rPr lang="ru-RU" dirty="0" err="1"/>
              <a:t>жабрланувчида</a:t>
            </a:r>
            <a:r>
              <a:rPr lang="ru-RU" dirty="0"/>
              <a:t> пульс </a:t>
            </a:r>
            <a:r>
              <a:rPr lang="ru-RU" dirty="0" err="1"/>
              <a:t>пайдо</a:t>
            </a:r>
            <a:r>
              <a:rPr lang="ru-RU" dirty="0"/>
              <a:t> </a:t>
            </a:r>
            <a:r>
              <a:rPr lang="ru-RU" dirty="0" err="1"/>
              <a:t>булганга</a:t>
            </a:r>
            <a:r>
              <a:rPr lang="ru-RU" dirty="0"/>
              <a:t> </a:t>
            </a:r>
            <a:r>
              <a:rPr lang="ru-RU" dirty="0" err="1"/>
              <a:t>кадар</a:t>
            </a:r>
            <a:r>
              <a:rPr lang="ru-RU" dirty="0"/>
              <a:t> </a:t>
            </a:r>
            <a:r>
              <a:rPr lang="ru-RU" dirty="0" err="1"/>
              <a:t>ёки</a:t>
            </a:r>
            <a:r>
              <a:rPr lang="ru-RU" dirty="0"/>
              <a:t> тез </a:t>
            </a:r>
            <a:r>
              <a:rPr lang="ru-RU" dirty="0" err="1"/>
              <a:t>тиббий</a:t>
            </a:r>
            <a:r>
              <a:rPr lang="ru-RU" dirty="0"/>
              <a:t> </a:t>
            </a:r>
            <a:r>
              <a:rPr lang="ru-RU" dirty="0" err="1"/>
              <a:t>ёрдам</a:t>
            </a:r>
            <a:r>
              <a:rPr lang="ru-RU" dirty="0"/>
              <a:t> </a:t>
            </a:r>
            <a:r>
              <a:rPr lang="ru-RU" dirty="0" err="1"/>
              <a:t>шифокори</a:t>
            </a:r>
            <a:r>
              <a:rPr lang="ru-RU" dirty="0"/>
              <a:t> </a:t>
            </a:r>
            <a:r>
              <a:rPr lang="ru-RU" dirty="0" err="1"/>
              <a:t>келгунига</a:t>
            </a:r>
            <a:r>
              <a:rPr lang="ru-RU" dirty="0"/>
              <a:t> </a:t>
            </a:r>
            <a:r>
              <a:rPr lang="ru-RU" dirty="0" err="1"/>
              <a:t>кадар</a:t>
            </a:r>
            <a:r>
              <a:rPr lang="ru-RU" dirty="0"/>
              <a:t> </a:t>
            </a:r>
            <a:r>
              <a:rPr lang="ru-RU" dirty="0" err="1"/>
              <a:t>амалга</a:t>
            </a:r>
            <a:r>
              <a:rPr lang="ru-RU" dirty="0"/>
              <a:t> </a:t>
            </a:r>
            <a:r>
              <a:rPr lang="ru-RU" dirty="0" err="1"/>
              <a:t>ошириш</a:t>
            </a:r>
            <a:r>
              <a:rPr lang="ru-RU" dirty="0"/>
              <a:t> </a:t>
            </a:r>
            <a:r>
              <a:rPr lang="ru-RU" dirty="0" err="1"/>
              <a:t>керак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09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02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Ёнгин</a:t>
            </a:r>
            <a:r>
              <a:rPr lang="ru-RU" dirty="0"/>
              <a:t> </a:t>
            </a:r>
            <a:r>
              <a:rPr lang="ru-RU" dirty="0" err="1"/>
              <a:t>хавфсизлиги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04900"/>
            <a:ext cx="10515600" cy="507206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куриклаш</a:t>
            </a:r>
            <a:r>
              <a:rPr lang="ru-RU" dirty="0"/>
              <a:t> </a:t>
            </a:r>
            <a:r>
              <a:rPr lang="ru-RU" dirty="0" err="1"/>
              <a:t>бопщармасига</a:t>
            </a:r>
            <a:r>
              <a:rPr lang="ru-RU" dirty="0"/>
              <a:t> </a:t>
            </a:r>
            <a:r>
              <a:rPr lang="ru-RU" dirty="0" err="1"/>
              <a:t>юклатилган</a:t>
            </a:r>
            <a:r>
              <a:rPr lang="ru-RU" dirty="0"/>
              <a:t>. </a:t>
            </a:r>
            <a:r>
              <a:rPr lang="ru-RU" dirty="0" err="1"/>
              <a:t>Ёнгин</a:t>
            </a:r>
            <a:r>
              <a:rPr lang="ru-RU" dirty="0"/>
              <a:t> х:авфсизлигига </a:t>
            </a:r>
            <a:r>
              <a:rPr lang="ru-RU" dirty="0" err="1"/>
              <a:t>жавобгар</a:t>
            </a:r>
            <a:r>
              <a:rPr lang="ru-RU" dirty="0"/>
              <a:t> </a:t>
            </a:r>
            <a:r>
              <a:rPr lang="ru-RU" dirty="0" err="1"/>
              <a:t>шахсларнииг</a:t>
            </a:r>
            <a:r>
              <a:rPr lang="ru-RU" dirty="0"/>
              <a:t> </a:t>
            </a:r>
            <a:r>
              <a:rPr lang="ru-RU" dirty="0" err="1"/>
              <a:t>жавобгарлиги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16 </a:t>
            </a:r>
            <a:r>
              <a:rPr lang="ru-RU" dirty="0" err="1"/>
              <a:t>мажбуриятлари</a:t>
            </a:r>
            <a:r>
              <a:rPr lang="ru-RU" dirty="0"/>
              <a:t>? </a:t>
            </a:r>
            <a:r>
              <a:rPr lang="ru-RU" dirty="0" err="1"/>
              <a:t>Корхона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муассасаларда</a:t>
            </a:r>
            <a:r>
              <a:rPr lang="ru-RU" dirty="0"/>
              <a:t> </a:t>
            </a:r>
            <a:r>
              <a:rPr lang="ru-RU" dirty="0" err="1"/>
              <a:t>ёнгин</a:t>
            </a:r>
            <a:r>
              <a:rPr lang="ru-RU" dirty="0"/>
              <a:t> </a:t>
            </a:r>
            <a:r>
              <a:rPr lang="ru-RU" dirty="0" err="1"/>
              <a:t>хавфсизлиги</a:t>
            </a:r>
            <a:r>
              <a:rPr lang="ru-RU" dirty="0"/>
              <a:t> </a:t>
            </a:r>
            <a:r>
              <a:rPr lang="ru-RU" dirty="0" err="1"/>
              <a:t>тадбирларини</a:t>
            </a:r>
            <a:r>
              <a:rPr lang="ru-RU" dirty="0"/>
              <a:t> уз </a:t>
            </a:r>
            <a:r>
              <a:rPr lang="ru-RU" dirty="0" err="1"/>
              <a:t>вактида</a:t>
            </a:r>
            <a:r>
              <a:rPr lang="ru-RU" dirty="0"/>
              <a:t> </a:t>
            </a:r>
            <a:r>
              <a:rPr lang="ru-RU" dirty="0" err="1"/>
              <a:t>амалга</a:t>
            </a:r>
            <a:r>
              <a:rPr lang="ru-RU" dirty="0"/>
              <a:t> </a:t>
            </a:r>
            <a:r>
              <a:rPr lang="ru-RU" dirty="0" err="1"/>
              <a:t>оширилишига</a:t>
            </a:r>
            <a:r>
              <a:rPr lang="ru-RU" dirty="0"/>
              <a:t>, </a:t>
            </a:r>
            <a:r>
              <a:rPr lang="ru-RU" dirty="0" err="1"/>
              <a:t>белгиланган</a:t>
            </a:r>
            <a:r>
              <a:rPr lang="ru-RU" dirty="0"/>
              <a:t> </a:t>
            </a:r>
            <a:r>
              <a:rPr lang="ru-RU" dirty="0" err="1"/>
              <a:t>талабда</a:t>
            </a:r>
            <a:r>
              <a:rPr lang="ru-RU" dirty="0"/>
              <a:t> </a:t>
            </a:r>
            <a:r>
              <a:rPr lang="ru-RU" dirty="0" err="1"/>
              <a:t>ёнгин</a:t>
            </a:r>
            <a:r>
              <a:rPr lang="ru-RU" dirty="0"/>
              <a:t> </a:t>
            </a:r>
            <a:r>
              <a:rPr lang="ru-RU" dirty="0" err="1"/>
              <a:t>хавфсизлиги</a:t>
            </a:r>
            <a:r>
              <a:rPr lang="ru-RU" dirty="0"/>
              <a:t> </a:t>
            </a:r>
            <a:r>
              <a:rPr lang="ru-RU" dirty="0" err="1"/>
              <a:t>режимини</a:t>
            </a:r>
            <a:r>
              <a:rPr lang="ru-RU" dirty="0"/>
              <a:t> </a:t>
            </a:r>
            <a:r>
              <a:rPr lang="ru-RU" dirty="0" err="1"/>
              <a:t>ушлаб</a:t>
            </a:r>
            <a:r>
              <a:rPr lang="ru-RU" dirty="0"/>
              <a:t> </a:t>
            </a:r>
            <a:r>
              <a:rPr lang="ru-RU" dirty="0" err="1"/>
              <a:t>турилишига</a:t>
            </a:r>
            <a:r>
              <a:rPr lang="ru-RU" dirty="0"/>
              <a:t> шу </a:t>
            </a:r>
            <a:r>
              <a:rPr lang="ru-RU" dirty="0" err="1"/>
              <a:t>корхона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ташкилот</a:t>
            </a:r>
            <a:r>
              <a:rPr lang="ru-RU" dirty="0"/>
              <a:t> </a:t>
            </a:r>
            <a:r>
              <a:rPr lang="ru-RU" dirty="0" err="1"/>
              <a:t>рах,барлари</a:t>
            </a:r>
            <a:r>
              <a:rPr lang="ru-RU" dirty="0"/>
              <a:t> </a:t>
            </a:r>
            <a:r>
              <a:rPr lang="ru-RU" dirty="0" err="1"/>
              <a:t>жавоб</a:t>
            </a:r>
            <a:r>
              <a:rPr lang="ru-RU" dirty="0"/>
              <a:t> </a:t>
            </a:r>
            <a:r>
              <a:rPr lang="ru-RU" dirty="0" err="1"/>
              <a:t>беради</a:t>
            </a:r>
            <a:r>
              <a:rPr lang="ru-RU" dirty="0"/>
              <a:t>. </a:t>
            </a:r>
            <a:r>
              <a:rPr lang="ru-RU" dirty="0" err="1"/>
              <a:t>Цехлар</a:t>
            </a:r>
            <a:r>
              <a:rPr lang="ru-RU" dirty="0"/>
              <a:t>, </a:t>
            </a:r>
            <a:r>
              <a:rPr lang="ru-RU" dirty="0" err="1"/>
              <a:t>устахоналар</a:t>
            </a:r>
            <a:r>
              <a:rPr lang="ru-RU" dirty="0"/>
              <a:t>, </a:t>
            </a:r>
            <a:r>
              <a:rPr lang="ru-RU" dirty="0" err="1"/>
              <a:t>омборлар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бопща</a:t>
            </a:r>
            <a:r>
              <a:rPr lang="ru-RU" dirty="0"/>
              <a:t> </a:t>
            </a:r>
            <a:r>
              <a:rPr lang="ru-RU" dirty="0" err="1"/>
              <a:t>объектларда</a:t>
            </a:r>
            <a:r>
              <a:rPr lang="ru-RU" dirty="0"/>
              <a:t> </a:t>
            </a:r>
            <a:r>
              <a:rPr lang="ru-RU" dirty="0" err="1"/>
              <a:t>ёнгин</a:t>
            </a:r>
            <a:r>
              <a:rPr lang="ru-RU" dirty="0"/>
              <a:t> </a:t>
            </a:r>
            <a:r>
              <a:rPr lang="ru-RU" dirty="0" err="1"/>
              <a:t>хавфсизлиги</a:t>
            </a:r>
            <a:r>
              <a:rPr lang="ru-RU" dirty="0"/>
              <a:t> </a:t>
            </a:r>
            <a:r>
              <a:rPr lang="ru-RU" dirty="0" err="1"/>
              <a:t>буйича</a:t>
            </a:r>
            <a:r>
              <a:rPr lang="ru-RU" dirty="0"/>
              <a:t> </a:t>
            </a:r>
            <a:r>
              <a:rPr lang="ru-RU" dirty="0" err="1"/>
              <a:t>жавобгарлик</a:t>
            </a:r>
            <a:r>
              <a:rPr lang="ru-RU" dirty="0"/>
              <a:t>, </a:t>
            </a:r>
            <a:r>
              <a:rPr lang="ru-RU" dirty="0" err="1"/>
              <a:t>хамда</a:t>
            </a:r>
            <a:r>
              <a:rPr lang="ru-RU" dirty="0"/>
              <a:t> </a:t>
            </a:r>
            <a:r>
              <a:rPr lang="ru-RU" dirty="0" err="1"/>
              <a:t>уларда</a:t>
            </a:r>
            <a:r>
              <a:rPr lang="ru-RU" dirty="0"/>
              <a:t> </a:t>
            </a:r>
            <a:r>
              <a:rPr lang="ru-RU" dirty="0" err="1"/>
              <a:t>ёнгин</a:t>
            </a:r>
            <a:r>
              <a:rPr lang="ru-RU" dirty="0"/>
              <a:t> </a:t>
            </a:r>
            <a:r>
              <a:rPr lang="ru-RU" dirty="0" err="1"/>
              <a:t>хавфсизлиги</a:t>
            </a:r>
            <a:r>
              <a:rPr lang="ru-RU" dirty="0"/>
              <a:t> </a:t>
            </a:r>
            <a:r>
              <a:rPr lang="ru-RU" dirty="0" err="1"/>
              <a:t>тадбирларини</a:t>
            </a:r>
            <a:r>
              <a:rPr lang="ru-RU" dirty="0"/>
              <a:t> уз </a:t>
            </a:r>
            <a:r>
              <a:rPr lang="ru-RU" dirty="0" err="1"/>
              <a:t>вактида</a:t>
            </a:r>
            <a:r>
              <a:rPr lang="ru-RU" dirty="0"/>
              <a:t> </a:t>
            </a:r>
            <a:r>
              <a:rPr lang="ru-RU" dirty="0" err="1"/>
              <a:t>амалга</a:t>
            </a:r>
            <a:r>
              <a:rPr lang="ru-RU" dirty="0"/>
              <a:t> </a:t>
            </a:r>
            <a:r>
              <a:rPr lang="ru-RU" dirty="0" err="1"/>
              <a:t>оширилишига</a:t>
            </a:r>
            <a:r>
              <a:rPr lang="ru-RU" dirty="0"/>
              <a:t> </a:t>
            </a:r>
            <a:r>
              <a:rPr lang="ru-RU" dirty="0" err="1"/>
              <a:t>жавобгарлик</a:t>
            </a:r>
            <a:r>
              <a:rPr lang="ru-RU" dirty="0"/>
              <a:t> цех, </a:t>
            </a:r>
            <a:r>
              <a:rPr lang="ru-RU" dirty="0" err="1"/>
              <a:t>омбор</a:t>
            </a:r>
            <a:r>
              <a:rPr lang="ru-RU" dirty="0"/>
              <a:t>, </a:t>
            </a:r>
            <a:r>
              <a:rPr lang="ru-RU" dirty="0" err="1"/>
              <a:t>устахона</a:t>
            </a:r>
            <a:r>
              <a:rPr lang="ru-RU" dirty="0"/>
              <a:t> </a:t>
            </a:r>
            <a:r>
              <a:rPr lang="ru-RU" dirty="0" err="1"/>
              <a:t>бошлигига</a:t>
            </a:r>
            <a:r>
              <a:rPr lang="ru-RU" dirty="0"/>
              <a:t> </a:t>
            </a:r>
            <a:r>
              <a:rPr lang="ru-RU" dirty="0" err="1"/>
              <a:t>юклатилади</a:t>
            </a:r>
            <a:r>
              <a:rPr lang="ru-RU" dirty="0"/>
              <a:t>. </a:t>
            </a:r>
            <a:r>
              <a:rPr lang="ru-RU" dirty="0" err="1"/>
              <a:t>Ёнгин</a:t>
            </a:r>
            <a:r>
              <a:rPr lang="ru-RU" dirty="0"/>
              <a:t> </a:t>
            </a:r>
            <a:r>
              <a:rPr lang="ru-RU" dirty="0" err="1"/>
              <a:t>хавфсизлигига</a:t>
            </a:r>
            <a:r>
              <a:rPr lang="ru-RU" dirty="0"/>
              <a:t> </a:t>
            </a:r>
            <a:r>
              <a:rPr lang="ru-RU" dirty="0" err="1"/>
              <a:t>жавобгарлар</a:t>
            </a:r>
            <a:r>
              <a:rPr lang="ru-RU" dirty="0"/>
              <a:t> цех, </a:t>
            </a:r>
            <a:r>
              <a:rPr lang="ru-RU" dirty="0" err="1"/>
              <a:t>устахона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омбор</a:t>
            </a:r>
            <a:r>
              <a:rPr lang="ru-RU" dirty="0"/>
              <a:t> </a:t>
            </a:r>
            <a:r>
              <a:rPr lang="ru-RU" dirty="0" err="1"/>
              <a:t>шпчихизматчиларига</a:t>
            </a:r>
            <a:r>
              <a:rPr lang="ru-RU" dirty="0"/>
              <a:t> </a:t>
            </a:r>
            <a:r>
              <a:rPr lang="ru-RU" dirty="0" err="1"/>
              <a:t>ёнгин</a:t>
            </a:r>
            <a:r>
              <a:rPr lang="ru-RU" dirty="0"/>
              <a:t> </a:t>
            </a:r>
            <a:r>
              <a:rPr lang="ru-RU" dirty="0" err="1"/>
              <a:t>хавфсизлиги</a:t>
            </a:r>
            <a:r>
              <a:rPr lang="ru-RU" dirty="0"/>
              <a:t> </a:t>
            </a:r>
            <a:r>
              <a:rPr lang="ru-RU" dirty="0" err="1"/>
              <a:t>коидалари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ёнгин</a:t>
            </a:r>
            <a:r>
              <a:rPr lang="ru-RU" dirty="0"/>
              <a:t> </a:t>
            </a:r>
            <a:r>
              <a:rPr lang="ru-RU" dirty="0" err="1"/>
              <a:t>даврида</a:t>
            </a:r>
            <a:r>
              <a:rPr lang="ru-RU" dirty="0"/>
              <a:t> </a:t>
            </a:r>
            <a:r>
              <a:rPr lang="ru-RU" dirty="0" err="1"/>
              <a:t>хатти-харакат</a:t>
            </a:r>
            <a:r>
              <a:rPr lang="ru-RU" dirty="0"/>
              <a:t> </a:t>
            </a:r>
            <a:r>
              <a:rPr lang="ru-RU" dirty="0" err="1"/>
              <a:t>тартиби</a:t>
            </a:r>
            <a:r>
              <a:rPr lang="ru-RU" dirty="0"/>
              <a:t> </a:t>
            </a:r>
            <a:r>
              <a:rPr lang="ru-RU" dirty="0" err="1"/>
              <a:t>тугрисида</a:t>
            </a:r>
            <a:r>
              <a:rPr lang="ru-RU" dirty="0"/>
              <a:t> </a:t>
            </a:r>
            <a:r>
              <a:rPr lang="ru-RU" dirty="0" err="1"/>
              <a:t>тушунча</a:t>
            </a:r>
            <a:r>
              <a:rPr lang="ru-RU" dirty="0"/>
              <a:t> </a:t>
            </a:r>
            <a:r>
              <a:rPr lang="ru-RU" dirty="0" err="1"/>
              <a:t>бериши</a:t>
            </a:r>
            <a:r>
              <a:rPr lang="ru-RU" dirty="0"/>
              <a:t>, </a:t>
            </a:r>
            <a:r>
              <a:rPr lang="ru-RU" dirty="0" err="1"/>
              <a:t>ишлаб</a:t>
            </a:r>
            <a:r>
              <a:rPr lang="ru-RU" dirty="0"/>
              <a:t> </a:t>
            </a:r>
            <a:r>
              <a:rPr lang="ru-RU" dirty="0" err="1"/>
              <a:t>чикариш</a:t>
            </a:r>
            <a:r>
              <a:rPr lang="ru-RU" dirty="0"/>
              <a:t> </a:t>
            </a:r>
            <a:r>
              <a:rPr lang="ru-RU" dirty="0" err="1"/>
              <a:t>технологияси</a:t>
            </a:r>
            <a:r>
              <a:rPr lang="ru-RU" dirty="0"/>
              <a:t> </a:t>
            </a:r>
            <a:r>
              <a:rPr lang="ru-RU" dirty="0" err="1"/>
              <a:t>жараёнини</a:t>
            </a:r>
            <a:r>
              <a:rPr lang="ru-RU" dirty="0"/>
              <a:t> </a:t>
            </a:r>
            <a:r>
              <a:rPr lang="ru-RU" dirty="0" err="1"/>
              <a:t>хусусиятларини</a:t>
            </a:r>
            <a:r>
              <a:rPr lang="ru-RU" dirty="0"/>
              <a:t> </a:t>
            </a:r>
            <a:r>
              <a:rPr lang="ru-RU" dirty="0" err="1"/>
              <a:t>эътиборга</a:t>
            </a:r>
            <a:r>
              <a:rPr lang="ru-RU" dirty="0"/>
              <a:t> </a:t>
            </a:r>
            <a:r>
              <a:rPr lang="ru-RU" dirty="0" err="1"/>
              <a:t>олган</a:t>
            </a:r>
            <a:r>
              <a:rPr lang="ru-RU" dirty="0"/>
              <a:t> </a:t>
            </a:r>
            <a:r>
              <a:rPr lang="ru-RU" dirty="0" err="1"/>
              <a:t>холда</a:t>
            </a:r>
            <a:r>
              <a:rPr lang="ru-RU" dirty="0"/>
              <a:t> </a:t>
            </a:r>
            <a:r>
              <a:rPr lang="ru-RU" dirty="0" err="1"/>
              <a:t>ёнгин</a:t>
            </a:r>
            <a:r>
              <a:rPr lang="ru-RU" dirty="0"/>
              <a:t> </a:t>
            </a:r>
            <a:r>
              <a:rPr lang="ru-RU" dirty="0" err="1"/>
              <a:t>хавфсизлиги</a:t>
            </a:r>
            <a:r>
              <a:rPr lang="ru-RU" dirty="0"/>
              <a:t> </a:t>
            </a:r>
            <a:r>
              <a:rPr lang="ru-RU" dirty="0" err="1"/>
              <a:t>йурищомаларини</a:t>
            </a:r>
            <a:r>
              <a:rPr lang="ru-RU" dirty="0"/>
              <a:t> </a:t>
            </a:r>
            <a:r>
              <a:rPr lang="ru-RU" dirty="0" err="1"/>
              <a:t>ишлаб</a:t>
            </a:r>
            <a:r>
              <a:rPr lang="ru-RU" dirty="0"/>
              <a:t> </a:t>
            </a:r>
            <a:r>
              <a:rPr lang="ru-RU" dirty="0" err="1"/>
              <a:t>чикаришда</a:t>
            </a:r>
            <a:r>
              <a:rPr lang="ru-RU" dirty="0"/>
              <a:t> </a:t>
            </a:r>
            <a:r>
              <a:rPr lang="ru-RU" dirty="0" err="1"/>
              <a:t>ипггирок</a:t>
            </a:r>
            <a:r>
              <a:rPr lang="ru-RU" dirty="0"/>
              <a:t> </a:t>
            </a:r>
            <a:r>
              <a:rPr lang="ru-RU" dirty="0" err="1"/>
              <a:t>этиши</a:t>
            </a:r>
            <a:r>
              <a:rPr lang="ru-RU" dirty="0"/>
              <a:t>, </a:t>
            </a:r>
            <a:r>
              <a:rPr lang="ru-RU" dirty="0" err="1"/>
              <a:t>ушбу</a:t>
            </a:r>
            <a:r>
              <a:rPr lang="ru-RU" dirty="0"/>
              <a:t> </a:t>
            </a:r>
            <a:r>
              <a:rPr lang="ru-RU" dirty="0" err="1"/>
              <a:t>йурикномалар</a:t>
            </a:r>
            <a:r>
              <a:rPr lang="ru-RU" dirty="0"/>
              <a:t> </a:t>
            </a:r>
            <a:r>
              <a:rPr lang="ru-RU" dirty="0" err="1"/>
              <a:t>буйича</a:t>
            </a:r>
            <a:r>
              <a:rPr lang="ru-RU" dirty="0"/>
              <a:t> </a:t>
            </a:r>
            <a:r>
              <a:rPr lang="ru-RU" dirty="0" err="1"/>
              <a:t>ишчихизматчилар</a:t>
            </a:r>
            <a:r>
              <a:rPr lang="ru-RU" dirty="0"/>
              <a:t>™, </a:t>
            </a:r>
            <a:r>
              <a:rPr lang="ru-RU" dirty="0" err="1"/>
              <a:t>мухандис</a:t>
            </a:r>
            <a:r>
              <a:rPr lang="ru-RU" dirty="0"/>
              <a:t> техник </a:t>
            </a:r>
            <a:r>
              <a:rPr lang="ru-RU" dirty="0" err="1"/>
              <a:t>персоналларни</a:t>
            </a:r>
            <a:r>
              <a:rPr lang="ru-RU" dirty="0"/>
              <a:t> </a:t>
            </a:r>
            <a:r>
              <a:rPr lang="ru-RU" dirty="0" err="1"/>
              <a:t>укитиши</a:t>
            </a:r>
            <a:r>
              <a:rPr lang="ru-RU" dirty="0"/>
              <a:t>, </a:t>
            </a:r>
            <a:r>
              <a:rPr lang="ru-RU" dirty="0" err="1"/>
              <a:t>иситгичлар</a:t>
            </a:r>
            <a:r>
              <a:rPr lang="ru-RU" dirty="0"/>
              <a:t>, </a:t>
            </a:r>
            <a:r>
              <a:rPr lang="ru-RU" dirty="0" err="1"/>
              <a:t>хаво</a:t>
            </a:r>
            <a:r>
              <a:rPr lang="ru-RU" dirty="0"/>
              <a:t> </a:t>
            </a:r>
            <a:r>
              <a:rPr lang="ru-RU" dirty="0" err="1"/>
              <a:t>сургичлар</a:t>
            </a:r>
            <a:r>
              <a:rPr lang="ru-RU" dirty="0"/>
              <a:t>, </a:t>
            </a:r>
            <a:r>
              <a:rPr lang="ru-RU" dirty="0" err="1"/>
              <a:t>элетр</a:t>
            </a:r>
            <a:r>
              <a:rPr lang="ru-RU" dirty="0"/>
              <a:t> </a:t>
            </a:r>
            <a:r>
              <a:rPr lang="ru-RU" dirty="0" err="1"/>
              <a:t>ускуналар</a:t>
            </a:r>
            <a:r>
              <a:rPr lang="ru-RU" dirty="0"/>
              <a:t>,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симларини</a:t>
            </a:r>
            <a:r>
              <a:rPr lang="ru-RU" dirty="0"/>
              <a:t> </a:t>
            </a:r>
            <a:r>
              <a:rPr lang="ru-RU" dirty="0" err="1"/>
              <a:t>созлиги</a:t>
            </a:r>
            <a:r>
              <a:rPr lang="ru-RU" dirty="0"/>
              <a:t> </a:t>
            </a:r>
            <a:r>
              <a:rPr lang="ru-RU" dirty="0" err="1"/>
              <a:t>назоратини</a:t>
            </a:r>
            <a:r>
              <a:rPr lang="ru-RU" dirty="0"/>
              <a:t> </a:t>
            </a:r>
            <a:r>
              <a:rPr lang="ru-RU" dirty="0" err="1"/>
              <a:t>олиб</a:t>
            </a:r>
            <a:r>
              <a:rPr lang="ru-RU" dirty="0"/>
              <a:t> </a:t>
            </a:r>
            <a:r>
              <a:rPr lang="ru-RU" dirty="0" err="1"/>
              <a:t>бориб</a:t>
            </a:r>
            <a:r>
              <a:rPr lang="ru-RU" dirty="0"/>
              <a:t>, </a:t>
            </a:r>
            <a:r>
              <a:rPr lang="ru-RU" dirty="0" err="1"/>
              <a:t>ашщланган</a:t>
            </a:r>
            <a:r>
              <a:rPr lang="ru-RU" dirty="0"/>
              <a:t> </a:t>
            </a:r>
            <a:r>
              <a:rPr lang="ru-RU" dirty="0" err="1"/>
              <a:t>нозозликларни</a:t>
            </a:r>
            <a:r>
              <a:rPr lang="ru-RU" dirty="0"/>
              <a:t> </a:t>
            </a:r>
            <a:r>
              <a:rPr lang="ru-RU" dirty="0" err="1"/>
              <a:t>бартараф</a:t>
            </a:r>
            <a:r>
              <a:rPr lang="ru-RU" dirty="0"/>
              <a:t> </a:t>
            </a:r>
            <a:r>
              <a:rPr lang="ru-RU" dirty="0" err="1"/>
              <a:t>этиши</a:t>
            </a:r>
            <a:r>
              <a:rPr lang="ru-RU" dirty="0"/>
              <a:t> </a:t>
            </a:r>
            <a:r>
              <a:rPr lang="ru-RU" dirty="0" err="1"/>
              <a:t>чораларини</a:t>
            </a:r>
            <a:r>
              <a:rPr lang="ru-RU" dirty="0"/>
              <a:t> </a:t>
            </a:r>
            <a:r>
              <a:rPr lang="ru-RU" dirty="0" err="1"/>
              <a:t>куриши</a:t>
            </a:r>
            <a:r>
              <a:rPr lang="ru-RU" dirty="0"/>
              <a:t>, </a:t>
            </a:r>
            <a:r>
              <a:rPr lang="ru-RU" dirty="0" err="1"/>
              <a:t>иш</a:t>
            </a:r>
            <a:r>
              <a:rPr lang="ru-RU" dirty="0"/>
              <a:t> </a:t>
            </a:r>
            <a:r>
              <a:rPr lang="ru-RU" dirty="0" err="1"/>
              <a:t>вакти</a:t>
            </a:r>
            <a:r>
              <a:rPr lang="ru-RU" dirty="0"/>
              <a:t> </a:t>
            </a:r>
            <a:r>
              <a:rPr lang="ru-RU" dirty="0" err="1"/>
              <a:t>тугаши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тозалаш</a:t>
            </a:r>
            <a:r>
              <a:rPr lang="ru-RU" dirty="0"/>
              <a:t> </a:t>
            </a:r>
            <a:r>
              <a:rPr lang="ru-RU" dirty="0" err="1"/>
              <a:t>ишларини</a:t>
            </a:r>
            <a:r>
              <a:rPr lang="ru-RU" dirty="0"/>
              <a:t> </a:t>
            </a:r>
            <a:r>
              <a:rPr lang="ru-RU" dirty="0" err="1"/>
              <a:t>олиб</a:t>
            </a:r>
            <a:r>
              <a:rPr lang="ru-RU" dirty="0"/>
              <a:t> </a:t>
            </a:r>
            <a:r>
              <a:rPr lang="ru-RU" dirty="0" err="1"/>
              <a:t>бориб</a:t>
            </a:r>
            <a:r>
              <a:rPr lang="ru-RU" dirty="0"/>
              <a:t>,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тизими</a:t>
            </a:r>
            <a:r>
              <a:rPr lang="ru-RU" dirty="0"/>
              <a:t> </a:t>
            </a:r>
            <a:r>
              <a:rPr lang="ru-RU" dirty="0" err="1"/>
              <a:t>учирилишини</a:t>
            </a:r>
            <a:r>
              <a:rPr lang="ru-RU" dirty="0"/>
              <a:t> (</a:t>
            </a:r>
            <a:r>
              <a:rPr lang="ru-RU" dirty="0" err="1"/>
              <a:t>навбатчи</a:t>
            </a:r>
            <a:r>
              <a:rPr lang="ru-RU" dirty="0"/>
              <a:t> </a:t>
            </a:r>
            <a:r>
              <a:rPr lang="ru-RU" dirty="0" err="1"/>
              <a:t>ёругликдан</a:t>
            </a:r>
            <a:r>
              <a:rPr lang="ru-RU" dirty="0"/>
              <a:t> </a:t>
            </a:r>
            <a:r>
              <a:rPr lang="ru-RU" dirty="0" err="1"/>
              <a:t>тапщари</a:t>
            </a:r>
            <a:r>
              <a:rPr lang="ru-RU" dirty="0"/>
              <a:t>) </a:t>
            </a:r>
            <a:r>
              <a:rPr lang="ru-RU" dirty="0" err="1"/>
              <a:t>текшириб</a:t>
            </a:r>
            <a:r>
              <a:rPr lang="ru-RU" dirty="0"/>
              <a:t> </a:t>
            </a:r>
            <a:r>
              <a:rPr lang="ru-RU" dirty="0" err="1"/>
              <a:t>туришга</a:t>
            </a:r>
            <a:r>
              <a:rPr lang="ru-RU" dirty="0"/>
              <a:t> </a:t>
            </a:r>
            <a:r>
              <a:rPr lang="ru-RU" dirty="0" err="1"/>
              <a:t>мажбур</a:t>
            </a:r>
            <a:r>
              <a:rPr lang="ru-RU" dirty="0"/>
              <a:t>. </a:t>
            </a:r>
            <a:r>
              <a:rPr lang="ru-RU" dirty="0" err="1"/>
              <a:t>Корхона</a:t>
            </a:r>
            <a:r>
              <a:rPr lang="ru-RU" dirty="0"/>
              <a:t>, </a:t>
            </a:r>
            <a:r>
              <a:rPr lang="ru-RU" dirty="0" err="1"/>
              <a:t>ташкилот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муассалар</a:t>
            </a:r>
            <a:r>
              <a:rPr lang="ru-RU" dirty="0"/>
              <a:t> </a:t>
            </a:r>
            <a:r>
              <a:rPr lang="ru-RU" dirty="0" err="1"/>
              <a:t>рахбарлари</a:t>
            </a:r>
            <a:r>
              <a:rPr lang="ru-RU" dirty="0"/>
              <a:t> </a:t>
            </a:r>
            <a:r>
              <a:rPr lang="ru-RU" dirty="0" err="1"/>
              <a:t>ёнгин</a:t>
            </a:r>
            <a:r>
              <a:rPr lang="ru-RU" dirty="0"/>
              <a:t> </a:t>
            </a:r>
            <a:r>
              <a:rPr lang="ru-RU" dirty="0" err="1"/>
              <a:t>хавфсизлиги</a:t>
            </a:r>
            <a:r>
              <a:rPr lang="ru-RU" dirty="0"/>
              <a:t> </a:t>
            </a:r>
            <a:r>
              <a:rPr lang="ru-RU" dirty="0" err="1"/>
              <a:t>тадбирларини</a:t>
            </a:r>
            <a:r>
              <a:rPr lang="ru-RU" dirty="0"/>
              <a:t> </a:t>
            </a:r>
            <a:r>
              <a:rPr lang="ru-RU" dirty="0" err="1"/>
              <a:t>олиб</a:t>
            </a:r>
            <a:r>
              <a:rPr lang="ru-RU" dirty="0"/>
              <a:t> </a:t>
            </a:r>
            <a:r>
              <a:rPr lang="ru-RU" dirty="0" err="1"/>
              <a:t>борилишидан</a:t>
            </a:r>
            <a:r>
              <a:rPr lang="ru-RU" dirty="0"/>
              <a:t> </a:t>
            </a:r>
            <a:r>
              <a:rPr lang="ru-RU" dirty="0" err="1"/>
              <a:t>тапщари</a:t>
            </a:r>
            <a:r>
              <a:rPr lang="ru-RU" dirty="0"/>
              <a:t>, </a:t>
            </a:r>
            <a:r>
              <a:rPr lang="ru-RU" dirty="0" err="1"/>
              <a:t>ёнгин</a:t>
            </a:r>
            <a:r>
              <a:rPr lang="ru-RU" dirty="0"/>
              <a:t> </a:t>
            </a:r>
            <a:r>
              <a:rPr lang="ru-RU" dirty="0" err="1"/>
              <a:t>хавфсизлиги</a:t>
            </a:r>
            <a:r>
              <a:rPr lang="ru-RU" dirty="0"/>
              <a:t> </a:t>
            </a:r>
            <a:r>
              <a:rPr lang="ru-RU" dirty="0" err="1"/>
              <a:t>ускуналари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анжомлари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уз </a:t>
            </a:r>
            <a:r>
              <a:rPr lang="ru-RU" dirty="0" err="1"/>
              <a:t>вакгида</a:t>
            </a:r>
            <a:r>
              <a:rPr lang="ru-RU" dirty="0"/>
              <a:t> </a:t>
            </a:r>
            <a:r>
              <a:rPr lang="ru-RU" dirty="0" err="1"/>
              <a:t>таъминланиши</a:t>
            </a:r>
            <a:r>
              <a:rPr lang="ru-RU" dirty="0"/>
              <a:t>, </a:t>
            </a:r>
            <a:r>
              <a:rPr lang="ru-RU" dirty="0" err="1"/>
              <a:t>тугри</a:t>
            </a:r>
            <a:r>
              <a:rPr lang="ru-RU" dirty="0"/>
              <a:t> </a:t>
            </a:r>
            <a:r>
              <a:rPr lang="ru-RU" dirty="0" err="1"/>
              <a:t>ишлатилиши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сакланишига</a:t>
            </a:r>
            <a:r>
              <a:rPr lang="ru-RU" dirty="0"/>
              <a:t> </a:t>
            </a:r>
            <a:r>
              <a:rPr lang="ru-RU" dirty="0" err="1"/>
              <a:t>жавобгардир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990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z-Cyrl-UZ" dirty="0" smtClean="0"/>
              <a:t>Ёнгин ўчириш воситалари.</a:t>
            </a:r>
            <a:endParaRPr lang="ru-RU" dirty="0"/>
          </a:p>
        </p:txBody>
      </p:sp>
      <p:pic>
        <p:nvPicPr>
          <p:cNvPr id="3076" name="Picture 4" descr="Утверждены правила пожарной безопасности для энергетиков | NORMA.UZ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4638"/>
            <a:ext cx="5991225" cy="47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Таълим муассасаларида ёнғин хавфсизлиги бўйича йўриқнома (видео) – idum.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1" y="1544636"/>
            <a:ext cx="5305424" cy="43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27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/>
          </a:bodyPr>
          <a:lstStyle/>
          <a:p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Ут-учиргичлардан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фойдаланиш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хизмат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курсатиш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буйича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йурикномада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маълумотлар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булиши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керак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ким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келишилади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>
            <a:normAutofit/>
          </a:bodyPr>
          <a:lstStyle/>
          <a:p>
            <a:r>
              <a:rPr lang="ru-RU" dirty="0" err="1" smtClean="0"/>
              <a:t>Бир</a:t>
            </a:r>
            <a:r>
              <a:rPr lang="ru-RU" dirty="0" smtClean="0"/>
              <a:t> </a:t>
            </a:r>
            <a:r>
              <a:rPr lang="ru-RU" dirty="0" err="1"/>
              <a:t>турдаги</a:t>
            </a:r>
            <a:r>
              <a:rPr lang="ru-RU" dirty="0"/>
              <a:t> </a:t>
            </a:r>
            <a:r>
              <a:rPr lang="ru-RU" dirty="0" err="1"/>
              <a:t>ут-учириш</a:t>
            </a:r>
            <a:r>
              <a:rPr lang="ru-RU" dirty="0"/>
              <a:t> </a:t>
            </a:r>
            <a:r>
              <a:rPr lang="ru-RU" dirty="0" err="1"/>
              <a:t>моддаси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тулдирилган</a:t>
            </a:r>
            <a:r>
              <a:rPr lang="ru-RU" dirty="0"/>
              <a:t> </a:t>
            </a:r>
            <a:r>
              <a:rPr lang="ru-RU" dirty="0" err="1"/>
              <a:t>ут-учиргичларга</a:t>
            </a:r>
            <a:r>
              <a:rPr lang="ru-RU" dirty="0"/>
              <a:t> </a:t>
            </a:r>
            <a:r>
              <a:rPr lang="ru-RU" dirty="0" err="1"/>
              <a:t>ташкилот</a:t>
            </a:r>
            <a:r>
              <a:rPr lang="ru-RU" dirty="0"/>
              <a:t> (</a:t>
            </a:r>
            <a:r>
              <a:rPr lang="ru-RU" dirty="0" err="1"/>
              <a:t>корхона</a:t>
            </a:r>
            <a:r>
              <a:rPr lang="ru-RU" dirty="0"/>
              <a:t>) </a:t>
            </a:r>
            <a:r>
              <a:rPr lang="ru-RU" dirty="0" err="1"/>
              <a:t>махаллий</a:t>
            </a:r>
            <a:r>
              <a:rPr lang="ru-RU" dirty="0"/>
              <a:t> </a:t>
            </a:r>
            <a:r>
              <a:rPr lang="ru-RU" dirty="0" err="1"/>
              <a:t>давлат</a:t>
            </a:r>
            <a:r>
              <a:rPr lang="ru-RU" dirty="0"/>
              <a:t> </a:t>
            </a:r>
            <a:r>
              <a:rPr lang="ru-RU" dirty="0" err="1"/>
              <a:t>ут</a:t>
            </a:r>
            <a:r>
              <a:rPr lang="ru-RU" dirty="0"/>
              <a:t>-у </a:t>
            </a:r>
            <a:r>
              <a:rPr lang="ru-RU" dirty="0" err="1"/>
              <a:t>чирув</a:t>
            </a:r>
            <a:r>
              <a:rPr lang="ru-RU" dirty="0"/>
              <a:t> </a:t>
            </a:r>
            <a:r>
              <a:rPr lang="ru-RU" dirty="0" err="1"/>
              <a:t>чилар</a:t>
            </a:r>
            <a:r>
              <a:rPr lang="ru-RU" dirty="0"/>
              <a:t> </a:t>
            </a:r>
            <a:r>
              <a:rPr lang="ru-RU" dirty="0" err="1"/>
              <a:t>ташкилоти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келишилган</a:t>
            </a:r>
            <a:r>
              <a:rPr lang="ru-RU" dirty="0"/>
              <a:t> </a:t>
            </a:r>
            <a:r>
              <a:rPr lang="ru-RU" dirty="0" err="1"/>
              <a:t>холда</a:t>
            </a:r>
            <a:r>
              <a:rPr lang="ru-RU" dirty="0"/>
              <a:t> </a:t>
            </a:r>
            <a:r>
              <a:rPr lang="ru-RU" dirty="0" err="1"/>
              <a:t>ишлатиш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техник </a:t>
            </a:r>
            <a:r>
              <a:rPr lang="ru-RU" dirty="0" err="1"/>
              <a:t>хизмат</a:t>
            </a:r>
            <a:r>
              <a:rPr lang="ru-RU" dirty="0"/>
              <a:t> </a:t>
            </a:r>
            <a:r>
              <a:rPr lang="ru-RU" dirty="0" err="1"/>
              <a:t>курсатиш</a:t>
            </a:r>
            <a:r>
              <a:rPr lang="ru-RU" dirty="0"/>
              <a:t> </a:t>
            </a:r>
            <a:r>
              <a:rPr lang="ru-RU" dirty="0" err="1"/>
              <a:t>йурикномасини</a:t>
            </a:r>
            <a:r>
              <a:rPr lang="ru-RU" dirty="0"/>
              <a:t> </a:t>
            </a:r>
            <a:r>
              <a:rPr lang="ru-RU" dirty="0" err="1"/>
              <a:t>расмийлаштиради</a:t>
            </a:r>
            <a:r>
              <a:rPr lang="ru-RU" dirty="0"/>
              <a:t>. </a:t>
            </a:r>
            <a:r>
              <a:rPr lang="ru-RU" dirty="0" err="1"/>
              <a:t>Йурикномада</a:t>
            </a:r>
            <a:r>
              <a:rPr lang="ru-RU" dirty="0"/>
              <a:t> </a:t>
            </a:r>
            <a:r>
              <a:rPr lang="ru-RU" dirty="0" err="1"/>
              <a:t>куйидаги</a:t>
            </a:r>
            <a:r>
              <a:rPr lang="ru-RU" dirty="0"/>
              <a:t> </a:t>
            </a:r>
            <a:r>
              <a:rPr lang="ru-RU" dirty="0" err="1"/>
              <a:t>маълумотлар</a:t>
            </a:r>
            <a:r>
              <a:rPr lang="ru-RU" dirty="0"/>
              <a:t> </a:t>
            </a:r>
            <a:r>
              <a:rPr lang="ru-RU" dirty="0" err="1"/>
              <a:t>булиши</a:t>
            </a:r>
            <a:r>
              <a:rPr lang="ru-RU" dirty="0"/>
              <a:t> </a:t>
            </a:r>
            <a:r>
              <a:rPr lang="ru-RU" dirty="0" err="1"/>
              <a:t>зарур</a:t>
            </a:r>
            <a:r>
              <a:rPr lang="ru-RU" dirty="0"/>
              <a:t>: </a:t>
            </a:r>
            <a:r>
              <a:rPr lang="ru-RU" dirty="0" err="1"/>
              <a:t>ут-учиргич</a:t>
            </a:r>
            <a:r>
              <a:rPr lang="ru-RU" dirty="0"/>
              <a:t> </a:t>
            </a:r>
            <a:r>
              <a:rPr lang="ru-RU" dirty="0" err="1"/>
              <a:t>маркаси</a:t>
            </a:r>
            <a:r>
              <a:rPr lang="ru-RU" dirty="0"/>
              <a:t>, </a:t>
            </a:r>
            <a:r>
              <a:rPr lang="ru-RU" dirty="0" err="1"/>
              <a:t>утучиргичнинг</a:t>
            </a:r>
            <a:r>
              <a:rPr lang="ru-RU" dirty="0"/>
              <a:t> </a:t>
            </a:r>
            <a:r>
              <a:rPr lang="ru-RU" dirty="0" err="1"/>
              <a:t>асосий</a:t>
            </a:r>
            <a:r>
              <a:rPr lang="ru-RU" dirty="0"/>
              <a:t> </a:t>
            </a:r>
            <a:r>
              <a:rPr lang="ru-RU" dirty="0" err="1"/>
              <a:t>параметрлари</a:t>
            </a:r>
            <a:r>
              <a:rPr lang="ru-RU" dirty="0"/>
              <a:t>, </a:t>
            </a:r>
            <a:r>
              <a:rPr lang="ru-RU" dirty="0" err="1"/>
              <a:t>ут-учиргичдан</a:t>
            </a:r>
            <a:r>
              <a:rPr lang="ru-RU" dirty="0"/>
              <a:t> </a:t>
            </a:r>
            <a:r>
              <a:rPr lang="ru-RU" dirty="0" err="1"/>
              <a:t>фойдаланишда</a:t>
            </a:r>
            <a:r>
              <a:rPr lang="ru-RU" dirty="0"/>
              <a:t> температура </a:t>
            </a:r>
            <a:r>
              <a:rPr lang="ru-RU" dirty="0" err="1"/>
              <a:t>даражаси</a:t>
            </a:r>
            <a:r>
              <a:rPr lang="ru-RU" dirty="0"/>
              <a:t> </a:t>
            </a:r>
            <a:r>
              <a:rPr lang="ru-RU" dirty="0" err="1"/>
              <a:t>чекловлари</a:t>
            </a:r>
            <a:r>
              <a:rPr lang="ru-RU" dirty="0"/>
              <a:t>, </a:t>
            </a:r>
            <a:r>
              <a:rPr lang="ru-RU" dirty="0" err="1"/>
              <a:t>ёнгин</a:t>
            </a:r>
            <a:r>
              <a:rPr lang="ru-RU" dirty="0"/>
              <a:t> </a:t>
            </a:r>
            <a:r>
              <a:rPr lang="ru-RU" dirty="0" err="1"/>
              <a:t>вактида</a:t>
            </a:r>
            <a:r>
              <a:rPr lang="ru-RU" dirty="0"/>
              <a:t> </a:t>
            </a:r>
            <a:r>
              <a:rPr lang="ru-RU" dirty="0" err="1"/>
              <a:t>персоналлар</a:t>
            </a:r>
            <a:r>
              <a:rPr lang="ru-RU" dirty="0"/>
              <a:t> </a:t>
            </a:r>
            <a:r>
              <a:rPr lang="ru-RU" dirty="0" err="1"/>
              <a:t>хатти-харакати</a:t>
            </a:r>
            <a:r>
              <a:rPr lang="ru-RU" dirty="0"/>
              <a:t>, </a:t>
            </a:r>
            <a:r>
              <a:rPr lang="ru-RU" dirty="0" err="1"/>
              <a:t>ут-учиргичларни</a:t>
            </a:r>
            <a:r>
              <a:rPr lang="ru-RU" dirty="0"/>
              <a:t> </a:t>
            </a:r>
            <a:r>
              <a:rPr lang="ru-RU" dirty="0" err="1"/>
              <a:t>куллаш</a:t>
            </a:r>
            <a:r>
              <a:rPr lang="ru-RU" dirty="0"/>
              <a:t> </a:t>
            </a:r>
            <a:r>
              <a:rPr lang="ru-RU" dirty="0" err="1"/>
              <a:t>тартиби</a:t>
            </a:r>
            <a:r>
              <a:rPr lang="ru-RU" dirty="0"/>
              <a:t>, </a:t>
            </a:r>
            <a:r>
              <a:rPr lang="ru-RU" dirty="0" err="1"/>
              <a:t>курикланадиган</a:t>
            </a:r>
            <a:r>
              <a:rPr lang="ru-RU" dirty="0"/>
              <a:t> </a:t>
            </a:r>
            <a:r>
              <a:rPr lang="ru-RU" dirty="0" err="1"/>
              <a:t>объектларда</a:t>
            </a:r>
            <a:r>
              <a:rPr lang="ru-RU" dirty="0"/>
              <a:t> </a:t>
            </a:r>
            <a:r>
              <a:rPr lang="ru-RU" dirty="0" err="1"/>
              <a:t>асосий</a:t>
            </a:r>
            <a:r>
              <a:rPr lang="ru-RU" dirty="0"/>
              <a:t> тактик </a:t>
            </a:r>
            <a:r>
              <a:rPr lang="ru-RU" dirty="0" err="1"/>
              <a:t>усуллар</a:t>
            </a:r>
            <a:r>
              <a:rPr lang="ru-RU" dirty="0"/>
              <a:t>, </a:t>
            </a:r>
            <a:r>
              <a:rPr lang="ru-RU" dirty="0" err="1"/>
              <a:t>утучрфилгандан</a:t>
            </a:r>
            <a:r>
              <a:rPr lang="ru-RU" dirty="0"/>
              <a:t> </a:t>
            </a:r>
            <a:r>
              <a:rPr lang="ru-RU" dirty="0" err="1"/>
              <a:t>кейин</a:t>
            </a:r>
            <a:r>
              <a:rPr lang="ru-RU" dirty="0"/>
              <a:t> </a:t>
            </a:r>
            <a:r>
              <a:rPr lang="ru-RU" dirty="0" err="1"/>
              <a:t>персоналнинг</a:t>
            </a:r>
            <a:r>
              <a:rPr lang="ru-RU" dirty="0"/>
              <a:t> </a:t>
            </a:r>
            <a:r>
              <a:rPr lang="ru-RU" dirty="0" err="1"/>
              <a:t>хатти-харакати</a:t>
            </a:r>
            <a:r>
              <a:rPr lang="ru-RU" dirty="0"/>
              <a:t>, </a:t>
            </a:r>
            <a:r>
              <a:rPr lang="ru-RU" dirty="0" err="1"/>
              <a:t>хажми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уг-учиргичга</a:t>
            </a:r>
            <a:r>
              <a:rPr lang="ru-RU" dirty="0"/>
              <a:t> техник </a:t>
            </a:r>
            <a:r>
              <a:rPr lang="ru-RU" dirty="0" err="1"/>
              <a:t>хизмат</a:t>
            </a:r>
            <a:r>
              <a:rPr lang="ru-RU" dirty="0"/>
              <a:t> </a:t>
            </a:r>
            <a:r>
              <a:rPr lang="ru-RU" dirty="0" err="1"/>
              <a:t>курсатиш</a:t>
            </a:r>
            <a:r>
              <a:rPr lang="ru-RU" dirty="0"/>
              <a:t> </a:t>
            </a:r>
            <a:r>
              <a:rPr lang="ru-RU" dirty="0" err="1"/>
              <a:t>даврийлиги</a:t>
            </a:r>
            <a:r>
              <a:rPr lang="ru-RU" dirty="0"/>
              <a:t>, </a:t>
            </a:r>
            <a:r>
              <a:rPr lang="ru-RU" dirty="0" err="1"/>
              <a:t>ут-учиргичлардан</a:t>
            </a:r>
            <a:r>
              <a:rPr lang="ru-RU" dirty="0"/>
              <a:t> </a:t>
            </a:r>
            <a:r>
              <a:rPr lang="ru-RU" dirty="0" err="1"/>
              <a:t>фойдаланишда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техник </a:t>
            </a:r>
            <a:r>
              <a:rPr lang="ru-RU" dirty="0" err="1"/>
              <a:t>хизмат</a:t>
            </a:r>
            <a:r>
              <a:rPr lang="ru-RU" dirty="0"/>
              <a:t> к&gt;</a:t>
            </a:r>
            <a:r>
              <a:rPr lang="ru-RU" dirty="0" err="1"/>
              <a:t>фсатишда</a:t>
            </a:r>
            <a:r>
              <a:rPr lang="ru-RU" dirty="0"/>
              <a:t> техника </a:t>
            </a:r>
            <a:r>
              <a:rPr lang="ru-RU" dirty="0" err="1"/>
              <a:t>хавфсизлиги</a:t>
            </a:r>
            <a:r>
              <a:rPr lang="ru-RU" dirty="0"/>
              <a:t> </a:t>
            </a:r>
            <a:r>
              <a:rPr lang="ru-RU" dirty="0" err="1"/>
              <a:t>коидалари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02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Ут-учиргичларни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текшириш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синашни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утказиш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муддати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   </a:t>
            </a:r>
            <a:r>
              <a:rPr lang="ru-RU" dirty="0" err="1" smtClean="0"/>
              <a:t>Ут-учиргичдан</a:t>
            </a:r>
            <a:r>
              <a:rPr lang="ru-RU" dirty="0" smtClean="0"/>
              <a:t> </a:t>
            </a:r>
            <a:r>
              <a:rPr lang="ru-RU" dirty="0" err="1"/>
              <a:t>фойдаланишдан</a:t>
            </a:r>
            <a:r>
              <a:rPr lang="ru-RU" dirty="0"/>
              <a:t> </a:t>
            </a:r>
            <a:r>
              <a:rPr lang="ru-RU" dirty="0" err="1"/>
              <a:t>олдин</a:t>
            </a:r>
            <a:r>
              <a:rPr lang="ru-RU" dirty="0"/>
              <a:t> у ташки </a:t>
            </a:r>
            <a:r>
              <a:rPr lang="ru-RU" dirty="0" err="1"/>
              <a:t>курикдан</a:t>
            </a:r>
            <a:r>
              <a:rPr lang="ru-RU" dirty="0"/>
              <a:t>, </a:t>
            </a:r>
            <a:r>
              <a:rPr lang="ru-RU" dirty="0" err="1"/>
              <a:t>ут-учиргич</a:t>
            </a:r>
            <a:r>
              <a:rPr lang="ru-RU" dirty="0"/>
              <a:t> </a:t>
            </a:r>
            <a:r>
              <a:rPr lang="ru-RU" dirty="0" err="1"/>
              <a:t>жамланмаси</a:t>
            </a:r>
            <a:r>
              <a:rPr lang="ru-RU" dirty="0"/>
              <a:t>, </a:t>
            </a:r>
            <a:r>
              <a:rPr lang="ru-RU" dirty="0" err="1"/>
              <a:t>уни</a:t>
            </a:r>
            <a:r>
              <a:rPr lang="ru-RU" dirty="0"/>
              <a:t> </a:t>
            </a:r>
            <a:r>
              <a:rPr lang="ru-RU" dirty="0" err="1"/>
              <a:t>жойлаштириш</a:t>
            </a:r>
            <a:r>
              <a:rPr lang="ru-RU" dirty="0"/>
              <a:t> </a:t>
            </a:r>
            <a:r>
              <a:rPr lang="ru-RU" dirty="0" err="1"/>
              <a:t>жойи</a:t>
            </a:r>
            <a:r>
              <a:rPr lang="ru-RU" dirty="0"/>
              <a:t>, </a:t>
            </a:r>
            <a:r>
              <a:rPr lang="ru-RU" dirty="0" err="1"/>
              <a:t>ут-учиргичдан</a:t>
            </a:r>
            <a:r>
              <a:rPr lang="ru-RU" dirty="0"/>
              <a:t> </a:t>
            </a:r>
            <a:r>
              <a:rPr lang="ru-RU" dirty="0" err="1"/>
              <a:t>фойдаланиш</a:t>
            </a:r>
            <a:r>
              <a:rPr lang="ru-RU" dirty="0"/>
              <a:t> </a:t>
            </a:r>
            <a:r>
              <a:rPr lang="ru-RU" dirty="0" err="1"/>
              <a:t>йурикномасини</a:t>
            </a:r>
            <a:r>
              <a:rPr lang="ru-RU" dirty="0"/>
              <a:t> </a:t>
            </a:r>
            <a:r>
              <a:rPr lang="ru-RU" dirty="0" err="1"/>
              <a:t>укиш</a:t>
            </a:r>
            <a:r>
              <a:rPr lang="ru-RU" dirty="0"/>
              <a:t> </a:t>
            </a:r>
            <a:r>
              <a:rPr lang="ru-RU" dirty="0" err="1"/>
              <a:t>имкониятлилиги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тушунарлилиги</a:t>
            </a:r>
            <a:r>
              <a:rPr lang="ru-RU" dirty="0"/>
              <a:t> </a:t>
            </a:r>
            <a:r>
              <a:rPr lang="ru-RU" dirty="0" err="1"/>
              <a:t>буйича</a:t>
            </a:r>
            <a:r>
              <a:rPr lang="ru-RU" dirty="0"/>
              <a:t> </a:t>
            </a:r>
            <a:r>
              <a:rPr lang="ru-RU" dirty="0" err="1"/>
              <a:t>бирламчи</a:t>
            </a:r>
            <a:r>
              <a:rPr lang="ru-RU" dirty="0"/>
              <a:t> </a:t>
            </a:r>
            <a:r>
              <a:rPr lang="ru-RU" dirty="0" err="1"/>
              <a:t>текширувдан</a:t>
            </a:r>
            <a:r>
              <a:rPr lang="ru-RU" dirty="0"/>
              <a:t> </a:t>
            </a:r>
            <a:r>
              <a:rPr lang="ru-RU" dirty="0" err="1"/>
              <a:t>утказилади</a:t>
            </a:r>
            <a:r>
              <a:rPr lang="ru-RU" dirty="0"/>
              <a:t>. </a:t>
            </a:r>
            <a:r>
              <a:rPr lang="ru-RU" dirty="0" err="1"/>
              <a:t>Хдр</a:t>
            </a:r>
            <a:r>
              <a:rPr lang="ru-RU" dirty="0"/>
              <a:t> </a:t>
            </a:r>
            <a:r>
              <a:rPr lang="ru-RU" dirty="0" err="1"/>
              <a:t>йиллик</a:t>
            </a:r>
            <a:r>
              <a:rPr lang="ru-RU" dirty="0"/>
              <a:t> </a:t>
            </a:r>
            <a:r>
              <a:rPr lang="ru-RU" dirty="0" err="1"/>
              <a:t>текширув</a:t>
            </a:r>
            <a:r>
              <a:rPr lang="ru-RU" dirty="0"/>
              <a:t> ташки </a:t>
            </a:r>
            <a:r>
              <a:rPr lang="ru-RU" dirty="0" err="1"/>
              <a:t>курик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жойлашган</a:t>
            </a:r>
            <a:r>
              <a:rPr lang="ru-RU" dirty="0"/>
              <a:t> </a:t>
            </a:r>
            <a:r>
              <a:rPr lang="ru-RU" dirty="0" err="1"/>
              <a:t>жойи</a:t>
            </a:r>
            <a:r>
              <a:rPr lang="ru-RU" dirty="0"/>
              <a:t> </a:t>
            </a:r>
            <a:r>
              <a:rPr lang="ru-RU" dirty="0" err="1"/>
              <a:t>текширувини</a:t>
            </a:r>
            <a:r>
              <a:rPr lang="ru-RU" dirty="0"/>
              <a:t> уз ичига </a:t>
            </a:r>
            <a:r>
              <a:rPr lang="ru-RU" dirty="0" err="1"/>
              <a:t>олади</a:t>
            </a:r>
            <a:r>
              <a:rPr lang="ru-RU" dirty="0"/>
              <a:t>. 5 </a:t>
            </a:r>
            <a:r>
              <a:rPr lang="ru-RU" dirty="0" err="1"/>
              <a:t>йилдан</a:t>
            </a:r>
            <a:r>
              <a:rPr lang="ru-RU" dirty="0"/>
              <a:t> </a:t>
            </a:r>
            <a:r>
              <a:rPr lang="ru-RU" dirty="0" err="1"/>
              <a:t>кам</a:t>
            </a:r>
            <a:r>
              <a:rPr lang="ru-RU" dirty="0"/>
              <a:t> </a:t>
            </a:r>
            <a:r>
              <a:rPr lang="ru-RU" dirty="0" err="1"/>
              <a:t>булмаган</a:t>
            </a:r>
            <a:r>
              <a:rPr lang="ru-RU" dirty="0"/>
              <a:t> муд </a:t>
            </a:r>
            <a:r>
              <a:rPr lang="ru-RU" dirty="0" err="1"/>
              <a:t>датда</a:t>
            </a:r>
            <a:r>
              <a:rPr lang="ru-RU" dirty="0"/>
              <a:t> </a:t>
            </a:r>
            <a:r>
              <a:rPr lang="ru-RU" dirty="0" err="1"/>
              <a:t>хар</a:t>
            </a:r>
            <a:r>
              <a:rPr lang="ru-RU" dirty="0"/>
              <a:t>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ут-учиргич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сикувчи</a:t>
            </a:r>
            <a:r>
              <a:rPr lang="ru-RU" dirty="0"/>
              <a:t> </a:t>
            </a:r>
            <a:r>
              <a:rPr lang="ru-RU" dirty="0" err="1"/>
              <a:t>газли</a:t>
            </a:r>
            <a:r>
              <a:rPr lang="ru-RU" dirty="0"/>
              <a:t> </a:t>
            </a:r>
            <a:r>
              <a:rPr lang="ru-RU" dirty="0" err="1"/>
              <a:t>балон</a:t>
            </a:r>
            <a:r>
              <a:rPr lang="ru-RU" dirty="0"/>
              <a:t> </a:t>
            </a:r>
            <a:r>
              <a:rPr lang="ru-RU" dirty="0" err="1"/>
              <a:t>бушатилиши</a:t>
            </a:r>
            <a:r>
              <a:rPr lang="ru-RU" dirty="0"/>
              <a:t>, </a:t>
            </a:r>
            <a:r>
              <a:rPr lang="ru-RU" dirty="0" err="1"/>
              <a:t>ут-учиргич</a:t>
            </a:r>
            <a:r>
              <a:rPr lang="ru-RU" dirty="0"/>
              <a:t> </a:t>
            </a:r>
            <a:r>
              <a:rPr lang="ru-RU" dirty="0" err="1"/>
              <a:t>корпуси</a:t>
            </a:r>
            <a:r>
              <a:rPr lang="ru-RU" dirty="0"/>
              <a:t> </a:t>
            </a:r>
            <a:r>
              <a:rPr lang="ru-RU" dirty="0" err="1"/>
              <a:t>ут-учириш</a:t>
            </a:r>
            <a:r>
              <a:rPr lang="ru-RU" dirty="0"/>
              <a:t> </a:t>
            </a:r>
            <a:r>
              <a:rPr lang="ru-RU" dirty="0" err="1"/>
              <a:t>моддасидан</a:t>
            </a:r>
            <a:r>
              <a:rPr lang="ru-RU" dirty="0"/>
              <a:t> </a:t>
            </a:r>
            <a:r>
              <a:rPr lang="ru-RU" dirty="0" err="1"/>
              <a:t>тозаланиши</a:t>
            </a:r>
            <a:r>
              <a:rPr lang="ru-RU" dirty="0"/>
              <a:t>, ташки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ички</a:t>
            </a:r>
            <a:r>
              <a:rPr lang="ru-RU" dirty="0"/>
              <a:t> </a:t>
            </a:r>
            <a:r>
              <a:rPr lang="ru-RU" dirty="0" err="1"/>
              <a:t>курик</a:t>
            </a:r>
            <a:r>
              <a:rPr lang="ru-RU" dirty="0"/>
              <a:t> </a:t>
            </a:r>
            <a:r>
              <a:rPr lang="ru-RU" dirty="0" err="1"/>
              <a:t>амалга</a:t>
            </a:r>
            <a:r>
              <a:rPr lang="ru-RU" dirty="0"/>
              <a:t> </a:t>
            </a:r>
            <a:r>
              <a:rPr lang="ru-RU" dirty="0" err="1"/>
              <a:t>оширилиши</a:t>
            </a:r>
            <a:r>
              <a:rPr lang="ru-RU" dirty="0"/>
              <a:t>, </a:t>
            </a:r>
            <a:r>
              <a:rPr lang="ru-RU" dirty="0" err="1"/>
              <a:t>хамда</a:t>
            </a:r>
            <a:r>
              <a:rPr lang="ru-RU" dirty="0"/>
              <a:t> </a:t>
            </a:r>
            <a:r>
              <a:rPr lang="ru-RU" dirty="0" err="1"/>
              <a:t>ут-учиргич</a:t>
            </a:r>
            <a:r>
              <a:rPr lang="ru-RU" dirty="0"/>
              <a:t> </a:t>
            </a:r>
            <a:r>
              <a:rPr lang="ru-RU" dirty="0" err="1"/>
              <a:t>корпусини</a:t>
            </a:r>
            <a:r>
              <a:rPr lang="ru-RU" dirty="0"/>
              <a:t>, </a:t>
            </a:r>
            <a:r>
              <a:rPr lang="ru-RU" dirty="0" err="1"/>
              <a:t>ишга</a:t>
            </a:r>
            <a:r>
              <a:rPr lang="ru-RU" dirty="0"/>
              <a:t> </a:t>
            </a:r>
            <a:r>
              <a:rPr lang="ru-RU" dirty="0" err="1"/>
              <a:t>тушириш</a:t>
            </a:r>
            <a:r>
              <a:rPr lang="ru-RU" dirty="0"/>
              <a:t> </a:t>
            </a:r>
            <a:r>
              <a:rPr lang="ru-RU" dirty="0" err="1"/>
              <a:t>бошчасини</a:t>
            </a:r>
            <a:r>
              <a:rPr lang="ru-RU" dirty="0"/>
              <a:t>, </a:t>
            </a:r>
            <a:r>
              <a:rPr lang="ru-RU" dirty="0" err="1"/>
              <a:t>шлангини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кулфлаш</a:t>
            </a:r>
            <a:r>
              <a:rPr lang="ru-RU" dirty="0"/>
              <a:t> </a:t>
            </a:r>
            <a:r>
              <a:rPr lang="ru-RU" dirty="0" err="1"/>
              <a:t>курилмасини</a:t>
            </a:r>
            <a:r>
              <a:rPr lang="ru-RU" dirty="0"/>
              <a:t> </a:t>
            </a:r>
            <a:r>
              <a:rPr lang="ru-RU" dirty="0" err="1"/>
              <a:t>мустахкамлигини</a:t>
            </a:r>
            <a:r>
              <a:rPr lang="ru-RU" dirty="0"/>
              <a:t> </a:t>
            </a:r>
            <a:r>
              <a:rPr lang="ru-RU" dirty="0" err="1"/>
              <a:t>текшириш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гидравлик </a:t>
            </a:r>
            <a:r>
              <a:rPr lang="ru-RU" dirty="0" err="1"/>
              <a:t>синовдан</a:t>
            </a:r>
            <a:r>
              <a:rPr lang="ru-RU" dirty="0"/>
              <a:t>, </a:t>
            </a:r>
            <a:r>
              <a:rPr lang="ru-RU" dirty="0" err="1"/>
              <a:t>герметиглиги</a:t>
            </a:r>
            <a:r>
              <a:rPr lang="ru-RU" dirty="0"/>
              <a:t> </a:t>
            </a:r>
            <a:r>
              <a:rPr lang="ru-RU" dirty="0" err="1"/>
              <a:t>текшириш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пневматик </a:t>
            </a:r>
            <a:r>
              <a:rPr lang="ru-RU" dirty="0" err="1"/>
              <a:t>синовдан</a:t>
            </a:r>
            <a:r>
              <a:rPr lang="ru-RU" dirty="0"/>
              <a:t> </a:t>
            </a:r>
            <a:r>
              <a:rPr lang="ru-RU" dirty="0" err="1"/>
              <a:t>утказиш</a:t>
            </a:r>
            <a:r>
              <a:rPr lang="ru-RU" dirty="0"/>
              <a:t> </a:t>
            </a:r>
            <a:r>
              <a:rPr lang="ru-RU" dirty="0" err="1"/>
              <a:t>зарур</a:t>
            </a:r>
            <a:r>
              <a:rPr lang="ru-RU" dirty="0"/>
              <a:t>.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йилдан</a:t>
            </a:r>
            <a:r>
              <a:rPr lang="ru-RU" dirty="0"/>
              <a:t> </a:t>
            </a:r>
            <a:r>
              <a:rPr lang="ru-RU" dirty="0" err="1"/>
              <a:t>бир</a:t>
            </a:r>
            <a:r>
              <a:rPr lang="ru-RU" dirty="0"/>
              <a:t> марта </a:t>
            </a:r>
            <a:r>
              <a:rPr lang="ru-RU" dirty="0" err="1"/>
              <a:t>кам</a:t>
            </a:r>
            <a:r>
              <a:rPr lang="ru-RU" dirty="0"/>
              <a:t> </a:t>
            </a:r>
            <a:r>
              <a:rPr lang="ru-RU" dirty="0" err="1"/>
              <a:t>булмаган</a:t>
            </a:r>
            <a:r>
              <a:rPr lang="ru-RU" dirty="0"/>
              <a:t> </a:t>
            </a:r>
            <a:r>
              <a:rPr lang="ru-RU" dirty="0" err="1"/>
              <a:t>муддатда</a:t>
            </a:r>
            <a:r>
              <a:rPr lang="ru-RU" dirty="0"/>
              <a:t> </a:t>
            </a:r>
            <a:r>
              <a:rPr lang="ru-RU" dirty="0" err="1"/>
              <a:t>сувли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купикли</a:t>
            </a:r>
            <a:r>
              <a:rPr lang="ru-RU" dirty="0"/>
              <a:t> </a:t>
            </a:r>
            <a:r>
              <a:rPr lang="ru-RU" dirty="0" err="1"/>
              <a:t>утучиргичларни</a:t>
            </a:r>
            <a:r>
              <a:rPr lang="ru-RU" dirty="0"/>
              <a:t> </a:t>
            </a:r>
            <a:r>
              <a:rPr lang="ru-RU" dirty="0" err="1"/>
              <a:t>кайта</a:t>
            </a:r>
            <a:r>
              <a:rPr lang="ru-RU" dirty="0"/>
              <a:t> </a:t>
            </a:r>
            <a:r>
              <a:rPr lang="ru-RU" dirty="0" err="1"/>
              <a:t>тулдириш</a:t>
            </a:r>
            <a:r>
              <a:rPr lang="ru-RU" dirty="0"/>
              <a:t> </a:t>
            </a:r>
            <a:r>
              <a:rPr lang="ru-RU" dirty="0" err="1"/>
              <a:t>зарур</a:t>
            </a:r>
            <a:r>
              <a:rPr lang="ru-RU" dirty="0"/>
              <a:t>. </a:t>
            </a:r>
            <a:r>
              <a:rPr lang="ru-RU" dirty="0" err="1"/>
              <a:t>Кукунли</a:t>
            </a:r>
            <a:r>
              <a:rPr lang="ru-RU" dirty="0"/>
              <a:t>, </a:t>
            </a:r>
            <a:r>
              <a:rPr lang="ru-RU" dirty="0" err="1"/>
              <a:t>углекислотали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хладонли</a:t>
            </a:r>
            <a:r>
              <a:rPr lang="ru-RU" dirty="0"/>
              <a:t> </a:t>
            </a:r>
            <a:r>
              <a:rPr lang="ru-RU" dirty="0" err="1"/>
              <a:t>утучиргичларни</a:t>
            </a:r>
            <a:r>
              <a:rPr lang="ru-RU" dirty="0"/>
              <a:t> каш а </a:t>
            </a:r>
            <a:r>
              <a:rPr lang="ru-RU" dirty="0" err="1"/>
              <a:t>тулдириш</a:t>
            </a:r>
            <a:r>
              <a:rPr lang="ru-RU" dirty="0"/>
              <a:t> </a:t>
            </a:r>
            <a:r>
              <a:rPr lang="ru-RU" dirty="0" err="1"/>
              <a:t>беш</a:t>
            </a:r>
            <a:r>
              <a:rPr lang="ru-RU" dirty="0"/>
              <a:t> </a:t>
            </a:r>
            <a:r>
              <a:rPr lang="ru-RU" dirty="0" err="1"/>
              <a:t>йилда</a:t>
            </a:r>
            <a:r>
              <a:rPr lang="ru-RU" dirty="0"/>
              <a:t>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маротаба</a:t>
            </a:r>
            <a:r>
              <a:rPr lang="ru-RU" dirty="0"/>
              <a:t> </a:t>
            </a:r>
            <a:r>
              <a:rPr lang="ru-RU" dirty="0" err="1"/>
              <a:t>амалга</a:t>
            </a:r>
            <a:r>
              <a:rPr lang="ru-RU" dirty="0"/>
              <a:t> </a:t>
            </a:r>
            <a:r>
              <a:rPr lang="ru-RU" dirty="0" err="1"/>
              <a:t>оширилади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35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Ёнғин хавфсизлиги. Ёнғинга қарши кураш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279" y="336431"/>
            <a:ext cx="9506309" cy="612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8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343" y="733246"/>
            <a:ext cx="10826151" cy="5515154"/>
          </a:xfrm>
        </p:spPr>
        <p:txBody>
          <a:bodyPr>
            <a:normAutofit/>
          </a:bodyPr>
          <a:lstStyle/>
          <a:p>
            <a:r>
              <a:rPr lang="en-US" sz="2400" dirty="0" err="1"/>
              <a:t>Elektron</a:t>
            </a:r>
            <a:r>
              <a:rPr lang="en-US" sz="2400" dirty="0"/>
              <a:t> </a:t>
            </a:r>
            <a:r>
              <a:rPr lang="en-US" sz="2400" dirty="0" err="1"/>
              <a:t>vakuum</a:t>
            </a:r>
            <a:r>
              <a:rPr lang="en-US" sz="2400" dirty="0"/>
              <a:t> </a:t>
            </a:r>
            <a:r>
              <a:rPr lang="en-US" sz="2400" dirty="0" err="1"/>
              <a:t>asbob</a:t>
            </a:r>
            <a:r>
              <a:rPr lang="en-US" sz="2400" dirty="0"/>
              <a:t> </a:t>
            </a:r>
            <a:r>
              <a:rPr lang="en-US" sz="2400" dirty="0" err="1"/>
              <a:t>ichiga</a:t>
            </a:r>
            <a:r>
              <a:rPr lang="en-US" sz="2400" dirty="0"/>
              <a:t> </a:t>
            </a:r>
            <a:r>
              <a:rPr lang="en-US" sz="2400" dirty="0" err="1"/>
              <a:t>ikki</a:t>
            </a:r>
            <a:r>
              <a:rPr lang="en-US" sz="2400" dirty="0"/>
              <a:t> </a:t>
            </a:r>
            <a:r>
              <a:rPr lang="en-US" sz="2400" dirty="0" err="1"/>
              <a:t>elektrod</a:t>
            </a:r>
            <a:r>
              <a:rPr lang="en-US" sz="2400" dirty="0"/>
              <a:t> – </a:t>
            </a:r>
            <a:r>
              <a:rPr lang="en-US" sz="2400" dirty="0" err="1"/>
              <a:t>anod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katod</a:t>
            </a:r>
            <a:r>
              <a:rPr lang="en-US" sz="2400" dirty="0"/>
              <a:t> </a:t>
            </a:r>
            <a:r>
              <a:rPr lang="en-US" sz="2400" dirty="0" err="1"/>
              <a:t>joylashtirilgan</a:t>
            </a:r>
            <a:r>
              <a:rPr lang="en-US" sz="2400" dirty="0"/>
              <a:t> </a:t>
            </a:r>
            <a:r>
              <a:rPr lang="en-US" sz="2400" dirty="0" err="1"/>
              <a:t>bo‘lib</a:t>
            </a:r>
            <a:r>
              <a:rPr lang="en-US" sz="2400" dirty="0"/>
              <a:t>, </a:t>
            </a:r>
            <a:r>
              <a:rPr lang="en-US" sz="2400" dirty="0" err="1"/>
              <a:t>havosi</a:t>
            </a:r>
            <a:r>
              <a:rPr lang="en-US" sz="2400" dirty="0"/>
              <a:t> </a:t>
            </a:r>
            <a:r>
              <a:rPr lang="en-US" sz="2400" dirty="0" err="1"/>
              <a:t>so‘rib</a:t>
            </a:r>
            <a:r>
              <a:rPr lang="en-US" sz="2400" dirty="0"/>
              <a:t> </a:t>
            </a:r>
            <a:r>
              <a:rPr lang="en-US" sz="2400" dirty="0" err="1"/>
              <a:t>olingan</a:t>
            </a:r>
            <a:r>
              <a:rPr lang="en-US" sz="2400" dirty="0"/>
              <a:t> shisha </a:t>
            </a:r>
            <a:r>
              <a:rPr lang="en-US" sz="2400" dirty="0" err="1"/>
              <a:t>idishcha</a:t>
            </a:r>
            <a:r>
              <a:rPr lang="en-US" sz="2400" dirty="0"/>
              <a:t> (</a:t>
            </a:r>
            <a:r>
              <a:rPr lang="en-US" sz="2400" dirty="0" err="1"/>
              <a:t>ballon</a:t>
            </a:r>
            <a:r>
              <a:rPr lang="en-US" sz="2400" dirty="0"/>
              <a:t>)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iborat</a:t>
            </a:r>
            <a:r>
              <a:rPr lang="en-US" sz="2400" dirty="0"/>
              <a:t>. </a:t>
            </a:r>
            <a:r>
              <a:rPr lang="en-US" sz="2400" dirty="0" err="1"/>
              <a:t>Uning</a:t>
            </a:r>
            <a:r>
              <a:rPr lang="en-US" sz="2400" dirty="0"/>
              <a:t> </a:t>
            </a:r>
            <a:r>
              <a:rPr lang="en-US" sz="2400" dirty="0" err="1"/>
              <a:t>ishlash</a:t>
            </a:r>
            <a:r>
              <a:rPr lang="en-US" sz="2400" dirty="0"/>
              <a:t> </a:t>
            </a:r>
            <a:r>
              <a:rPr lang="en-US" sz="2400" dirty="0" err="1"/>
              <a:t>prinsipini</a:t>
            </a:r>
            <a:r>
              <a:rPr lang="en-US" sz="2400" dirty="0"/>
              <a:t> </a:t>
            </a:r>
            <a:r>
              <a:rPr lang="en-US" sz="2400" dirty="0" err="1"/>
              <a:t>termoelektron</a:t>
            </a:r>
            <a:r>
              <a:rPr lang="en-US" sz="2400" dirty="0"/>
              <a:t> </a:t>
            </a:r>
            <a:r>
              <a:rPr lang="en-US" sz="2400" dirty="0" err="1"/>
              <a:t>emissiyasiga</a:t>
            </a:r>
            <a:r>
              <a:rPr lang="en-US" sz="2400" dirty="0"/>
              <a:t>, </a:t>
            </a:r>
            <a:r>
              <a:rPr lang="en-US" sz="2400" dirty="0" err="1"/>
              <a:t>ya’ni</a:t>
            </a:r>
            <a:r>
              <a:rPr lang="en-US" sz="2400" dirty="0"/>
              <a:t> </a:t>
            </a:r>
            <a:r>
              <a:rPr lang="en-US" sz="2400" dirty="0" err="1"/>
              <a:t>vakuumda</a:t>
            </a:r>
            <a:r>
              <a:rPr lang="en-US" sz="2400" dirty="0"/>
              <a:t> </a:t>
            </a:r>
            <a:r>
              <a:rPr lang="en-US" sz="2400" dirty="0" err="1"/>
              <a:t>qizdirilgan</a:t>
            </a:r>
            <a:r>
              <a:rPr lang="en-US" sz="2400" dirty="0"/>
              <a:t> </a:t>
            </a:r>
            <a:r>
              <a:rPr lang="en-US" sz="2400" dirty="0" err="1"/>
              <a:t>metalldan</a:t>
            </a:r>
            <a:r>
              <a:rPr lang="en-US" sz="2400" dirty="0"/>
              <a:t> </a:t>
            </a:r>
            <a:r>
              <a:rPr lang="en-US" sz="2400" dirty="0" err="1"/>
              <a:t>elektronlar</a:t>
            </a:r>
            <a:r>
              <a:rPr lang="en-US" sz="2400" dirty="0"/>
              <a:t> </a:t>
            </a:r>
            <a:r>
              <a:rPr lang="en-US" sz="2400" dirty="0" err="1"/>
              <a:t>uchib</a:t>
            </a:r>
            <a:r>
              <a:rPr lang="en-US" sz="2400" dirty="0"/>
              <a:t> </a:t>
            </a:r>
            <a:r>
              <a:rPr lang="en-US" sz="2400" dirty="0" err="1"/>
              <a:t>chiqishiga</a:t>
            </a:r>
            <a:r>
              <a:rPr lang="en-US" sz="2400" dirty="0"/>
              <a:t> </a:t>
            </a:r>
            <a:r>
              <a:rPr lang="en-US" sz="2400" dirty="0" err="1"/>
              <a:t>asoslangan</a:t>
            </a:r>
            <a:r>
              <a:rPr lang="en-US" sz="2400" dirty="0"/>
              <a:t>. </a:t>
            </a:r>
            <a:r>
              <a:rPr lang="en-US" sz="2400" dirty="0" err="1"/>
              <a:t>Elektrodlardan</a:t>
            </a:r>
            <a:r>
              <a:rPr lang="en-US" sz="2400" dirty="0"/>
              <a:t> </a:t>
            </a:r>
            <a:r>
              <a:rPr lang="en-US" sz="2400" dirty="0" err="1"/>
              <a:t>biri</a:t>
            </a:r>
            <a:r>
              <a:rPr lang="en-US" sz="2400" dirty="0"/>
              <a:t> – </a:t>
            </a:r>
            <a:r>
              <a:rPr lang="en-US" sz="2400" dirty="0" err="1"/>
              <a:t>katod</a:t>
            </a:r>
            <a:r>
              <a:rPr lang="en-US" sz="2400" dirty="0"/>
              <a:t> </a:t>
            </a:r>
            <a:r>
              <a:rPr lang="en-US" sz="2400" dirty="0" err="1"/>
              <a:t>elektr</a:t>
            </a:r>
            <a:r>
              <a:rPr lang="en-US" sz="2400" dirty="0"/>
              <a:t> </a:t>
            </a:r>
            <a:r>
              <a:rPr lang="en-US" sz="2400" dirty="0" err="1"/>
              <a:t>toki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qizdiriladi</a:t>
            </a:r>
            <a:r>
              <a:rPr lang="en-US" sz="2400" dirty="0"/>
              <a:t>. </a:t>
            </a:r>
            <a:r>
              <a:rPr lang="en-US" sz="2400" dirty="0" err="1"/>
              <a:t>Qarama-qarshi</a:t>
            </a:r>
            <a:r>
              <a:rPr lang="en-US" sz="2400" dirty="0"/>
              <a:t> </a:t>
            </a:r>
            <a:r>
              <a:rPr lang="en-US" sz="2400" dirty="0" err="1"/>
              <a:t>elektrod</a:t>
            </a:r>
            <a:r>
              <a:rPr lang="en-US" sz="2400" dirty="0"/>
              <a:t> – </a:t>
            </a:r>
            <a:r>
              <a:rPr lang="en-US" sz="2400" dirty="0" err="1"/>
              <a:t>anodni</a:t>
            </a:r>
            <a:r>
              <a:rPr lang="en-US" sz="2400" dirty="0"/>
              <a:t> </a:t>
            </a:r>
            <a:r>
              <a:rPr lang="en-US" sz="2400" dirty="0" err="1"/>
              <a:t>musbat</a:t>
            </a:r>
            <a:r>
              <a:rPr lang="en-US" sz="2400" dirty="0"/>
              <a:t> </a:t>
            </a:r>
            <a:r>
              <a:rPr lang="en-US" sz="2400" dirty="0" err="1"/>
              <a:t>ishorali</a:t>
            </a:r>
            <a:r>
              <a:rPr lang="en-US" sz="2400" dirty="0"/>
              <a:t> </a:t>
            </a:r>
            <a:r>
              <a:rPr lang="en-US" sz="2400" dirty="0" err="1"/>
              <a:t>qutbga</a:t>
            </a:r>
            <a:r>
              <a:rPr lang="en-US" sz="2400" dirty="0"/>
              <a:t> </a:t>
            </a:r>
            <a:r>
              <a:rPr lang="en-US" sz="2400" dirty="0" err="1"/>
              <a:t>ulasak</a:t>
            </a:r>
            <a:r>
              <a:rPr lang="en-US" sz="2400" dirty="0"/>
              <a:t>, </a:t>
            </a:r>
            <a:r>
              <a:rPr lang="en-US" sz="2400" dirty="0" err="1"/>
              <a:t>katoddan</a:t>
            </a:r>
            <a:r>
              <a:rPr lang="en-US" sz="2400" dirty="0"/>
              <a:t> </a:t>
            </a:r>
            <a:r>
              <a:rPr lang="en-US" sz="2400" dirty="0" err="1"/>
              <a:t>otilib</a:t>
            </a:r>
            <a:r>
              <a:rPr lang="en-US" sz="2400" dirty="0"/>
              <a:t> </a:t>
            </a:r>
            <a:r>
              <a:rPr lang="en-US" sz="2400" dirty="0" err="1"/>
              <a:t>chiqayotgan</a:t>
            </a:r>
            <a:r>
              <a:rPr lang="en-US" sz="2400" dirty="0"/>
              <a:t> </a:t>
            </a:r>
            <a:r>
              <a:rPr lang="en-US" sz="2400" dirty="0" err="1"/>
              <a:t>manfiy</a:t>
            </a:r>
            <a:r>
              <a:rPr lang="en-US" sz="2400" dirty="0"/>
              <a:t> </a:t>
            </a:r>
            <a:r>
              <a:rPr lang="en-US" sz="2400" dirty="0" err="1"/>
              <a:t>ishorali</a:t>
            </a:r>
            <a:r>
              <a:rPr lang="en-US" sz="2400" dirty="0"/>
              <a:t> </a:t>
            </a:r>
            <a:r>
              <a:rPr lang="en-US" sz="2400" dirty="0" err="1"/>
              <a:t>zaryadlangan</a:t>
            </a:r>
            <a:r>
              <a:rPr lang="en-US" sz="2400" dirty="0"/>
              <a:t> </a:t>
            </a:r>
            <a:r>
              <a:rPr lang="en-US" sz="2400" dirty="0" err="1"/>
              <a:t>zarrachalar</a:t>
            </a:r>
            <a:r>
              <a:rPr lang="en-US" sz="2400" dirty="0"/>
              <a:t> – </a:t>
            </a:r>
            <a:r>
              <a:rPr lang="en-US" sz="2400" dirty="0" err="1"/>
              <a:t>elektronlar</a:t>
            </a:r>
            <a:r>
              <a:rPr lang="en-US" sz="2400" dirty="0"/>
              <a:t> </a:t>
            </a:r>
            <a:r>
              <a:rPr lang="en-US" sz="2400" dirty="0" err="1"/>
              <a:t>anodga</a:t>
            </a:r>
            <a:r>
              <a:rPr lang="en-US" sz="2400" dirty="0"/>
              <a:t> </a:t>
            </a:r>
            <a:r>
              <a:rPr lang="en-US" sz="2400" dirty="0" err="1"/>
              <a:t>qarab</a:t>
            </a:r>
            <a:r>
              <a:rPr lang="en-US" sz="2400" dirty="0"/>
              <a:t> </a:t>
            </a:r>
            <a:r>
              <a:rPr lang="en-US" sz="2400" dirty="0" err="1"/>
              <a:t>yo‘naladi</a:t>
            </a:r>
            <a:r>
              <a:rPr lang="en-US" sz="2400" dirty="0"/>
              <a:t>. </a:t>
            </a:r>
            <a:r>
              <a:rPr lang="en-US" sz="2400" dirty="0" err="1"/>
              <a:t>Demak</a:t>
            </a:r>
            <a:r>
              <a:rPr lang="en-US" sz="2400" dirty="0"/>
              <a:t>, </a:t>
            </a:r>
            <a:r>
              <a:rPr lang="en-US" sz="2400" dirty="0" err="1"/>
              <a:t>elektr</a:t>
            </a:r>
            <a:r>
              <a:rPr lang="en-US" sz="2400" dirty="0"/>
              <a:t> </a:t>
            </a:r>
            <a:r>
              <a:rPr lang="en-US" sz="2400" dirty="0" err="1"/>
              <a:t>toki</a:t>
            </a:r>
            <a:r>
              <a:rPr lang="en-US" sz="2400" dirty="0"/>
              <a:t> </a:t>
            </a:r>
            <a:r>
              <a:rPr lang="en-US" sz="2400" dirty="0" err="1"/>
              <a:t>hosil</a:t>
            </a:r>
            <a:r>
              <a:rPr lang="en-US" sz="2400" dirty="0"/>
              <a:t> </a:t>
            </a:r>
            <a:r>
              <a:rPr lang="en-US" sz="2400" dirty="0" err="1"/>
              <a:t>bo‘ladi</a:t>
            </a:r>
            <a:r>
              <a:rPr lang="en-US" sz="2400" dirty="0"/>
              <a:t>. </a:t>
            </a:r>
            <a:r>
              <a:rPr lang="en-US" sz="2400" dirty="0" err="1"/>
              <a:t>Anod</a:t>
            </a:r>
            <a:r>
              <a:rPr lang="en-US" sz="2400" dirty="0"/>
              <a:t> </a:t>
            </a:r>
            <a:r>
              <a:rPr lang="en-US" sz="2400" dirty="0" err="1"/>
              <a:t>manfiy</a:t>
            </a:r>
            <a:r>
              <a:rPr lang="en-US" sz="2400" dirty="0"/>
              <a:t> </a:t>
            </a:r>
            <a:r>
              <a:rPr lang="en-US" sz="2400" dirty="0" err="1"/>
              <a:t>qutbga</a:t>
            </a:r>
            <a:r>
              <a:rPr lang="en-US" sz="2400" dirty="0"/>
              <a:t> </a:t>
            </a:r>
            <a:r>
              <a:rPr lang="en-US" sz="2400" dirty="0" err="1"/>
              <a:t>ulansa</a:t>
            </a:r>
            <a:r>
              <a:rPr lang="en-US" sz="2400" dirty="0"/>
              <a:t> </a:t>
            </a:r>
            <a:r>
              <a:rPr lang="en-US" sz="2400" dirty="0" err="1"/>
              <a:t>tok</a:t>
            </a:r>
            <a:r>
              <a:rPr lang="en-US" sz="2400" dirty="0"/>
              <a:t> </a:t>
            </a:r>
            <a:r>
              <a:rPr lang="en-US" sz="2400" dirty="0" err="1"/>
              <a:t>o‘tmaydi</a:t>
            </a:r>
            <a:r>
              <a:rPr lang="en-US" sz="2400" dirty="0"/>
              <a:t>. </a:t>
            </a:r>
            <a:r>
              <a:rPr lang="en-US" sz="2400" dirty="0" err="1"/>
              <a:t>Bunday</a:t>
            </a:r>
            <a:r>
              <a:rPr lang="en-US" sz="2400" dirty="0"/>
              <a:t> </a:t>
            </a:r>
            <a:r>
              <a:rPr lang="en-US" sz="2400" dirty="0" err="1"/>
              <a:t>elektron</a:t>
            </a:r>
            <a:r>
              <a:rPr lang="en-US" sz="2400" dirty="0"/>
              <a:t> </a:t>
            </a:r>
            <a:r>
              <a:rPr lang="en-US" sz="2400" dirty="0" err="1"/>
              <a:t>asbob</a:t>
            </a:r>
            <a:r>
              <a:rPr lang="en-US" sz="2400" dirty="0"/>
              <a:t> </a:t>
            </a:r>
            <a:r>
              <a:rPr lang="en-US" sz="2400" i="1" dirty="0" err="1"/>
              <a:t>diod</a:t>
            </a:r>
            <a:r>
              <a:rPr lang="en-US" sz="2400" dirty="0"/>
              <a:t> deb </a:t>
            </a:r>
            <a:r>
              <a:rPr lang="en-US" sz="2400" dirty="0" err="1"/>
              <a:t>ataladi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uning</a:t>
            </a:r>
            <a:r>
              <a:rPr lang="en-US" sz="2400" dirty="0"/>
              <a:t> </a:t>
            </a:r>
            <a:r>
              <a:rPr lang="en-US" sz="2400" dirty="0" err="1"/>
              <a:t>asosiy</a:t>
            </a:r>
            <a:r>
              <a:rPr lang="en-US" sz="2400" dirty="0"/>
              <a:t> </a:t>
            </a:r>
            <a:r>
              <a:rPr lang="en-US" sz="2400" dirty="0" err="1"/>
              <a:t>xossasi</a:t>
            </a:r>
            <a:r>
              <a:rPr lang="en-US" sz="2400" dirty="0"/>
              <a:t> </a:t>
            </a:r>
            <a:r>
              <a:rPr lang="en-US" sz="2400" dirty="0" err="1"/>
              <a:t>tokni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tomonlama</a:t>
            </a:r>
            <a:r>
              <a:rPr lang="en-US" sz="2400" dirty="0"/>
              <a:t> </a:t>
            </a:r>
            <a:r>
              <a:rPr lang="en-US" sz="2400" dirty="0" err="1"/>
              <a:t>o‘tkazishdir</a:t>
            </a:r>
            <a:r>
              <a:rPr lang="en-US" sz="2400" dirty="0"/>
              <a:t>, </a:t>
            </a:r>
            <a:r>
              <a:rPr lang="en-US" sz="2400" dirty="0" err="1"/>
              <a:t>ya’ni</a:t>
            </a:r>
            <a:r>
              <a:rPr lang="en-US" sz="2400" dirty="0"/>
              <a:t> </a:t>
            </a:r>
            <a:r>
              <a:rPr lang="en-US" sz="2400" dirty="0" err="1"/>
              <a:t>undan</a:t>
            </a:r>
            <a:r>
              <a:rPr lang="en-US" sz="2400" dirty="0"/>
              <a:t> </a:t>
            </a:r>
            <a:r>
              <a:rPr lang="en-US" sz="2400" dirty="0" err="1"/>
              <a:t>faqat</a:t>
            </a:r>
            <a:r>
              <a:rPr lang="en-US" sz="2400" dirty="0"/>
              <a:t> </a:t>
            </a:r>
            <a:r>
              <a:rPr lang="en-US" sz="2400" dirty="0" err="1"/>
              <a:t>ma’lum</a:t>
            </a:r>
            <a:r>
              <a:rPr lang="en-US" sz="2400" dirty="0"/>
              <a:t> </a:t>
            </a:r>
            <a:r>
              <a:rPr lang="en-US" sz="2400" dirty="0" err="1"/>
              <a:t>ishorali</a:t>
            </a:r>
            <a:r>
              <a:rPr lang="en-US" sz="2400" dirty="0"/>
              <a:t> </a:t>
            </a:r>
            <a:r>
              <a:rPr lang="en-US" sz="2400" dirty="0" err="1"/>
              <a:t>tok</a:t>
            </a:r>
            <a:r>
              <a:rPr lang="en-US" sz="2400" dirty="0"/>
              <a:t> </a:t>
            </a:r>
            <a:r>
              <a:rPr lang="en-US" sz="2400" dirty="0" err="1"/>
              <a:t>o‘tadi</a:t>
            </a:r>
            <a:r>
              <a:rPr lang="en-US" sz="2400" dirty="0"/>
              <a:t>. </a:t>
            </a:r>
            <a:r>
              <a:rPr lang="en-US" sz="2400" dirty="0" err="1"/>
              <a:t>Diodning</a:t>
            </a:r>
            <a:r>
              <a:rPr lang="en-US" sz="2400" dirty="0"/>
              <a:t> </a:t>
            </a:r>
            <a:r>
              <a:rPr lang="en-US" sz="2400" dirty="0" err="1"/>
              <a:t>sxemasi</a:t>
            </a:r>
            <a:r>
              <a:rPr lang="en-US" sz="2400" dirty="0"/>
              <a:t> 14-rasm, </a:t>
            </a:r>
            <a:r>
              <a:rPr lang="en-US" sz="2400" i="1" dirty="0"/>
              <a:t>a</a:t>
            </a:r>
            <a:r>
              <a:rPr lang="en-US" sz="2400" dirty="0"/>
              <a:t> da, </a:t>
            </a:r>
            <a:r>
              <a:rPr lang="en-US" sz="2400" dirty="0" err="1"/>
              <a:t>uning</a:t>
            </a:r>
            <a:r>
              <a:rPr lang="en-US" sz="2400" dirty="0"/>
              <a:t> volt-</a:t>
            </a:r>
            <a:r>
              <a:rPr lang="en-US" sz="2400" dirty="0" err="1"/>
              <a:t>amper</a:t>
            </a:r>
            <a:r>
              <a:rPr lang="en-US" sz="2400" dirty="0"/>
              <a:t> </a:t>
            </a:r>
            <a:r>
              <a:rPr lang="en-US" sz="2400" dirty="0" err="1"/>
              <a:t>xarakteristikasi</a:t>
            </a:r>
            <a:r>
              <a:rPr lang="en-US" sz="2400" dirty="0"/>
              <a:t> 14-rasm, </a:t>
            </a:r>
            <a:r>
              <a:rPr lang="en-US" sz="2400" i="1" dirty="0"/>
              <a:t>b</a:t>
            </a:r>
            <a:r>
              <a:rPr lang="en-US" sz="2400" dirty="0"/>
              <a:t> da </a:t>
            </a:r>
            <a:r>
              <a:rPr lang="en-US" sz="2400" dirty="0" err="1"/>
              <a:t>ko‘rsatilgan</a:t>
            </a:r>
            <a:r>
              <a:rPr lang="en-US" sz="2400" dirty="0"/>
              <a:t>. 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0032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115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450" y="405907"/>
            <a:ext cx="10861527" cy="35555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75471" y="3961486"/>
            <a:ext cx="6096000" cy="1536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875">
              <a:lnSpc>
                <a:spcPct val="95000"/>
              </a:lnSpc>
              <a:spcAft>
                <a:spcPts val="102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2225" marR="308610" indent="250190" algn="just">
              <a:lnSpc>
                <a:spcPct val="95000"/>
              </a:lnSpc>
              <a:spcAft>
                <a:spcPts val="75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14-rasm,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ko‘rinib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turibdiki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anod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katod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o‘rtasidagi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kuchlanishni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oshirgan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sari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zanjirdan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o‘tadigan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ko‘payadi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teskari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ishorali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kuchlanish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bo‘lganda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kamayadi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Diodning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asosiy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xossasi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shunda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30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442" y="448405"/>
            <a:ext cx="11128075" cy="5926516"/>
          </a:xfrm>
        </p:spPr>
        <p:txBody>
          <a:bodyPr>
            <a:normAutofit/>
          </a:bodyPr>
          <a:lstStyle/>
          <a:p>
            <a:r>
              <a:rPr lang="en-US" dirty="0"/>
              <a:t>Agar </a:t>
            </a:r>
            <a:r>
              <a:rPr lang="en-US" dirty="0" err="1"/>
              <a:t>anod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katod</a:t>
            </a:r>
            <a:r>
              <a:rPr lang="en-US" dirty="0"/>
              <a:t> </a:t>
            </a:r>
            <a:r>
              <a:rPr lang="en-US" dirty="0" err="1"/>
              <a:t>o‘rtasiga</a:t>
            </a:r>
            <a:r>
              <a:rPr lang="en-US" dirty="0"/>
              <a:t> </a:t>
            </a:r>
            <a:r>
              <a:rPr lang="en-US" dirty="0" err="1"/>
              <a:t>yana</a:t>
            </a:r>
            <a:r>
              <a:rPr lang="en-US" dirty="0"/>
              <a:t> </a:t>
            </a:r>
            <a:r>
              <a:rPr lang="en-US" dirty="0" err="1"/>
              <a:t>bitta</a:t>
            </a:r>
            <a:r>
              <a:rPr lang="en-US" dirty="0"/>
              <a:t> </a:t>
            </a:r>
            <a:r>
              <a:rPr lang="en-US" dirty="0" err="1"/>
              <a:t>elektrod</a:t>
            </a:r>
            <a:r>
              <a:rPr lang="en-US" dirty="0"/>
              <a:t> </a:t>
            </a:r>
            <a:r>
              <a:rPr lang="en-US" dirty="0" err="1"/>
              <a:t>kiritsak</a:t>
            </a:r>
            <a:r>
              <a:rPr lang="en-US" dirty="0"/>
              <a:t>,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to‘r</a:t>
            </a:r>
            <a:r>
              <a:rPr lang="en-US" dirty="0"/>
              <a:t> deb </a:t>
            </a:r>
            <a:r>
              <a:rPr lang="en-US" dirty="0" err="1"/>
              <a:t>ataluvchi</a:t>
            </a:r>
            <a:r>
              <a:rPr lang="en-US" dirty="0"/>
              <a:t> </a:t>
            </a:r>
            <a:r>
              <a:rPr lang="en-US" dirty="0" err="1"/>
              <a:t>elektrodning</a:t>
            </a:r>
            <a:r>
              <a:rPr lang="en-US" dirty="0"/>
              <a:t> </a:t>
            </a:r>
            <a:r>
              <a:rPr lang="en-US" dirty="0" err="1"/>
              <a:t>katodga</a:t>
            </a:r>
            <a:r>
              <a:rPr lang="en-US" dirty="0"/>
              <a:t> </a:t>
            </a:r>
            <a:r>
              <a:rPr lang="en-US" dirty="0" err="1"/>
              <a:t>nisbatan</a:t>
            </a:r>
            <a:r>
              <a:rPr lang="en-US" dirty="0"/>
              <a:t> </a:t>
            </a:r>
            <a:r>
              <a:rPr lang="en-US" dirty="0" err="1"/>
              <a:t>kuchlanishi</a:t>
            </a:r>
            <a:r>
              <a:rPr lang="en-US" dirty="0"/>
              <a:t> (</a:t>
            </a:r>
            <a:r>
              <a:rPr lang="en-US" dirty="0" err="1"/>
              <a:t>potensiali</a:t>
            </a:r>
            <a:r>
              <a:rPr lang="en-US" dirty="0"/>
              <a:t>) </a:t>
            </a:r>
            <a:r>
              <a:rPr lang="en-US" dirty="0" err="1"/>
              <a:t>o‘zgartirilsa</a:t>
            </a:r>
            <a:r>
              <a:rPr lang="en-US" dirty="0"/>
              <a:t>, </a:t>
            </a:r>
            <a:r>
              <a:rPr lang="en-US" dirty="0" err="1"/>
              <a:t>elektronlar</a:t>
            </a:r>
            <a:r>
              <a:rPr lang="en-US" dirty="0"/>
              <a:t> </a:t>
            </a:r>
            <a:r>
              <a:rPr lang="en-US" dirty="0" err="1"/>
              <a:t>oqimini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demak</a:t>
            </a:r>
            <a:r>
              <a:rPr lang="en-US" dirty="0"/>
              <a:t>, </a:t>
            </a:r>
            <a:r>
              <a:rPr lang="en-US" dirty="0" err="1"/>
              <a:t>tokni</a:t>
            </a:r>
            <a:r>
              <a:rPr lang="en-US" dirty="0"/>
              <a:t> ham </a:t>
            </a:r>
            <a:r>
              <a:rPr lang="en-US" dirty="0" err="1"/>
              <a:t>o‘zgartirish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asbob</a:t>
            </a:r>
            <a:r>
              <a:rPr lang="en-US" dirty="0"/>
              <a:t> </a:t>
            </a:r>
            <a:r>
              <a:rPr lang="en-US" i="1" dirty="0" err="1"/>
              <a:t>triod</a:t>
            </a:r>
            <a:r>
              <a:rPr lang="en-US" dirty="0"/>
              <a:t> deb </a:t>
            </a:r>
            <a:r>
              <a:rPr lang="en-US" dirty="0" err="1"/>
              <a:t>atalgan</a:t>
            </a:r>
            <a:r>
              <a:rPr lang="en-US" dirty="0"/>
              <a:t>. Bu </a:t>
            </a:r>
            <a:r>
              <a:rPr lang="en-US" dirty="0" err="1"/>
              <a:t>asbob</a:t>
            </a:r>
            <a:r>
              <a:rPr lang="en-US" dirty="0"/>
              <a:t> </a:t>
            </a:r>
            <a:r>
              <a:rPr lang="en-US" dirty="0" err="1"/>
              <a:t>anod</a:t>
            </a:r>
            <a:r>
              <a:rPr lang="en-US" dirty="0"/>
              <a:t> </a:t>
            </a:r>
            <a:r>
              <a:rPr lang="en-US" dirty="0" err="1"/>
              <a:t>tokining</a:t>
            </a:r>
            <a:r>
              <a:rPr lang="en-US" dirty="0"/>
              <a:t> </a:t>
            </a:r>
            <a:r>
              <a:rPr lang="en-US" dirty="0" err="1"/>
              <a:t>kattaligini</a:t>
            </a:r>
            <a:r>
              <a:rPr lang="en-US" dirty="0"/>
              <a:t> </a:t>
            </a:r>
            <a:r>
              <a:rPr lang="en-US" dirty="0" err="1"/>
              <a:t>boshqaradigan</a:t>
            </a:r>
            <a:r>
              <a:rPr lang="en-US" dirty="0"/>
              <a:t> </a:t>
            </a:r>
            <a:r>
              <a:rPr lang="en-US" dirty="0" err="1"/>
              <a:t>asbobdir</a:t>
            </a:r>
            <a:r>
              <a:rPr lang="en-US" dirty="0"/>
              <a:t>. 15-rasm, </a:t>
            </a:r>
            <a:r>
              <a:rPr lang="en-US" i="1" dirty="0"/>
              <a:t>a</a:t>
            </a:r>
            <a:r>
              <a:rPr lang="en-US" dirty="0"/>
              <a:t> da </a:t>
            </a:r>
            <a:r>
              <a:rPr lang="en-US" dirty="0" err="1"/>
              <a:t>triodning</a:t>
            </a:r>
            <a:r>
              <a:rPr lang="en-US" dirty="0"/>
              <a:t> </a:t>
            </a:r>
            <a:r>
              <a:rPr lang="en-US" dirty="0" err="1"/>
              <a:t>sxemasi</a:t>
            </a:r>
            <a:r>
              <a:rPr lang="en-US" dirty="0"/>
              <a:t>, 15-rasm, </a:t>
            </a:r>
            <a:r>
              <a:rPr lang="en-US" i="1" dirty="0"/>
              <a:t>b </a:t>
            </a:r>
            <a:r>
              <a:rPr lang="en-US" dirty="0"/>
              <a:t>da </a:t>
            </a:r>
            <a:r>
              <a:rPr lang="en-US" dirty="0" err="1"/>
              <a:t>anod</a:t>
            </a:r>
            <a:r>
              <a:rPr lang="en-US" dirty="0"/>
              <a:t> – </a:t>
            </a:r>
            <a:r>
              <a:rPr lang="en-US" dirty="0" err="1"/>
              <a:t>to‘r</a:t>
            </a:r>
            <a:r>
              <a:rPr lang="en-US" dirty="0"/>
              <a:t> </a:t>
            </a:r>
            <a:r>
              <a:rPr lang="en-US" dirty="0" err="1"/>
              <a:t>bog‘lanuvchi</a:t>
            </a:r>
            <a:r>
              <a:rPr lang="en-US" dirty="0"/>
              <a:t> </a:t>
            </a:r>
            <a:r>
              <a:rPr lang="en-US" dirty="0" err="1"/>
              <a:t>egri</a:t>
            </a:r>
            <a:r>
              <a:rPr lang="en-US" dirty="0"/>
              <a:t> </a:t>
            </a:r>
            <a:r>
              <a:rPr lang="en-US" dirty="0" err="1"/>
              <a:t>chiziq</a:t>
            </a:r>
            <a:r>
              <a:rPr lang="en-US" dirty="0"/>
              <a:t> </a:t>
            </a:r>
            <a:r>
              <a:rPr lang="en-US" dirty="0" err="1"/>
              <a:t>ko‘rsatilgan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 err="1"/>
              <a:t>Diodning</a:t>
            </a:r>
            <a:r>
              <a:rPr lang="en-US" dirty="0"/>
              <a:t> </a:t>
            </a: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xususiyati</a:t>
            </a:r>
            <a:r>
              <a:rPr lang="en-US" dirty="0"/>
              <a:t> </a:t>
            </a:r>
            <a:r>
              <a:rPr lang="en-US" dirty="0" err="1"/>
              <a:t>tokni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yo‘nalishda</a:t>
            </a:r>
            <a:r>
              <a:rPr lang="en-US" dirty="0"/>
              <a:t> </a:t>
            </a:r>
            <a:r>
              <a:rPr lang="en-US" dirty="0" err="1"/>
              <a:t>o‘tkazib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, </a:t>
            </a:r>
            <a:r>
              <a:rPr lang="en-US" dirty="0" err="1"/>
              <a:t>dedik</a:t>
            </a:r>
            <a:r>
              <a:rPr lang="en-US" dirty="0"/>
              <a:t>.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xususiyatidan</a:t>
            </a:r>
            <a:r>
              <a:rPr lang="en-US" dirty="0"/>
              <a:t> </a:t>
            </a:r>
            <a:r>
              <a:rPr lang="en-US" dirty="0" err="1"/>
              <a:t>ko‘pincha</a:t>
            </a:r>
            <a:r>
              <a:rPr lang="en-US" dirty="0"/>
              <a:t> </a:t>
            </a:r>
            <a:r>
              <a:rPr lang="en-US" dirty="0" err="1"/>
              <a:t>o‘zgaruvchan</a:t>
            </a:r>
            <a:r>
              <a:rPr lang="en-US" dirty="0"/>
              <a:t> </a:t>
            </a:r>
            <a:r>
              <a:rPr lang="en-US" dirty="0" err="1"/>
              <a:t>tokni</a:t>
            </a:r>
            <a:r>
              <a:rPr lang="en-US" dirty="0"/>
              <a:t> </a:t>
            </a:r>
            <a:r>
              <a:rPr lang="en-US" dirty="0" err="1"/>
              <a:t>o‘zgarmas</a:t>
            </a:r>
            <a:r>
              <a:rPr lang="en-US" dirty="0"/>
              <a:t> </a:t>
            </a:r>
            <a:r>
              <a:rPr lang="en-US" dirty="0" err="1"/>
              <a:t>tokka</a:t>
            </a:r>
            <a:r>
              <a:rPr lang="en-US" dirty="0"/>
              <a:t> </a:t>
            </a:r>
            <a:r>
              <a:rPr lang="en-US" dirty="0" err="1"/>
              <a:t>aylantirishda</a:t>
            </a:r>
            <a:r>
              <a:rPr lang="en-US" dirty="0"/>
              <a:t> </a:t>
            </a:r>
            <a:r>
              <a:rPr lang="en-US" dirty="0" err="1"/>
              <a:t>foydalaniladi</a:t>
            </a:r>
            <a:r>
              <a:rPr lang="en-US" dirty="0"/>
              <a:t>. </a:t>
            </a:r>
            <a:r>
              <a:rPr lang="en-US" dirty="0" err="1"/>
              <a:t>Triodlar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signalni</a:t>
            </a:r>
            <a:r>
              <a:rPr lang="en-US" dirty="0"/>
              <a:t>, </a:t>
            </a:r>
            <a:r>
              <a:rPr lang="en-US" dirty="0" err="1"/>
              <a:t>ya’ni</a:t>
            </a:r>
            <a:r>
              <a:rPr lang="en-US" dirty="0"/>
              <a:t> </a:t>
            </a:r>
            <a:r>
              <a:rPr lang="en-US" dirty="0" err="1"/>
              <a:t>axborot</a:t>
            </a:r>
            <a:r>
              <a:rPr lang="en-US" dirty="0"/>
              <a:t> </a:t>
            </a:r>
            <a:r>
              <a:rPr lang="en-US" dirty="0" err="1"/>
              <a:t>tashuvchi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kattalikni</a:t>
            </a:r>
            <a:r>
              <a:rPr lang="en-US" dirty="0"/>
              <a:t> (</a:t>
            </a:r>
            <a:r>
              <a:rPr lang="en-US" dirty="0" err="1"/>
              <a:t>signalni</a:t>
            </a:r>
            <a:r>
              <a:rPr lang="en-US" dirty="0"/>
              <a:t>) </a:t>
            </a:r>
            <a:r>
              <a:rPr lang="en-US" dirty="0" err="1"/>
              <a:t>kuchaytirishda</a:t>
            </a:r>
            <a:r>
              <a:rPr lang="en-US" dirty="0"/>
              <a:t> </a:t>
            </a:r>
            <a:r>
              <a:rPr lang="en-US" dirty="0" err="1"/>
              <a:t>qo‘llaniladi</a:t>
            </a:r>
            <a:r>
              <a:rPr lang="en-US" dirty="0"/>
              <a:t>. Bu </a:t>
            </a:r>
            <a:r>
              <a:rPr lang="en-US" dirty="0" err="1"/>
              <a:t>holda</a:t>
            </a:r>
            <a:r>
              <a:rPr lang="en-US" dirty="0"/>
              <a:t> signal </a:t>
            </a:r>
            <a:r>
              <a:rPr lang="en-US" dirty="0" err="1"/>
              <a:t>to‘r</a:t>
            </a:r>
            <a:r>
              <a:rPr lang="en-US" dirty="0"/>
              <a:t> – </a:t>
            </a:r>
            <a:r>
              <a:rPr lang="en-US" dirty="0" err="1"/>
              <a:t>katod</a:t>
            </a:r>
            <a:r>
              <a:rPr lang="en-US" dirty="0"/>
              <a:t> </a:t>
            </a:r>
            <a:r>
              <a:rPr lang="en-US" dirty="0" err="1"/>
              <a:t>kuchlanishi</a:t>
            </a:r>
            <a:r>
              <a:rPr lang="en-US" dirty="0"/>
              <a:t> </a:t>
            </a:r>
            <a:r>
              <a:rPr lang="en-US" dirty="0" err="1"/>
              <a:t>ko‘rinishda</a:t>
            </a:r>
            <a:r>
              <a:rPr lang="en-US" dirty="0"/>
              <a:t> </a:t>
            </a:r>
            <a:r>
              <a:rPr lang="en-US" dirty="0" err="1"/>
              <a:t>triodga</a:t>
            </a:r>
            <a:r>
              <a:rPr lang="en-US" dirty="0"/>
              <a:t> </a:t>
            </a:r>
            <a:r>
              <a:rPr lang="en-US" dirty="0" err="1"/>
              <a:t>ulanadi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axborot</a:t>
            </a:r>
            <a:r>
              <a:rPr lang="en-US" dirty="0"/>
              <a:t> </a:t>
            </a:r>
            <a:r>
              <a:rPr lang="en-US" dirty="0" err="1"/>
              <a:t>tashuvchi</a:t>
            </a:r>
            <a:r>
              <a:rPr lang="en-US" dirty="0"/>
              <a:t> </a:t>
            </a:r>
            <a:r>
              <a:rPr lang="en-US" dirty="0" err="1"/>
              <a:t>kattalik</a:t>
            </a:r>
            <a:r>
              <a:rPr lang="en-US" dirty="0"/>
              <a:t> </a:t>
            </a:r>
            <a:r>
              <a:rPr lang="en-US" dirty="0" err="1"/>
              <a:t>anod</a:t>
            </a:r>
            <a:r>
              <a:rPr lang="en-US" dirty="0"/>
              <a:t> – </a:t>
            </a:r>
            <a:r>
              <a:rPr lang="en-US" dirty="0" err="1"/>
              <a:t>katodga</a:t>
            </a:r>
            <a:r>
              <a:rPr lang="en-US" dirty="0"/>
              <a:t> </a:t>
            </a:r>
            <a:r>
              <a:rPr lang="en-US" dirty="0" err="1"/>
              <a:t>ulangan</a:t>
            </a:r>
            <a:r>
              <a:rPr lang="en-US" dirty="0"/>
              <a:t> </a:t>
            </a:r>
            <a:r>
              <a:rPr lang="en-US" dirty="0" err="1"/>
              <a:t>manba</a:t>
            </a:r>
            <a:r>
              <a:rPr lang="en-US" dirty="0"/>
              <a:t> </a:t>
            </a:r>
            <a:r>
              <a:rPr lang="en-US" dirty="0" err="1"/>
              <a:t>hisobiga</a:t>
            </a:r>
            <a:r>
              <a:rPr lang="en-US" dirty="0"/>
              <a:t> </a:t>
            </a:r>
            <a:r>
              <a:rPr lang="en-US" dirty="0" err="1"/>
              <a:t>kuchaytiriladi</a:t>
            </a:r>
            <a:r>
              <a:rPr lang="en-US" dirty="0"/>
              <a:t>. </a:t>
            </a:r>
            <a:r>
              <a:rPr lang="en-US" dirty="0" smtClean="0"/>
              <a:t> </a:t>
            </a:r>
            <a:endParaRPr lang="ru-RU" dirty="0"/>
          </a:p>
          <a:p>
            <a:r>
              <a:rPr lang="en-US" dirty="0" err="1"/>
              <a:t>Yarimo‘tkazgichli</a:t>
            </a:r>
            <a:r>
              <a:rPr lang="en-US" dirty="0"/>
              <a:t> </a:t>
            </a:r>
            <a:r>
              <a:rPr lang="en-US" dirty="0" err="1"/>
              <a:t>asboblarning</a:t>
            </a:r>
            <a:r>
              <a:rPr lang="en-US" dirty="0"/>
              <a:t> </a:t>
            </a:r>
            <a:r>
              <a:rPr lang="en-US" dirty="0" err="1"/>
              <a:t>xususiyatlari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asboblarnikiga</a:t>
            </a:r>
            <a:r>
              <a:rPr lang="en-US" dirty="0"/>
              <a:t> </a:t>
            </a:r>
            <a:r>
              <a:rPr lang="en-US" dirty="0" err="1"/>
              <a:t>o‘xshash</a:t>
            </a:r>
            <a:r>
              <a:rPr lang="en-US" dirty="0"/>
              <a:t> </a:t>
            </a:r>
            <a:r>
              <a:rPr lang="en-US" dirty="0" err="1"/>
              <a:t>bo‘lgani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qator</a:t>
            </a:r>
            <a:r>
              <a:rPr lang="en-US" dirty="0"/>
              <a:t> </a:t>
            </a:r>
            <a:r>
              <a:rPr lang="en-US" dirty="0" err="1"/>
              <a:t>afzalliklarga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. </a:t>
            </a:r>
            <a:r>
              <a:rPr lang="en-US" dirty="0" err="1"/>
              <a:t>Hozirgi</a:t>
            </a:r>
            <a:r>
              <a:rPr lang="en-US" dirty="0"/>
              <a:t> </a:t>
            </a:r>
            <a:r>
              <a:rPr lang="en-US" dirty="0" err="1"/>
              <a:t>vaqtda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tuzilmalarda</a:t>
            </a:r>
            <a:r>
              <a:rPr lang="en-US" dirty="0"/>
              <a:t> </a:t>
            </a:r>
            <a:r>
              <a:rPr lang="en-US" dirty="0" err="1"/>
              <a:t>faqat</a:t>
            </a:r>
            <a:r>
              <a:rPr lang="en-US" dirty="0"/>
              <a:t> </a:t>
            </a:r>
            <a:r>
              <a:rPr lang="en-US" dirty="0" err="1"/>
              <a:t>shunday</a:t>
            </a:r>
            <a:r>
              <a:rPr lang="en-US" dirty="0"/>
              <a:t> </a:t>
            </a:r>
            <a:r>
              <a:rPr lang="en-US" dirty="0" err="1"/>
              <a:t>asboblar</a:t>
            </a:r>
            <a:r>
              <a:rPr lang="en-US" dirty="0"/>
              <a:t> </a:t>
            </a:r>
            <a:r>
              <a:rPr lang="en-US" dirty="0" err="1"/>
              <a:t>qo‘llaniladi</a:t>
            </a:r>
            <a:r>
              <a:rPr lang="en-US" dirty="0"/>
              <a:t>. </a:t>
            </a:r>
            <a:r>
              <a:rPr lang="en-US" dirty="0" err="1"/>
              <a:t>Yarimo‘tkazgichli</a:t>
            </a:r>
            <a:r>
              <a:rPr lang="en-US" dirty="0"/>
              <a:t> </a:t>
            </a:r>
            <a:r>
              <a:rPr lang="en-US" dirty="0" err="1"/>
              <a:t>materiallar</a:t>
            </a:r>
            <a:r>
              <a:rPr lang="en-US" dirty="0"/>
              <a:t> </a:t>
            </a:r>
            <a:r>
              <a:rPr lang="en-US" dirty="0" err="1"/>
              <a:t>o‘zlarining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o‘tkazuvchanligiga</a:t>
            </a:r>
            <a:r>
              <a:rPr lang="en-US" dirty="0"/>
              <a:t> </a:t>
            </a:r>
            <a:r>
              <a:rPr lang="en-US" dirty="0" err="1"/>
              <a:t>ko‘ra</a:t>
            </a:r>
            <a:r>
              <a:rPr lang="en-US" dirty="0"/>
              <a:t> </a:t>
            </a:r>
            <a:r>
              <a:rPr lang="en-US" dirty="0" err="1"/>
              <a:t>o‘tkazgichlar</a:t>
            </a:r>
            <a:r>
              <a:rPr lang="en-US" dirty="0"/>
              <a:t> (</a:t>
            </a:r>
            <a:r>
              <a:rPr lang="en-US" dirty="0" err="1"/>
              <a:t>masalan</a:t>
            </a:r>
            <a:r>
              <a:rPr lang="en-US" dirty="0"/>
              <a:t>, </a:t>
            </a:r>
            <a:r>
              <a:rPr lang="en-US" dirty="0" err="1"/>
              <a:t>mis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aluminiy</a:t>
            </a:r>
            <a:r>
              <a:rPr lang="en-US" dirty="0"/>
              <a:t>)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dielektriklar</a:t>
            </a:r>
            <a:r>
              <a:rPr lang="en-US" dirty="0"/>
              <a:t>, </a:t>
            </a:r>
            <a:r>
              <a:rPr lang="en-US" dirty="0" err="1"/>
              <a:t>ya’ni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tokini</a:t>
            </a:r>
            <a:r>
              <a:rPr lang="en-US" dirty="0"/>
              <a:t> </a:t>
            </a:r>
            <a:r>
              <a:rPr lang="en-US" dirty="0" err="1"/>
              <a:t>o‘tkazmaydigan</a:t>
            </a:r>
            <a:r>
              <a:rPr lang="en-US" dirty="0"/>
              <a:t> </a:t>
            </a:r>
            <a:r>
              <a:rPr lang="en-US" dirty="0" err="1"/>
              <a:t>materiallar</a:t>
            </a:r>
            <a:r>
              <a:rPr lang="en-US" dirty="0"/>
              <a:t> </a:t>
            </a:r>
            <a:r>
              <a:rPr lang="en-US" dirty="0" err="1"/>
              <a:t>orasida</a:t>
            </a:r>
            <a:r>
              <a:rPr lang="en-US" dirty="0"/>
              <a:t> </a:t>
            </a:r>
            <a:r>
              <a:rPr lang="en-US" dirty="0" err="1"/>
              <a:t>joylashgan</a:t>
            </a:r>
            <a:r>
              <a:rPr lang="en-US" dirty="0"/>
              <a:t>.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kristall</a:t>
            </a:r>
            <a:r>
              <a:rPr lang="en-US" dirty="0"/>
              <a:t>, </a:t>
            </a:r>
            <a:r>
              <a:rPr lang="en-US" dirty="0" err="1"/>
              <a:t>amorf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suyuq</a:t>
            </a:r>
            <a:r>
              <a:rPr lang="en-US" dirty="0"/>
              <a:t> </a:t>
            </a:r>
            <a:r>
              <a:rPr lang="en-US" dirty="0" err="1"/>
              <a:t>ko‘rinishda</a:t>
            </a:r>
            <a:r>
              <a:rPr lang="en-US" dirty="0"/>
              <a:t> </a:t>
            </a:r>
            <a:r>
              <a:rPr lang="en-US" dirty="0" err="1"/>
              <a:t>bo‘lishi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Hozirgi</a:t>
            </a:r>
            <a:r>
              <a:rPr lang="en-US" dirty="0"/>
              <a:t> </a:t>
            </a:r>
            <a:r>
              <a:rPr lang="en-US" dirty="0" err="1"/>
              <a:t>vaqtda</a:t>
            </a:r>
            <a:r>
              <a:rPr lang="en-US" dirty="0"/>
              <a:t> </a:t>
            </a:r>
            <a:r>
              <a:rPr lang="en-US" dirty="0" err="1"/>
              <a:t>ko‘proq</a:t>
            </a:r>
            <a:r>
              <a:rPr lang="en-US" dirty="0"/>
              <a:t> </a:t>
            </a:r>
            <a:r>
              <a:rPr lang="en-US" dirty="0" err="1"/>
              <a:t>selen</a:t>
            </a:r>
            <a:r>
              <a:rPr lang="en-US" dirty="0"/>
              <a:t>, </a:t>
            </a:r>
            <a:r>
              <a:rPr lang="en-US" dirty="0" err="1"/>
              <a:t>kremniy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germaniydan</a:t>
            </a:r>
            <a:r>
              <a:rPr lang="en-US" dirty="0"/>
              <a:t> </a:t>
            </a:r>
            <a:r>
              <a:rPr lang="en-US" dirty="0" err="1"/>
              <a:t>yasalgan</a:t>
            </a:r>
            <a:r>
              <a:rPr lang="en-US" dirty="0"/>
              <a:t> </a:t>
            </a:r>
            <a:r>
              <a:rPr lang="en-US" dirty="0" err="1"/>
              <a:t>yarimo‘tkazgichlar</a:t>
            </a:r>
            <a:r>
              <a:rPr lang="en-US" dirty="0"/>
              <a:t> </a:t>
            </a:r>
            <a:r>
              <a:rPr lang="en-US" dirty="0" err="1"/>
              <a:t>qo‘llaniladi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784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122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2295" y="154826"/>
            <a:ext cx="8427539" cy="41957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766" y="4469957"/>
            <a:ext cx="12094234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>
              <a:lnSpc>
                <a:spcPct val="95000"/>
              </a:lnSpc>
              <a:spcAft>
                <a:spcPts val="75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Moddalar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ularning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tarkibida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erkin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zaryadlangan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zarrachalar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borligi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tufayli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elektr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o‘tkazuvchanlik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xossalariga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ega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Yarimo‘tkazuvchi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materiallarda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elektr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o‘tkazuvchanlik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ular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tarkibida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elektron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teshik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borligiga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asoslangan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Teshik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atom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atrofida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o‘z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orbitalari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bilan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aylanuvchi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elektronlarning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qandaydir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ta’sir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natijasida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yo‘qotgan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o‘rni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Demak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teshik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elektronlari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yetishmaydigan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atom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bo‘lib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zaryadi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musbat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Yarimo‘tkazgich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moddalarda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paydo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qilish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uchun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ko‘rsatiladigan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ta’sir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bo‘ladi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moddaning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qizishi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elektromagnit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maydon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ta’siri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yorug‘lik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fotodiod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ta’siri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bo‘lishi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mumkin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Yarimo‘tkazgich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moddalarda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o‘zining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elektr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o‘tkazuvchanligidan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boshqa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aralash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o‘tkazuvchanlik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bo‘ladi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aralash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o‘tkazuvchi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elektronli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833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562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Ўқув устахонасида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Мехнат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мухофазаси</a:t>
            </a: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 ва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хавфсизлиги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қоидаларини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ўргатиш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Мехнат</a:t>
            </a:r>
            <a:r>
              <a:rPr lang="ru-RU" dirty="0" smtClean="0"/>
              <a:t> </a:t>
            </a:r>
            <a:r>
              <a:rPr lang="ru-RU" dirty="0" err="1"/>
              <a:t>мухофазаси</a:t>
            </a:r>
            <a:r>
              <a:rPr lang="ru-RU" dirty="0"/>
              <a:t> </a:t>
            </a:r>
            <a:r>
              <a:rPr lang="ru-RU" dirty="0" err="1"/>
              <a:t>тушунчаси</a:t>
            </a:r>
            <a:r>
              <a:rPr lang="ru-RU" dirty="0"/>
              <a:t>? </a:t>
            </a:r>
            <a:r>
              <a:rPr lang="ru-RU" dirty="0" err="1"/>
              <a:t>Мехнат</a:t>
            </a:r>
            <a:r>
              <a:rPr lang="ru-RU" dirty="0"/>
              <a:t> </a:t>
            </a:r>
            <a:r>
              <a:rPr lang="ru-RU" dirty="0" err="1"/>
              <a:t>мухофазаси</a:t>
            </a:r>
            <a:r>
              <a:rPr lang="ru-RU" dirty="0"/>
              <a:t> - </a:t>
            </a:r>
            <a:r>
              <a:rPr lang="ru-RU" dirty="0" err="1"/>
              <a:t>мехнат</a:t>
            </a:r>
            <a:r>
              <a:rPr lang="ru-RU" dirty="0"/>
              <a:t> </a:t>
            </a:r>
            <a:r>
              <a:rPr lang="ru-RU" dirty="0" err="1"/>
              <a:t>жараёнида</a:t>
            </a:r>
            <a:r>
              <a:rPr lang="ru-RU" dirty="0"/>
              <a:t> </a:t>
            </a:r>
            <a:r>
              <a:rPr lang="ru-RU" dirty="0" err="1"/>
              <a:t>инсоннинг</a:t>
            </a:r>
            <a:r>
              <a:rPr lang="ru-RU" dirty="0"/>
              <a:t> </a:t>
            </a:r>
            <a:r>
              <a:rPr lang="ru-RU" dirty="0" err="1"/>
              <a:t>хавфсизлигини</a:t>
            </a:r>
            <a:r>
              <a:rPr lang="ru-RU" dirty="0"/>
              <a:t>, </a:t>
            </a:r>
            <a:r>
              <a:rPr lang="ru-RU" dirty="0" err="1"/>
              <a:t>хаёти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соглигини</a:t>
            </a:r>
            <a:r>
              <a:rPr lang="ru-RU" dirty="0"/>
              <a:t>, </a:t>
            </a:r>
            <a:r>
              <a:rPr lang="ru-RU" dirty="0" err="1"/>
              <a:t>иш</a:t>
            </a:r>
            <a:r>
              <a:rPr lang="ru-RU" dirty="0"/>
              <a:t> </a:t>
            </a:r>
            <a:r>
              <a:rPr lang="ru-RU" dirty="0" err="1"/>
              <a:t>кобилиятини</a:t>
            </a:r>
            <a:r>
              <a:rPr lang="ru-RU" dirty="0"/>
              <a:t> </a:t>
            </a:r>
            <a:r>
              <a:rPr lang="ru-RU" dirty="0" err="1"/>
              <a:t>сакланишини</a:t>
            </a:r>
            <a:r>
              <a:rPr lang="ru-RU" dirty="0"/>
              <a:t> </a:t>
            </a:r>
            <a:r>
              <a:rPr lang="ru-RU" dirty="0" err="1"/>
              <a:t>таъминлашга</a:t>
            </a:r>
            <a:r>
              <a:rPr lang="ru-RU" dirty="0"/>
              <a:t> дойр </a:t>
            </a:r>
            <a:r>
              <a:rPr lang="ru-RU" dirty="0" err="1"/>
              <a:t>хукукий</a:t>
            </a:r>
            <a:r>
              <a:rPr lang="ru-RU" dirty="0"/>
              <a:t>, </a:t>
            </a:r>
            <a:r>
              <a:rPr lang="ru-RU" dirty="0" err="1"/>
              <a:t>иктисодийижтимоий</a:t>
            </a:r>
            <a:r>
              <a:rPr lang="ru-RU" dirty="0"/>
              <a:t>, </a:t>
            </a:r>
            <a:r>
              <a:rPr lang="ru-RU" dirty="0" err="1"/>
              <a:t>ташкилий</a:t>
            </a:r>
            <a:r>
              <a:rPr lang="ru-RU" dirty="0"/>
              <a:t>, </a:t>
            </a:r>
            <a:r>
              <a:rPr lang="ru-RU" dirty="0" err="1"/>
              <a:t>техникавий</a:t>
            </a:r>
            <a:r>
              <a:rPr lang="ru-RU" dirty="0"/>
              <a:t>, санитария-гигиена, </a:t>
            </a:r>
            <a:r>
              <a:rPr lang="ru-RU" dirty="0" err="1"/>
              <a:t>даволаш</a:t>
            </a:r>
            <a:r>
              <a:rPr lang="ru-RU" dirty="0"/>
              <a:t> профилактика, реабилитация </a:t>
            </a:r>
            <a:r>
              <a:rPr lang="ru-RU" dirty="0" err="1"/>
              <a:t>тадбирлари</a:t>
            </a:r>
            <a:r>
              <a:rPr lang="ru-RU" dirty="0"/>
              <a:t> </a:t>
            </a:r>
            <a:r>
              <a:rPr lang="ru-RU" dirty="0" err="1"/>
              <a:t>хамда</a:t>
            </a:r>
            <a:r>
              <a:rPr lang="ru-RU" dirty="0"/>
              <a:t> </a:t>
            </a:r>
            <a:r>
              <a:rPr lang="ru-RU" dirty="0" err="1"/>
              <a:t>воситалари</a:t>
            </a:r>
            <a:r>
              <a:rPr lang="ru-RU" dirty="0"/>
              <a:t> </a:t>
            </a:r>
            <a:r>
              <a:rPr lang="ru-RU" dirty="0" err="1"/>
              <a:t>тизими</a:t>
            </a:r>
            <a:r>
              <a:rPr lang="ru-RU" dirty="0"/>
              <a:t>. </a:t>
            </a:r>
            <a:r>
              <a:rPr lang="ru-RU" dirty="0" err="1"/>
              <a:t>Юкори</a:t>
            </a:r>
            <a:r>
              <a:rPr lang="ru-RU" dirty="0"/>
              <a:t> </a:t>
            </a:r>
            <a:r>
              <a:rPr lang="ru-RU" dirty="0" err="1"/>
              <a:t>тезликдаги</a:t>
            </a:r>
            <a:r>
              <a:rPr lang="ru-RU" dirty="0"/>
              <a:t> </a:t>
            </a:r>
            <a:r>
              <a:rPr lang="ru-RU" dirty="0" err="1"/>
              <a:t>поездларни</a:t>
            </a:r>
            <a:r>
              <a:rPr lang="ru-RU" dirty="0"/>
              <a:t> </a:t>
            </a:r>
            <a:r>
              <a:rPr lang="ru-RU" dirty="0" err="1"/>
              <a:t>утказиб</a:t>
            </a:r>
            <a:r>
              <a:rPr lang="ru-RU" dirty="0"/>
              <a:t> </a:t>
            </a:r>
            <a:r>
              <a:rPr lang="ru-RU" dirty="0" err="1"/>
              <a:t>юборишда</a:t>
            </a:r>
            <a:r>
              <a:rPr lang="ru-RU" dirty="0"/>
              <a:t> </a:t>
            </a:r>
            <a:r>
              <a:rPr lang="ru-RU" dirty="0" err="1"/>
              <a:t>иш</a:t>
            </a:r>
            <a:r>
              <a:rPr lang="ru-RU" dirty="0"/>
              <a:t> </a:t>
            </a:r>
            <a:r>
              <a:rPr lang="ru-RU" dirty="0" err="1"/>
              <a:t>бошлашдаи</a:t>
            </a:r>
            <a:r>
              <a:rPr lang="ru-RU" dirty="0"/>
              <a:t> </a:t>
            </a:r>
            <a:r>
              <a:rPr lang="ru-RU" dirty="0" err="1"/>
              <a:t>олдии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иш</a:t>
            </a:r>
            <a:r>
              <a:rPr lang="ru-RU" dirty="0"/>
              <a:t> </a:t>
            </a:r>
            <a:r>
              <a:rPr lang="ru-RU" dirty="0" err="1"/>
              <a:t>жараёиидаги</a:t>
            </a:r>
            <a:r>
              <a:rPr lang="ru-RU" dirty="0"/>
              <a:t> </a:t>
            </a:r>
            <a:r>
              <a:rPr lang="ru-RU" dirty="0" err="1"/>
              <a:t>мехнат</a:t>
            </a:r>
            <a:r>
              <a:rPr lang="ru-RU" dirty="0"/>
              <a:t> </a:t>
            </a:r>
            <a:r>
              <a:rPr lang="ru-RU" dirty="0" err="1"/>
              <a:t>мухофазаси</a:t>
            </a:r>
            <a:r>
              <a:rPr lang="ru-RU" dirty="0"/>
              <a:t> </a:t>
            </a:r>
            <a:r>
              <a:rPr lang="ru-RU" dirty="0" err="1"/>
              <a:t>талаблари</a:t>
            </a:r>
            <a:r>
              <a:rPr lang="ru-RU" dirty="0"/>
              <a:t>? </a:t>
            </a:r>
            <a:r>
              <a:rPr lang="ru-RU" dirty="0" err="1"/>
              <a:t>Юкори</a:t>
            </a:r>
            <a:r>
              <a:rPr lang="ru-RU" dirty="0"/>
              <a:t> </a:t>
            </a:r>
            <a:r>
              <a:rPr lang="ru-RU" dirty="0" err="1"/>
              <a:t>тезликдаги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тезюрар</a:t>
            </a:r>
            <a:r>
              <a:rPr lang="ru-RU" dirty="0"/>
              <a:t> </a:t>
            </a:r>
            <a:r>
              <a:rPr lang="ru-RU" dirty="0" err="1"/>
              <a:t>линияда</a:t>
            </a:r>
            <a:r>
              <a:rPr lang="ru-RU" dirty="0"/>
              <a:t> </a:t>
            </a:r>
            <a:r>
              <a:rPr lang="ru-RU" dirty="0" err="1"/>
              <a:t>ишни</a:t>
            </a:r>
            <a:r>
              <a:rPr lang="ru-RU" dirty="0"/>
              <a:t> </a:t>
            </a:r>
            <a:r>
              <a:rPr lang="ru-RU" dirty="0" err="1"/>
              <a:t>бошлашдан</a:t>
            </a:r>
            <a:r>
              <a:rPr lang="ru-RU" dirty="0"/>
              <a:t> </a:t>
            </a:r>
            <a:r>
              <a:rPr lang="ru-RU" dirty="0" err="1"/>
              <a:t>олдин</a:t>
            </a:r>
            <a:r>
              <a:rPr lang="ru-RU" dirty="0"/>
              <a:t> </a:t>
            </a:r>
            <a:r>
              <a:rPr lang="ru-RU" dirty="0" err="1"/>
              <a:t>ишларни</a:t>
            </a:r>
            <a:r>
              <a:rPr lang="ru-RU" dirty="0"/>
              <a:t> </a:t>
            </a:r>
            <a:r>
              <a:rPr lang="ru-RU" dirty="0" err="1"/>
              <a:t>ташкиллаштиришни</a:t>
            </a:r>
            <a:r>
              <a:rPr lang="ru-RU" dirty="0"/>
              <a:t> </a:t>
            </a:r>
            <a:r>
              <a:rPr lang="ru-RU" dirty="0" err="1"/>
              <a:t>амалга</a:t>
            </a:r>
            <a:r>
              <a:rPr lang="ru-RU" dirty="0"/>
              <a:t> </a:t>
            </a:r>
            <a:r>
              <a:rPr lang="ru-RU" dirty="0" err="1"/>
              <a:t>оширувчи</a:t>
            </a:r>
            <a:r>
              <a:rPr lang="ru-RU" dirty="0"/>
              <a:t> </a:t>
            </a:r>
            <a:r>
              <a:rPr lang="ru-RU" dirty="0" err="1"/>
              <a:t>ишлаб</a:t>
            </a:r>
            <a:r>
              <a:rPr lang="ru-RU" dirty="0"/>
              <a:t> </a:t>
            </a:r>
            <a:r>
              <a:rPr lang="ru-RU" dirty="0" err="1"/>
              <a:t>чикариш</a:t>
            </a:r>
            <a:r>
              <a:rPr lang="ru-RU" dirty="0"/>
              <a:t> </a:t>
            </a:r>
            <a:r>
              <a:rPr lang="ru-RU" dirty="0" err="1"/>
              <a:t>булинмаси</a:t>
            </a:r>
            <a:r>
              <a:rPr lang="ru-RU" dirty="0"/>
              <a:t> </a:t>
            </a:r>
            <a:r>
              <a:rPr lang="ru-RU" dirty="0" err="1"/>
              <a:t>рахбари</a:t>
            </a:r>
            <a:r>
              <a:rPr lang="ru-RU" dirty="0"/>
              <a:t> </a:t>
            </a:r>
            <a:r>
              <a:rPr lang="ru-RU" dirty="0" err="1"/>
              <a:t>иш</a:t>
            </a:r>
            <a:r>
              <a:rPr lang="ru-RU" dirty="0"/>
              <a:t> </a:t>
            </a:r>
            <a:r>
              <a:rPr lang="ru-RU" dirty="0" err="1"/>
              <a:t>бопщарувчларига</a:t>
            </a:r>
            <a:r>
              <a:rPr lang="ru-RU" dirty="0"/>
              <a:t> </a:t>
            </a:r>
            <a:r>
              <a:rPr lang="ru-RU" dirty="0" err="1"/>
              <a:t>режалаштирилаётган</a:t>
            </a:r>
            <a:r>
              <a:rPr lang="ru-RU" dirty="0"/>
              <a:t> </a:t>
            </a:r>
            <a:r>
              <a:rPr lang="ru-RU" dirty="0" err="1"/>
              <a:t>участкада</a:t>
            </a:r>
            <a:r>
              <a:rPr lang="ru-RU" dirty="0"/>
              <a:t> </a:t>
            </a:r>
            <a:r>
              <a:rPr lang="ru-RU" dirty="0" err="1"/>
              <a:t>поездлар</a:t>
            </a:r>
            <a:r>
              <a:rPr lang="ru-RU" dirty="0"/>
              <a:t> </a:t>
            </a:r>
            <a:r>
              <a:rPr lang="ru-RU" dirty="0" err="1"/>
              <a:t>харакатининг</a:t>
            </a:r>
            <a:r>
              <a:rPr lang="ru-RU" dirty="0"/>
              <a:t> </a:t>
            </a:r>
            <a:r>
              <a:rPr lang="ru-RU" dirty="0" err="1"/>
              <a:t>графигидан</a:t>
            </a:r>
            <a:r>
              <a:rPr lang="ru-RU" dirty="0"/>
              <a:t> </a:t>
            </a:r>
            <a:r>
              <a:rPr lang="ru-RU" dirty="0" err="1"/>
              <a:t>аниклаштирилган</a:t>
            </a:r>
            <a:r>
              <a:rPr lang="ru-RU" dirty="0"/>
              <a:t> </a:t>
            </a:r>
            <a:r>
              <a:rPr lang="ru-RU" dirty="0" err="1"/>
              <a:t>кучирмасини</a:t>
            </a:r>
            <a:r>
              <a:rPr lang="ru-RU" dirty="0"/>
              <a:t> </a:t>
            </a:r>
            <a:r>
              <a:rPr lang="ru-RU" dirty="0" err="1"/>
              <a:t>бериши</a:t>
            </a:r>
            <a:r>
              <a:rPr lang="ru-RU" dirty="0"/>
              <a:t> </a:t>
            </a:r>
            <a:r>
              <a:rPr lang="ru-RU" dirty="0" err="1"/>
              <a:t>шарт</a:t>
            </a:r>
            <a:r>
              <a:rPr lang="ru-RU" dirty="0"/>
              <a:t>. </a:t>
            </a:r>
            <a:r>
              <a:rPr lang="ru-RU" dirty="0" err="1"/>
              <a:t>Иш</a:t>
            </a:r>
            <a:r>
              <a:rPr lang="ru-RU" dirty="0"/>
              <a:t> </a:t>
            </a:r>
            <a:r>
              <a:rPr lang="ru-RU" dirty="0" err="1"/>
              <a:t>бопщарувчиларига</a:t>
            </a:r>
            <a:r>
              <a:rPr lang="ru-RU" dirty="0"/>
              <a:t> </a:t>
            </a:r>
            <a:r>
              <a:rPr lang="ru-RU" dirty="0" err="1"/>
              <a:t>бериладиган</a:t>
            </a:r>
            <a:r>
              <a:rPr lang="ru-RU" dirty="0"/>
              <a:t> </a:t>
            </a:r>
            <a:r>
              <a:rPr lang="ru-RU" dirty="0" err="1"/>
              <a:t>кучирмаларнинг</a:t>
            </a:r>
            <a:r>
              <a:rPr lang="ru-RU" dirty="0"/>
              <a:t> </a:t>
            </a:r>
            <a:r>
              <a:rPr lang="ru-RU" dirty="0" err="1"/>
              <a:t>нусхаси</a:t>
            </a:r>
            <a:r>
              <a:rPr lang="ru-RU" dirty="0"/>
              <a:t> </a:t>
            </a:r>
            <a:r>
              <a:rPr lang="ru-RU" dirty="0" err="1"/>
              <a:t>барча</a:t>
            </a:r>
            <a:r>
              <a:rPr lang="ru-RU" dirty="0"/>
              <a:t> </a:t>
            </a:r>
            <a:r>
              <a:rPr lang="ru-RU" dirty="0" err="1"/>
              <a:t>сигналистларни</a:t>
            </a:r>
            <a:r>
              <a:rPr lang="ru-RU" dirty="0"/>
              <a:t> </a:t>
            </a:r>
            <a:r>
              <a:rPr lang="ru-RU" dirty="0" err="1"/>
              <a:t>таъминлашга</a:t>
            </a:r>
            <a:r>
              <a:rPr lang="ru-RU" dirty="0"/>
              <a:t> </a:t>
            </a:r>
            <a:r>
              <a:rPr lang="ru-RU" dirty="0" err="1"/>
              <a:t>етарли</a:t>
            </a:r>
            <a:r>
              <a:rPr lang="ru-RU" dirty="0"/>
              <a:t> </a:t>
            </a:r>
            <a:r>
              <a:rPr lang="ru-RU" dirty="0" err="1"/>
              <a:t>булиши</a:t>
            </a:r>
            <a:r>
              <a:rPr lang="ru-RU" dirty="0"/>
              <a:t> </a:t>
            </a:r>
            <a:r>
              <a:rPr lang="ru-RU" dirty="0" err="1"/>
              <a:t>шарт</a:t>
            </a:r>
            <a:r>
              <a:rPr lang="ru-RU" dirty="0"/>
              <a:t>. </a:t>
            </a:r>
            <a:r>
              <a:rPr lang="ru-RU" dirty="0" err="1"/>
              <a:t>Тузилмавий</a:t>
            </a:r>
            <a:r>
              <a:rPr lang="ru-RU" dirty="0"/>
              <a:t> </a:t>
            </a:r>
            <a:r>
              <a:rPr lang="ru-RU" dirty="0" err="1"/>
              <a:t>булинма</a:t>
            </a:r>
            <a:r>
              <a:rPr lang="ru-RU" dirty="0"/>
              <a:t> </a:t>
            </a:r>
            <a:r>
              <a:rPr lang="ru-RU" dirty="0" err="1"/>
              <a:t>рахбари</a:t>
            </a:r>
            <a:r>
              <a:rPr lang="ru-RU" dirty="0"/>
              <a:t> </a:t>
            </a:r>
            <a:r>
              <a:rPr lang="ru-RU" dirty="0" err="1"/>
              <a:t>иш</a:t>
            </a:r>
            <a:r>
              <a:rPr lang="ru-RU" dirty="0"/>
              <a:t> </a:t>
            </a:r>
            <a:r>
              <a:rPr lang="ru-RU" dirty="0" err="1"/>
              <a:t>бонщарувчилари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иш</a:t>
            </a:r>
            <a:r>
              <a:rPr lang="ru-RU" dirty="0"/>
              <a:t> </a:t>
            </a:r>
            <a:r>
              <a:rPr lang="ru-RU" dirty="0" err="1"/>
              <a:t>жойига</a:t>
            </a:r>
            <a:r>
              <a:rPr lang="ru-RU" dirty="0"/>
              <a:t> </a:t>
            </a:r>
            <a:r>
              <a:rPr lang="ru-RU" dirty="0" err="1"/>
              <a:t>бориш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келишда</a:t>
            </a:r>
            <a:r>
              <a:rPr lang="ru-RU" dirty="0"/>
              <a:t>, </a:t>
            </a:r>
            <a:r>
              <a:rPr lang="ru-RU" dirty="0" err="1"/>
              <a:t>хамда</a:t>
            </a:r>
            <a:r>
              <a:rPr lang="ru-RU" dirty="0"/>
              <a:t> </a:t>
            </a:r>
            <a:r>
              <a:rPr lang="ru-RU" dirty="0" err="1"/>
              <a:t>ишни</a:t>
            </a:r>
            <a:r>
              <a:rPr lang="ru-RU" dirty="0"/>
              <a:t> </a:t>
            </a:r>
            <a:r>
              <a:rPr lang="ru-RU" dirty="0" err="1"/>
              <a:t>амалга</a:t>
            </a:r>
            <a:r>
              <a:rPr lang="ru-RU" dirty="0"/>
              <a:t> </a:t>
            </a:r>
            <a:r>
              <a:rPr lang="ru-RU" dirty="0" err="1"/>
              <a:t>оширишда</a:t>
            </a:r>
            <a:r>
              <a:rPr lang="ru-RU" dirty="0"/>
              <a:t> </a:t>
            </a:r>
            <a:r>
              <a:rPr lang="ru-RU" dirty="0" err="1"/>
              <a:t>тезюрар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юкори</a:t>
            </a:r>
            <a:r>
              <a:rPr lang="ru-RU" dirty="0"/>
              <a:t> </a:t>
            </a:r>
            <a:r>
              <a:rPr lang="ru-RU" dirty="0" err="1"/>
              <a:t>тезликдаги</a:t>
            </a:r>
            <a:r>
              <a:rPr lang="ru-RU" dirty="0"/>
              <a:t> </a:t>
            </a:r>
            <a:r>
              <a:rPr lang="ru-RU" dirty="0" err="1"/>
              <a:t>иоездларини</a:t>
            </a:r>
            <a:r>
              <a:rPr lang="ru-RU" dirty="0"/>
              <a:t> </a:t>
            </a:r>
            <a:r>
              <a:rPr lang="ru-RU" dirty="0" err="1"/>
              <a:t>утказиш</a:t>
            </a:r>
            <a:r>
              <a:rPr lang="ru-RU" dirty="0"/>
              <a:t> </a:t>
            </a:r>
            <a:r>
              <a:rPr lang="ru-RU" dirty="0" err="1"/>
              <a:t>жараёнида</a:t>
            </a:r>
            <a:r>
              <a:rPr lang="ru-RU" dirty="0"/>
              <a:t> </a:t>
            </a:r>
            <a:r>
              <a:rPr lang="ru-RU" dirty="0" err="1"/>
              <a:t>хавфсизлик</a:t>
            </a:r>
            <a:r>
              <a:rPr lang="ru-RU" dirty="0"/>
              <a:t> </a:t>
            </a:r>
            <a:r>
              <a:rPr lang="ru-RU" dirty="0" err="1"/>
              <a:t>чоралари</a:t>
            </a:r>
            <a:r>
              <a:rPr lang="ru-RU" dirty="0"/>
              <a:t> </a:t>
            </a:r>
            <a:r>
              <a:rPr lang="ru-RU" dirty="0" err="1"/>
              <a:t>буйича</a:t>
            </a:r>
            <a:r>
              <a:rPr lang="ru-RU" dirty="0"/>
              <a:t> </a:t>
            </a:r>
            <a:r>
              <a:rPr lang="ru-RU" dirty="0" err="1"/>
              <a:t>аниклик</a:t>
            </a:r>
            <a:r>
              <a:rPr lang="ru-RU" dirty="0"/>
              <a:t> </a:t>
            </a:r>
            <a:r>
              <a:rPr lang="ru-RU" dirty="0" err="1"/>
              <a:t>киритиши</a:t>
            </a:r>
            <a:r>
              <a:rPr lang="ru-RU" dirty="0"/>
              <a:t> </a:t>
            </a:r>
            <a:r>
              <a:rPr lang="ru-RU" dirty="0" err="1"/>
              <a:t>зарур</a:t>
            </a:r>
            <a:r>
              <a:rPr lang="ru-RU" dirty="0"/>
              <a:t>. </a:t>
            </a:r>
            <a:r>
              <a:rPr lang="ru-RU" dirty="0" err="1"/>
              <a:t>Иш</a:t>
            </a:r>
            <a:r>
              <a:rPr lang="ru-RU" dirty="0"/>
              <a:t> </a:t>
            </a:r>
            <a:r>
              <a:rPr lang="ru-RU" dirty="0" err="1"/>
              <a:t>бонщарувчилари</a:t>
            </a:r>
            <a:r>
              <a:rPr lang="ru-RU" dirty="0"/>
              <a:t> </a:t>
            </a:r>
            <a:r>
              <a:rPr lang="ru-RU" dirty="0" err="1"/>
              <a:t>ишчиларга</a:t>
            </a:r>
            <a:r>
              <a:rPr lang="ru-RU" dirty="0"/>
              <a:t> </a:t>
            </a:r>
            <a:r>
              <a:rPr lang="ru-RU" dirty="0" err="1"/>
              <a:t>максадли</a:t>
            </a:r>
            <a:r>
              <a:rPr lang="ru-RU" dirty="0"/>
              <a:t> </a:t>
            </a:r>
            <a:r>
              <a:rPr lang="ru-RU" dirty="0" err="1"/>
              <a:t>йул-йурик</a:t>
            </a:r>
            <a:r>
              <a:rPr lang="ru-RU" dirty="0"/>
              <a:t> </a:t>
            </a:r>
            <a:r>
              <a:rPr lang="ru-RU" dirty="0" err="1"/>
              <a:t>утказиб</a:t>
            </a:r>
            <a:r>
              <a:rPr lang="ru-RU" dirty="0"/>
              <a:t>, </a:t>
            </a:r>
            <a:r>
              <a:rPr lang="ru-RU" dirty="0" err="1"/>
              <a:t>уларга</a:t>
            </a:r>
            <a:r>
              <a:rPr lang="ru-RU" dirty="0"/>
              <a:t> </a:t>
            </a:r>
            <a:r>
              <a:rPr lang="ru-RU" dirty="0" err="1"/>
              <a:t>ишни</a:t>
            </a:r>
            <a:r>
              <a:rPr lang="ru-RU" dirty="0"/>
              <a:t> </a:t>
            </a:r>
            <a:r>
              <a:rPr lang="ru-RU" dirty="0" err="1"/>
              <a:t>амалга</a:t>
            </a:r>
            <a:r>
              <a:rPr lang="ru-RU" dirty="0"/>
              <a:t> </a:t>
            </a:r>
            <a:r>
              <a:rPr lang="ru-RU" dirty="0" err="1"/>
              <a:t>оширишда</a:t>
            </a:r>
            <a:r>
              <a:rPr lang="ru-RU" dirty="0"/>
              <a:t> </a:t>
            </a:r>
            <a:r>
              <a:rPr lang="ru-RU" dirty="0" err="1"/>
              <a:t>аник</a:t>
            </a:r>
            <a:r>
              <a:rPr lang="ru-RU" dirty="0"/>
              <a:t> </a:t>
            </a:r>
            <a:r>
              <a:rPr lang="ru-RU" dirty="0" err="1"/>
              <a:t>иш</a:t>
            </a:r>
            <a:r>
              <a:rPr lang="ru-RU" dirty="0"/>
              <a:t> </a:t>
            </a:r>
            <a:r>
              <a:rPr lang="ru-RU" dirty="0" err="1"/>
              <a:t>жойига</a:t>
            </a:r>
            <a:r>
              <a:rPr lang="ru-RU" dirty="0"/>
              <a:t> </a:t>
            </a:r>
            <a:r>
              <a:rPr lang="ru-RU" dirty="0" err="1"/>
              <a:t>мос</a:t>
            </a:r>
            <a:r>
              <a:rPr lang="ru-RU" dirty="0"/>
              <a:t> </a:t>
            </a:r>
            <a:r>
              <a:rPr lang="ru-RU" dirty="0" err="1"/>
              <a:t>хавфсизлик</a:t>
            </a:r>
            <a:r>
              <a:rPr lang="ru-RU" dirty="0"/>
              <a:t> </a:t>
            </a:r>
            <a:r>
              <a:rPr lang="ru-RU" dirty="0" err="1"/>
              <a:t>чоралари</a:t>
            </a:r>
            <a:r>
              <a:rPr lang="ru-RU" dirty="0"/>
              <a:t> </a:t>
            </a:r>
            <a:r>
              <a:rPr lang="ru-RU" dirty="0" err="1"/>
              <a:t>буйича</a:t>
            </a:r>
            <a:r>
              <a:rPr lang="ru-RU" dirty="0"/>
              <a:t> </a:t>
            </a:r>
            <a:r>
              <a:rPr lang="ru-RU" dirty="0" err="1"/>
              <a:t>етказиши</a:t>
            </a:r>
            <a:r>
              <a:rPr lang="ru-RU" dirty="0"/>
              <a:t> </a:t>
            </a:r>
            <a:r>
              <a:rPr lang="ru-RU" dirty="0" err="1"/>
              <a:t>зарур</a:t>
            </a:r>
            <a:r>
              <a:rPr lang="ru-RU" dirty="0"/>
              <a:t>. </a:t>
            </a:r>
            <a:r>
              <a:rPr lang="ru-RU" dirty="0" err="1"/>
              <a:t>Иш</a:t>
            </a:r>
            <a:r>
              <a:rPr lang="ru-RU" dirty="0"/>
              <a:t> </a:t>
            </a:r>
            <a:r>
              <a:rPr lang="ru-RU" dirty="0" err="1"/>
              <a:t>бонщарувчилари</a:t>
            </a:r>
            <a:r>
              <a:rPr lang="ru-RU" dirty="0"/>
              <a:t> локомотив </a:t>
            </a:r>
            <a:r>
              <a:rPr lang="ru-RU" dirty="0" err="1"/>
              <a:t>бригадаларига</a:t>
            </a:r>
            <a:r>
              <a:rPr lang="ru-RU" dirty="0"/>
              <a:t> </a:t>
            </a:r>
            <a:r>
              <a:rPr lang="ru-RU" dirty="0" err="1"/>
              <a:t>алохдда</a:t>
            </a:r>
            <a:r>
              <a:rPr lang="ru-RU" dirty="0"/>
              <a:t> </a:t>
            </a:r>
            <a:r>
              <a:rPr lang="ru-RU" dirty="0" err="1"/>
              <a:t>эътиборлик</a:t>
            </a:r>
            <a:r>
              <a:rPr lang="ru-RU" dirty="0"/>
              <a:t> </a:t>
            </a:r>
            <a:r>
              <a:rPr lang="ru-RU" dirty="0" err="1"/>
              <a:t>буйича</a:t>
            </a:r>
            <a:r>
              <a:rPr lang="ru-RU" dirty="0"/>
              <a:t> </a:t>
            </a:r>
            <a:r>
              <a:rPr lang="ru-RU" dirty="0" err="1"/>
              <a:t>огохлантиришлар</a:t>
            </a:r>
            <a:r>
              <a:rPr lang="ru-RU" dirty="0"/>
              <a:t> </a:t>
            </a:r>
            <a:r>
              <a:rPr lang="ru-RU" dirty="0" err="1"/>
              <a:t>берилиши</a:t>
            </a:r>
            <a:r>
              <a:rPr lang="ru-RU" dirty="0"/>
              <a:t> </a:t>
            </a:r>
            <a:r>
              <a:rPr lang="ru-RU" dirty="0" err="1"/>
              <a:t>юзасидан</a:t>
            </a:r>
            <a:r>
              <a:rPr lang="ru-RU" dirty="0"/>
              <a:t> </a:t>
            </a:r>
            <a:r>
              <a:rPr lang="ru-RU" dirty="0" err="1"/>
              <a:t>талабнома</a:t>
            </a:r>
            <a:r>
              <a:rPr lang="ru-RU" dirty="0"/>
              <a:t> </a:t>
            </a:r>
            <a:r>
              <a:rPr lang="ru-RU" dirty="0" err="1"/>
              <a:t>бериши</a:t>
            </a:r>
            <a:r>
              <a:rPr lang="ru-RU" dirty="0"/>
              <a:t> </a:t>
            </a:r>
            <a:r>
              <a:rPr lang="ru-RU" dirty="0" err="1"/>
              <a:t>зарур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6990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93093" y="189241"/>
            <a:ext cx="10515600" cy="66687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/>
              <a:t>      </a:t>
            </a:r>
            <a:r>
              <a:rPr lang="ru-RU" sz="1400" dirty="0" err="1" smtClean="0"/>
              <a:t>Мехнатни</a:t>
            </a:r>
            <a:r>
              <a:rPr lang="ru-RU" sz="1400" dirty="0" smtClean="0"/>
              <a:t> </a:t>
            </a:r>
            <a:r>
              <a:rPr lang="ru-RU" sz="1400" dirty="0" err="1"/>
              <a:t>мухофаза</a:t>
            </a:r>
            <a:r>
              <a:rPr lang="ru-RU" sz="1400" dirty="0"/>
              <a:t> </a:t>
            </a:r>
            <a:r>
              <a:rPr lang="ru-RU" sz="1400" dirty="0" err="1"/>
              <a:t>килиш</a:t>
            </a:r>
            <a:r>
              <a:rPr lang="ru-RU" sz="1400" dirty="0"/>
              <a:t> </a:t>
            </a:r>
            <a:r>
              <a:rPr lang="ru-RU" sz="1400" dirty="0" err="1"/>
              <a:t>сохасидаги</a:t>
            </a:r>
            <a:r>
              <a:rPr lang="ru-RU" sz="1400" dirty="0"/>
              <a:t> </a:t>
            </a:r>
            <a:r>
              <a:rPr lang="ru-RU" sz="1400" dirty="0" err="1"/>
              <a:t>давлат</a:t>
            </a:r>
            <a:r>
              <a:rPr lang="ru-RU" sz="1400" dirty="0"/>
              <a:t> </a:t>
            </a:r>
            <a:r>
              <a:rPr lang="ru-RU" sz="1400" dirty="0" err="1"/>
              <a:t>сиёсатининг</a:t>
            </a:r>
            <a:r>
              <a:rPr lang="ru-RU" sz="1400" dirty="0"/>
              <a:t> </a:t>
            </a:r>
            <a:r>
              <a:rPr lang="ru-RU" sz="1400" dirty="0" err="1"/>
              <a:t>асосий</a:t>
            </a:r>
            <a:r>
              <a:rPr lang="ru-RU" sz="1400" dirty="0"/>
              <a:t> </a:t>
            </a:r>
            <a:r>
              <a:rPr lang="ru-RU" sz="1400" dirty="0" err="1"/>
              <a:t>йуналишлари</a:t>
            </a:r>
            <a:r>
              <a:rPr lang="ru-RU" sz="1400" dirty="0"/>
              <a:t> </a:t>
            </a:r>
            <a:r>
              <a:rPr lang="ru-RU" sz="1400" dirty="0" err="1"/>
              <a:t>куйидагилардан</a:t>
            </a:r>
            <a:r>
              <a:rPr lang="ru-RU" sz="1400" dirty="0"/>
              <a:t> </a:t>
            </a:r>
            <a:r>
              <a:rPr lang="ru-RU" sz="1400" dirty="0" err="1"/>
              <a:t>иборат</a:t>
            </a:r>
            <a:r>
              <a:rPr lang="ru-RU" sz="1400" dirty="0"/>
              <a:t>: </a:t>
            </a:r>
            <a:r>
              <a:rPr lang="ru-RU" sz="1400" dirty="0" err="1"/>
              <a:t>ходимнинг</a:t>
            </a:r>
            <a:r>
              <a:rPr lang="ru-RU" sz="1400" dirty="0"/>
              <a:t> </a:t>
            </a:r>
            <a:r>
              <a:rPr lang="ru-RU" sz="1400" dirty="0" err="1"/>
              <a:t>хаёти</a:t>
            </a:r>
            <a:r>
              <a:rPr lang="ru-RU" sz="1400" dirty="0"/>
              <a:t> </a:t>
            </a:r>
            <a:r>
              <a:rPr lang="ru-RU" sz="1400" dirty="0" err="1"/>
              <a:t>ва</a:t>
            </a:r>
            <a:r>
              <a:rPr lang="ru-RU" sz="1400" dirty="0"/>
              <a:t> </a:t>
            </a:r>
            <a:r>
              <a:rPr lang="ru-RU" sz="1400" dirty="0" err="1"/>
              <a:t>соглиги</a:t>
            </a:r>
            <a:r>
              <a:rPr lang="ru-RU" sz="1400" dirty="0"/>
              <a:t> </a:t>
            </a:r>
            <a:r>
              <a:rPr lang="ru-RU" sz="1400" dirty="0" err="1"/>
              <a:t>устуворлигини</a:t>
            </a:r>
            <a:r>
              <a:rPr lang="ru-RU" sz="1400" dirty="0"/>
              <a:t> </a:t>
            </a:r>
            <a:r>
              <a:rPr lang="ru-RU" sz="1400" dirty="0" err="1"/>
              <a:t>таъминлаш</a:t>
            </a:r>
            <a:r>
              <a:rPr lang="ru-RU" sz="1400" dirty="0"/>
              <a:t>; </a:t>
            </a:r>
            <a:r>
              <a:rPr lang="ru-RU" sz="1400" dirty="0" err="1"/>
              <a:t>мехнатни</a:t>
            </a:r>
            <a:r>
              <a:rPr lang="ru-RU" sz="1400" dirty="0"/>
              <a:t> </a:t>
            </a:r>
            <a:r>
              <a:rPr lang="ru-RU" sz="1400" dirty="0" err="1"/>
              <a:t>мухофаза</a:t>
            </a:r>
            <a:r>
              <a:rPr lang="ru-RU" sz="1400" dirty="0"/>
              <a:t> </a:t>
            </a:r>
            <a:r>
              <a:rPr lang="ru-RU" sz="1400" dirty="0" err="1"/>
              <a:t>килиш</a:t>
            </a:r>
            <a:r>
              <a:rPr lang="ru-RU" sz="1400" dirty="0"/>
              <a:t> </a:t>
            </a:r>
            <a:r>
              <a:rPr lang="ru-RU" sz="1400" dirty="0" err="1"/>
              <a:t>сохасидаги</a:t>
            </a:r>
            <a:r>
              <a:rPr lang="ru-RU" sz="1400" dirty="0"/>
              <a:t> </a:t>
            </a:r>
            <a:r>
              <a:rPr lang="ru-RU" sz="1400" dirty="0" err="1"/>
              <a:t>давлат</a:t>
            </a:r>
            <a:r>
              <a:rPr lang="ru-RU" sz="1400" dirty="0"/>
              <a:t> </a:t>
            </a:r>
            <a:r>
              <a:rPr lang="ru-RU" sz="1400" dirty="0" err="1"/>
              <a:t>дастурларини</a:t>
            </a:r>
            <a:r>
              <a:rPr lang="ru-RU" sz="1400" dirty="0"/>
              <a:t> </a:t>
            </a:r>
            <a:r>
              <a:rPr lang="ru-RU" sz="1400" dirty="0" err="1"/>
              <a:t>ишлаб</a:t>
            </a:r>
            <a:r>
              <a:rPr lang="ru-RU" sz="1400" dirty="0"/>
              <a:t> </a:t>
            </a:r>
            <a:r>
              <a:rPr lang="ru-RU" sz="1400" dirty="0" err="1"/>
              <a:t>чикипт</a:t>
            </a:r>
            <a:r>
              <a:rPr lang="ru-RU" sz="1400" dirty="0"/>
              <a:t> </a:t>
            </a:r>
            <a:r>
              <a:rPr lang="ru-RU" sz="1400" dirty="0" err="1"/>
              <a:t>ва</a:t>
            </a:r>
            <a:r>
              <a:rPr lang="ru-RU" sz="1400" dirty="0"/>
              <a:t> </a:t>
            </a:r>
            <a:r>
              <a:rPr lang="ru-RU" sz="1400" dirty="0" err="1"/>
              <a:t>амалга</a:t>
            </a:r>
            <a:r>
              <a:rPr lang="ru-RU" sz="1400" dirty="0"/>
              <a:t> </a:t>
            </a:r>
            <a:r>
              <a:rPr lang="ru-RU" sz="1400" dirty="0" err="1"/>
              <a:t>ошириш</a:t>
            </a:r>
            <a:r>
              <a:rPr lang="ru-RU" sz="1400" dirty="0"/>
              <a:t>; </a:t>
            </a:r>
            <a:r>
              <a:rPr lang="ru-RU" sz="1400" dirty="0" err="1"/>
              <a:t>давлат</a:t>
            </a:r>
            <a:r>
              <a:rPr lang="ru-RU" sz="1400" dirty="0"/>
              <a:t> </a:t>
            </a:r>
            <a:r>
              <a:rPr lang="ru-RU" sz="1400" dirty="0" err="1"/>
              <a:t>ва</a:t>
            </a:r>
            <a:r>
              <a:rPr lang="ru-RU" sz="1400" dirty="0"/>
              <a:t> </a:t>
            </a:r>
            <a:r>
              <a:rPr lang="ru-RU" sz="1400" dirty="0" err="1"/>
              <a:t>хужалик</a:t>
            </a:r>
            <a:r>
              <a:rPr lang="ru-RU" sz="1400" dirty="0"/>
              <a:t> </a:t>
            </a:r>
            <a:r>
              <a:rPr lang="ru-RU" sz="1400" dirty="0" err="1"/>
              <a:t>бопщаруви</a:t>
            </a:r>
            <a:r>
              <a:rPr lang="ru-RU" sz="1400" dirty="0"/>
              <a:t> </a:t>
            </a:r>
            <a:r>
              <a:rPr lang="ru-RU" sz="1400" dirty="0" err="1"/>
              <a:t>органларининг</a:t>
            </a:r>
            <a:r>
              <a:rPr lang="ru-RU" sz="1400" dirty="0"/>
              <a:t>, </a:t>
            </a:r>
            <a:r>
              <a:rPr lang="ru-RU" sz="1400" dirty="0" err="1"/>
              <a:t>махаллий</a:t>
            </a:r>
            <a:r>
              <a:rPr lang="ru-RU" sz="1400" dirty="0"/>
              <a:t> </a:t>
            </a:r>
            <a:r>
              <a:rPr lang="ru-RU" sz="1400" dirty="0" err="1"/>
              <a:t>давлат</a:t>
            </a:r>
            <a:r>
              <a:rPr lang="ru-RU" sz="1400" dirty="0"/>
              <a:t> </a:t>
            </a:r>
            <a:r>
              <a:rPr lang="ru-RU" sz="1400" dirty="0" err="1"/>
              <a:t>хокимияти</a:t>
            </a:r>
            <a:r>
              <a:rPr lang="ru-RU" sz="1400" dirty="0"/>
              <a:t> </a:t>
            </a:r>
            <a:r>
              <a:rPr lang="ru-RU" sz="1400" dirty="0" err="1"/>
              <a:t>органларининг</a:t>
            </a:r>
            <a:r>
              <a:rPr lang="ru-RU" sz="1400" dirty="0"/>
              <a:t> </a:t>
            </a:r>
            <a:r>
              <a:rPr lang="ru-RU" sz="1400" dirty="0" err="1"/>
              <a:t>мехнатни</a:t>
            </a:r>
            <a:r>
              <a:rPr lang="ru-RU" sz="1400" dirty="0"/>
              <a:t> </a:t>
            </a:r>
            <a:r>
              <a:rPr lang="ru-RU" sz="1400" dirty="0" err="1"/>
              <a:t>мухофаза</a:t>
            </a:r>
            <a:r>
              <a:rPr lang="ru-RU" sz="1400" dirty="0"/>
              <a:t> </a:t>
            </a:r>
            <a:r>
              <a:rPr lang="ru-RU" sz="1400" dirty="0" err="1"/>
              <a:t>килиш</a:t>
            </a:r>
            <a:r>
              <a:rPr lang="ru-RU" sz="1400" dirty="0"/>
              <a:t> </a:t>
            </a:r>
            <a:r>
              <a:rPr lang="ru-RU" sz="1400" dirty="0" err="1"/>
              <a:t>сохасидаги</a:t>
            </a:r>
            <a:r>
              <a:rPr lang="ru-RU" sz="1400" dirty="0"/>
              <a:t> </a:t>
            </a:r>
            <a:r>
              <a:rPr lang="ru-RU" sz="1400" dirty="0" err="1"/>
              <a:t>фаолиятини</a:t>
            </a:r>
            <a:r>
              <a:rPr lang="ru-RU" sz="1400" dirty="0"/>
              <a:t> </a:t>
            </a:r>
            <a:r>
              <a:rPr lang="ru-RU" sz="1400" dirty="0" err="1"/>
              <a:t>мувофикланггириш</a:t>
            </a:r>
            <a:r>
              <a:rPr lang="ru-RU" sz="1400" dirty="0"/>
              <a:t>; </a:t>
            </a:r>
            <a:r>
              <a:rPr lang="ru-RU" sz="1400" dirty="0" err="1"/>
              <a:t>барча</a:t>
            </a:r>
            <a:r>
              <a:rPr lang="ru-RU" sz="1400" dirty="0"/>
              <a:t> </a:t>
            </a:r>
            <a:r>
              <a:rPr lang="ru-RU" sz="1400" dirty="0" err="1"/>
              <a:t>ташкилотлар</a:t>
            </a:r>
            <a:r>
              <a:rPr lang="ru-RU" sz="1400" dirty="0"/>
              <a:t> </a:t>
            </a:r>
            <a:r>
              <a:rPr lang="ru-RU" sz="1400" dirty="0" err="1"/>
              <a:t>учун</a:t>
            </a:r>
            <a:r>
              <a:rPr lang="ru-RU" sz="1400" dirty="0"/>
              <a:t> </a:t>
            </a:r>
            <a:r>
              <a:rPr lang="ru-RU" sz="1400" dirty="0" err="1"/>
              <a:t>мехнатни</a:t>
            </a:r>
            <a:r>
              <a:rPr lang="ru-RU" sz="1400" dirty="0"/>
              <a:t> </a:t>
            </a:r>
            <a:r>
              <a:rPr lang="ru-RU" sz="1400" dirty="0" err="1"/>
              <a:t>мухофаза</a:t>
            </a:r>
            <a:r>
              <a:rPr lang="ru-RU" sz="1400" dirty="0"/>
              <a:t> </a:t>
            </a:r>
            <a:r>
              <a:rPr lang="ru-RU" sz="1400" dirty="0" err="1"/>
              <a:t>килиш</a:t>
            </a:r>
            <a:r>
              <a:rPr lang="ru-RU" sz="1400" dirty="0"/>
              <a:t> </a:t>
            </a:r>
            <a:r>
              <a:rPr lang="ru-RU" sz="1400" dirty="0" err="1"/>
              <a:t>сохасидаги</a:t>
            </a:r>
            <a:r>
              <a:rPr lang="ru-RU" sz="1400" dirty="0"/>
              <a:t> </a:t>
            </a:r>
            <a:r>
              <a:rPr lang="ru-RU" sz="1400" dirty="0" err="1"/>
              <a:t>талабларни</a:t>
            </a:r>
            <a:r>
              <a:rPr lang="ru-RU" sz="1400" dirty="0"/>
              <a:t> </a:t>
            </a:r>
            <a:r>
              <a:rPr lang="ru-RU" sz="1400" dirty="0" err="1"/>
              <a:t>белгилаш</a:t>
            </a:r>
            <a:r>
              <a:rPr lang="ru-RU" sz="1400" dirty="0"/>
              <a:t>; 1 </a:t>
            </a:r>
            <a:r>
              <a:rPr lang="ru-RU" sz="1400" dirty="0" err="1"/>
              <a:t>мехнатни</a:t>
            </a:r>
            <a:r>
              <a:rPr lang="ru-RU" sz="1400" dirty="0"/>
              <a:t> </a:t>
            </a:r>
            <a:r>
              <a:rPr lang="ru-RU" sz="1400" dirty="0" err="1"/>
              <a:t>мухофаза</a:t>
            </a:r>
            <a:r>
              <a:rPr lang="ru-RU" sz="1400" dirty="0"/>
              <a:t> </a:t>
            </a:r>
            <a:r>
              <a:rPr lang="ru-RU" sz="1400" dirty="0" err="1"/>
              <a:t>килишга</a:t>
            </a:r>
            <a:r>
              <a:rPr lang="ru-RU" sz="1400" dirty="0"/>
              <a:t> </a:t>
            </a:r>
            <a:r>
              <a:rPr lang="ru-RU" sz="1400" dirty="0" err="1"/>
              <a:t>оид</a:t>
            </a:r>
            <a:r>
              <a:rPr lang="ru-RU" sz="1400" dirty="0"/>
              <a:t> </a:t>
            </a:r>
            <a:r>
              <a:rPr lang="ru-RU" sz="1400" dirty="0" err="1"/>
              <a:t>талабларга</a:t>
            </a:r>
            <a:r>
              <a:rPr lang="ru-RU" sz="1400" dirty="0"/>
              <a:t> </a:t>
            </a:r>
            <a:r>
              <a:rPr lang="ru-RU" sz="1400" dirty="0" err="1"/>
              <a:t>риоя</a:t>
            </a:r>
            <a:r>
              <a:rPr lang="ru-RU" sz="1400" dirty="0"/>
              <a:t> </a:t>
            </a:r>
            <a:r>
              <a:rPr lang="ru-RU" sz="1400" dirty="0" err="1"/>
              <a:t>этилиши</a:t>
            </a:r>
            <a:r>
              <a:rPr lang="ru-RU" sz="1400" dirty="0"/>
              <a:t> </a:t>
            </a:r>
            <a:r>
              <a:rPr lang="ru-RU" sz="1400" dirty="0" err="1"/>
              <a:t>устидан</a:t>
            </a:r>
            <a:r>
              <a:rPr lang="ru-RU" sz="1400" dirty="0"/>
              <a:t> </a:t>
            </a:r>
            <a:r>
              <a:rPr lang="ru-RU" sz="1400" dirty="0" err="1"/>
              <a:t>давлат</a:t>
            </a:r>
            <a:r>
              <a:rPr lang="ru-RU" sz="1400" dirty="0"/>
              <a:t> </a:t>
            </a:r>
            <a:r>
              <a:rPr lang="ru-RU" sz="1400" dirty="0" err="1"/>
              <a:t>назорати</a:t>
            </a:r>
            <a:r>
              <a:rPr lang="ru-RU" sz="1400" dirty="0"/>
              <a:t> </a:t>
            </a:r>
            <a:r>
              <a:rPr lang="ru-RU" sz="1400" dirty="0" err="1"/>
              <a:t>ва</a:t>
            </a:r>
            <a:r>
              <a:rPr lang="ru-RU" sz="1400" dirty="0"/>
              <a:t> </a:t>
            </a:r>
            <a:r>
              <a:rPr lang="ru-RU" sz="1400" dirty="0" err="1"/>
              <a:t>текширувини</a:t>
            </a:r>
            <a:r>
              <a:rPr lang="ru-RU" sz="1400" dirty="0"/>
              <a:t> </a:t>
            </a:r>
            <a:r>
              <a:rPr lang="ru-RU" sz="1400" dirty="0" err="1"/>
              <a:t>амалга</a:t>
            </a:r>
            <a:r>
              <a:rPr lang="ru-RU" sz="1400" dirty="0"/>
              <a:t> </a:t>
            </a:r>
            <a:r>
              <a:rPr lang="ru-RU" sz="1400" dirty="0" err="1"/>
              <a:t>ошириш</a:t>
            </a:r>
            <a:r>
              <a:rPr lang="ru-RU" sz="1400" dirty="0"/>
              <a:t>; </a:t>
            </a:r>
            <a:r>
              <a:rPr lang="ru-RU" sz="1400" dirty="0" err="1"/>
              <a:t>ходимларни</a:t>
            </a:r>
            <a:r>
              <a:rPr lang="ru-RU" sz="1400" dirty="0"/>
              <a:t> </a:t>
            </a:r>
            <a:r>
              <a:rPr lang="ru-RU" sz="1400" dirty="0" err="1"/>
              <a:t>химоя</a:t>
            </a:r>
            <a:r>
              <a:rPr lang="ru-RU" sz="1400" dirty="0"/>
              <a:t> </a:t>
            </a:r>
            <a:r>
              <a:rPr lang="ru-RU" sz="1400" dirty="0" err="1"/>
              <a:t>килувчи</a:t>
            </a:r>
            <a:r>
              <a:rPr lang="ru-RU" sz="1400" dirty="0"/>
              <a:t> </a:t>
            </a:r>
            <a:r>
              <a:rPr lang="ru-RU" sz="1400" dirty="0" err="1"/>
              <a:t>хавфсиз</a:t>
            </a:r>
            <a:r>
              <a:rPr lang="ru-RU" sz="1400" dirty="0"/>
              <a:t> техника, технология </a:t>
            </a:r>
            <a:r>
              <a:rPr lang="ru-RU" sz="1400" dirty="0" err="1"/>
              <a:t>ва</a:t>
            </a:r>
            <a:r>
              <a:rPr lang="ru-RU" sz="1400" dirty="0"/>
              <a:t> </a:t>
            </a:r>
            <a:r>
              <a:rPr lang="ru-RU" sz="1400" dirty="0" err="1"/>
              <a:t>воситаларнинг</a:t>
            </a:r>
            <a:r>
              <a:rPr lang="ru-RU" sz="1400" dirty="0"/>
              <a:t> </a:t>
            </a:r>
            <a:r>
              <a:rPr lang="ru-RU" sz="1400" dirty="0" err="1"/>
              <a:t>ишлаб</a:t>
            </a:r>
            <a:r>
              <a:rPr lang="ru-RU" sz="1400" dirty="0"/>
              <a:t> ч и к и л й ш и </a:t>
            </a:r>
            <a:r>
              <a:rPr lang="ru-RU" sz="1400" dirty="0" err="1"/>
              <a:t>ва</a:t>
            </a:r>
            <a:r>
              <a:rPr lang="ru-RU" sz="1400" dirty="0"/>
              <a:t> </a:t>
            </a:r>
            <a:r>
              <a:rPr lang="ru-RU" sz="1400" dirty="0" err="1"/>
              <a:t>жорий</a:t>
            </a:r>
            <a:r>
              <a:rPr lang="ru-RU" sz="1400" dirty="0"/>
              <a:t> </a:t>
            </a:r>
            <a:r>
              <a:rPr lang="ru-RU" sz="1400" dirty="0" err="1"/>
              <a:t>этилишини</a:t>
            </a:r>
            <a:r>
              <a:rPr lang="ru-RU" sz="1400" dirty="0"/>
              <a:t> </a:t>
            </a:r>
            <a:r>
              <a:rPr lang="ru-RU" sz="1400" dirty="0" err="1"/>
              <a:t>рагбатлантириш</a:t>
            </a:r>
            <a:r>
              <a:rPr lang="ru-RU" sz="1400" dirty="0"/>
              <a:t>; </a:t>
            </a:r>
            <a:r>
              <a:rPr lang="ru-RU" sz="1400" dirty="0" err="1"/>
              <a:t>фан</a:t>
            </a:r>
            <a:r>
              <a:rPr lang="ru-RU" sz="1400" dirty="0"/>
              <a:t>, техника </a:t>
            </a:r>
            <a:r>
              <a:rPr lang="ru-RU" sz="1400" dirty="0" err="1"/>
              <a:t>ютукларидан</a:t>
            </a:r>
            <a:r>
              <a:rPr lang="ru-RU" sz="1400" dirty="0"/>
              <a:t> </a:t>
            </a:r>
            <a:r>
              <a:rPr lang="ru-RU" sz="1400" dirty="0" err="1"/>
              <a:t>хамда</a:t>
            </a:r>
            <a:r>
              <a:rPr lang="ru-RU" sz="1400" dirty="0"/>
              <a:t> </a:t>
            </a:r>
            <a:r>
              <a:rPr lang="ru-RU" sz="1400" dirty="0" err="1"/>
              <a:t>мехнатни</a:t>
            </a:r>
            <a:r>
              <a:rPr lang="ru-RU" sz="1400" dirty="0"/>
              <a:t> </a:t>
            </a:r>
            <a:r>
              <a:rPr lang="ru-RU" sz="1400" dirty="0" err="1"/>
              <a:t>мухофаза</a:t>
            </a:r>
            <a:r>
              <a:rPr lang="ru-RU" sz="1400" dirty="0"/>
              <a:t> </a:t>
            </a:r>
            <a:r>
              <a:rPr lang="ru-RU" sz="1400" dirty="0" err="1"/>
              <a:t>килиш</a:t>
            </a:r>
            <a:r>
              <a:rPr lang="ru-RU" sz="1400" dirty="0"/>
              <a:t> </a:t>
            </a:r>
            <a:r>
              <a:rPr lang="ru-RU" sz="1400" dirty="0" err="1"/>
              <a:t>буйича</a:t>
            </a:r>
            <a:r>
              <a:rPr lang="ru-RU" sz="1400" dirty="0"/>
              <a:t> </a:t>
            </a:r>
            <a:r>
              <a:rPr lang="ru-RU" sz="1400" dirty="0" err="1"/>
              <a:t>илгор</a:t>
            </a:r>
            <a:r>
              <a:rPr lang="ru-RU" sz="1400" dirty="0"/>
              <a:t> </a:t>
            </a:r>
            <a:r>
              <a:rPr lang="ru-RU" sz="1400" dirty="0" err="1"/>
              <a:t>миллий</a:t>
            </a:r>
            <a:r>
              <a:rPr lang="ru-RU" sz="1400" dirty="0"/>
              <a:t> </a:t>
            </a:r>
            <a:r>
              <a:rPr lang="ru-RU" sz="1400" dirty="0" err="1"/>
              <a:t>ва</a:t>
            </a:r>
            <a:r>
              <a:rPr lang="ru-RU" sz="1400" dirty="0"/>
              <a:t> </a:t>
            </a:r>
            <a:r>
              <a:rPr lang="ru-RU" sz="1400" dirty="0" err="1"/>
              <a:t>хорижий</a:t>
            </a:r>
            <a:r>
              <a:rPr lang="ru-RU" sz="1400" dirty="0"/>
              <a:t> </a:t>
            </a:r>
            <a:r>
              <a:rPr lang="ru-RU" sz="1400" dirty="0" err="1"/>
              <a:t>тажрибадан</a:t>
            </a:r>
            <a:r>
              <a:rPr lang="ru-RU" sz="1400" dirty="0"/>
              <a:t> </a:t>
            </a:r>
            <a:r>
              <a:rPr lang="ru-RU" sz="1400" dirty="0" err="1"/>
              <a:t>фойдаланиш</a:t>
            </a:r>
            <a:r>
              <a:rPr lang="ru-RU" sz="1400" dirty="0"/>
              <a:t>; </a:t>
            </a:r>
            <a:r>
              <a:rPr lang="ru-RU" sz="1400" dirty="0" err="1"/>
              <a:t>ишлаб</a:t>
            </a:r>
            <a:r>
              <a:rPr lang="ru-RU" sz="1400" dirty="0"/>
              <a:t> </a:t>
            </a:r>
            <a:r>
              <a:rPr lang="ru-RU" sz="1400" dirty="0" err="1"/>
              <a:t>чикаришдаги</a:t>
            </a:r>
            <a:r>
              <a:rPr lang="ru-RU" sz="1400" dirty="0"/>
              <a:t> </a:t>
            </a:r>
            <a:r>
              <a:rPr lang="ru-RU" sz="1400" dirty="0" err="1"/>
              <a:t>бахтсиз</a:t>
            </a:r>
            <a:r>
              <a:rPr lang="ru-RU" sz="1400" dirty="0"/>
              <a:t> </a:t>
            </a:r>
            <a:r>
              <a:rPr lang="ru-RU" sz="1400" dirty="0" err="1"/>
              <a:t>ходисалардан</a:t>
            </a:r>
            <a:r>
              <a:rPr lang="ru-RU" sz="1400" dirty="0"/>
              <a:t> </a:t>
            </a:r>
            <a:r>
              <a:rPr lang="ru-RU" sz="1400" dirty="0" err="1"/>
              <a:t>жабрланган</a:t>
            </a:r>
            <a:r>
              <a:rPr lang="ru-RU" sz="1400" dirty="0"/>
              <a:t> </a:t>
            </a:r>
            <a:r>
              <a:rPr lang="ru-RU" sz="1400" dirty="0" err="1"/>
              <a:t>ёки</a:t>
            </a:r>
            <a:r>
              <a:rPr lang="ru-RU" sz="1400" dirty="0"/>
              <a:t> </a:t>
            </a:r>
            <a:r>
              <a:rPr lang="ru-RU" sz="1400" dirty="0" err="1"/>
              <a:t>касб</a:t>
            </a:r>
            <a:r>
              <a:rPr lang="ru-RU" sz="1400" dirty="0"/>
              <a:t> </a:t>
            </a:r>
            <a:r>
              <a:rPr lang="ru-RU" sz="1400" dirty="0" err="1"/>
              <a:t>касаллигига</a:t>
            </a:r>
            <a:r>
              <a:rPr lang="ru-RU" sz="1400" dirty="0"/>
              <a:t> </a:t>
            </a:r>
            <a:r>
              <a:rPr lang="ru-RU" sz="1400" dirty="0" err="1"/>
              <a:t>чалинган</a:t>
            </a:r>
            <a:r>
              <a:rPr lang="ru-RU" sz="1400" dirty="0"/>
              <a:t> </a:t>
            </a:r>
            <a:r>
              <a:rPr lang="ru-RU" sz="1400" dirty="0" err="1"/>
              <a:t>ходимларни</a:t>
            </a:r>
            <a:r>
              <a:rPr lang="ru-RU" sz="1400" dirty="0"/>
              <a:t> </a:t>
            </a:r>
            <a:r>
              <a:rPr lang="ru-RU" sz="1400" dirty="0" err="1"/>
              <a:t>ижтимоий</a:t>
            </a:r>
            <a:r>
              <a:rPr lang="ru-RU" sz="1400" dirty="0"/>
              <a:t> </a:t>
            </a:r>
            <a:r>
              <a:rPr lang="ru-RU" sz="1400" dirty="0" err="1"/>
              <a:t>химоя</a:t>
            </a:r>
            <a:r>
              <a:rPr lang="ru-RU" sz="1400" dirty="0"/>
              <a:t> </a:t>
            </a:r>
            <a:r>
              <a:rPr lang="ru-RU" sz="1400" dirty="0" err="1"/>
              <a:t>килиш</a:t>
            </a:r>
            <a:r>
              <a:rPr lang="ru-RU" sz="1400" dirty="0"/>
              <a:t>; </a:t>
            </a:r>
            <a:r>
              <a:rPr lang="ru-RU" sz="1400" dirty="0" err="1"/>
              <a:t>халкаро</a:t>
            </a:r>
            <a:r>
              <a:rPr lang="ru-RU" sz="1400" dirty="0"/>
              <a:t> </a:t>
            </a:r>
            <a:r>
              <a:rPr lang="ru-RU" sz="1400" dirty="0" err="1"/>
              <a:t>хамкорликни</a:t>
            </a:r>
            <a:r>
              <a:rPr lang="ru-RU" sz="1400" dirty="0"/>
              <a:t> </a:t>
            </a:r>
            <a:r>
              <a:rPr lang="ru-RU" sz="1400" dirty="0" err="1"/>
              <a:t>амалга</a:t>
            </a:r>
            <a:r>
              <a:rPr lang="ru-RU" sz="1400" dirty="0"/>
              <a:t> </a:t>
            </a:r>
            <a:r>
              <a:rPr lang="ru-RU" sz="1400" dirty="0" err="1"/>
              <a:t>ошириш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r>
              <a:rPr lang="ru-RU" sz="1400" dirty="0" smtClean="0"/>
              <a:t>   </a:t>
            </a:r>
            <a:r>
              <a:rPr lang="ru-RU" sz="1400" dirty="0" err="1" smtClean="0"/>
              <a:t>Мехнат</a:t>
            </a:r>
            <a:r>
              <a:rPr lang="ru-RU" sz="1400" dirty="0" smtClean="0"/>
              <a:t> </a:t>
            </a:r>
            <a:r>
              <a:rPr lang="ru-RU" sz="1400" dirty="0" err="1"/>
              <a:t>мухофазаси</a:t>
            </a:r>
            <a:r>
              <a:rPr lang="ru-RU" sz="1400" dirty="0"/>
              <a:t> </a:t>
            </a:r>
            <a:r>
              <a:rPr lang="ru-RU" sz="1400" dirty="0" err="1"/>
              <a:t>буйича</a:t>
            </a:r>
            <a:r>
              <a:rPr lang="ru-RU" sz="1400" dirty="0"/>
              <a:t> норматив </a:t>
            </a:r>
            <a:r>
              <a:rPr lang="ru-RU" sz="1400" dirty="0" err="1"/>
              <a:t>таъминотини</a:t>
            </a:r>
            <a:r>
              <a:rPr lang="ru-RU" sz="1400" dirty="0"/>
              <a:t> ким </a:t>
            </a:r>
            <a:r>
              <a:rPr lang="ru-RU" sz="1400" dirty="0" err="1"/>
              <a:t>амалга</a:t>
            </a:r>
            <a:r>
              <a:rPr lang="ru-RU" sz="1400" dirty="0"/>
              <a:t> </a:t>
            </a:r>
            <a:r>
              <a:rPr lang="ru-RU" sz="1400" dirty="0" err="1"/>
              <a:t>оширади</a:t>
            </a:r>
            <a:r>
              <a:rPr lang="ru-RU" sz="1400" dirty="0"/>
              <a:t>? </a:t>
            </a:r>
            <a:r>
              <a:rPr lang="ru-RU" sz="1400" dirty="0" err="1"/>
              <a:t>Мехнат</a:t>
            </a:r>
            <a:r>
              <a:rPr lang="ru-RU" sz="1400" dirty="0"/>
              <a:t> </a:t>
            </a:r>
            <a:r>
              <a:rPr lang="ru-RU" sz="1400" dirty="0" err="1"/>
              <a:t>мухофазаси</a:t>
            </a:r>
            <a:r>
              <a:rPr lang="ru-RU" sz="1400" dirty="0"/>
              <a:t> </a:t>
            </a:r>
            <a:r>
              <a:rPr lang="ru-RU" sz="1400" dirty="0" err="1"/>
              <a:t>буйича</a:t>
            </a:r>
            <a:r>
              <a:rPr lang="ru-RU" sz="1400" dirty="0"/>
              <a:t> норматив </a:t>
            </a:r>
            <a:r>
              <a:rPr lang="ru-RU" sz="1400" dirty="0" err="1"/>
              <a:t>таъминотни</a:t>
            </a:r>
            <a:r>
              <a:rPr lang="ru-RU" sz="1400" dirty="0"/>
              <a:t>, </a:t>
            </a:r>
            <a:r>
              <a:rPr lang="ru-RU" sz="1400" dirty="0" err="1"/>
              <a:t>Узбекистон</a:t>
            </a:r>
            <a:r>
              <a:rPr lang="ru-RU" sz="1400" dirty="0"/>
              <a:t> </a:t>
            </a:r>
            <a:r>
              <a:rPr lang="ru-RU" sz="1400" dirty="0" err="1"/>
              <a:t>Касаба</a:t>
            </a:r>
            <a:r>
              <a:rPr lang="ru-RU" sz="1400" dirty="0"/>
              <a:t> </a:t>
            </a:r>
            <a:r>
              <a:rPr lang="ru-RU" sz="1400" dirty="0" err="1"/>
              <a:t>уюшмалари</a:t>
            </a:r>
            <a:r>
              <a:rPr lang="ru-RU" sz="1400" dirty="0"/>
              <a:t> </a:t>
            </a:r>
            <a:r>
              <a:rPr lang="ru-RU" sz="1400" dirty="0" err="1"/>
              <a:t>Федерацияси</a:t>
            </a:r>
            <a:r>
              <a:rPr lang="ru-RU" sz="1400" dirty="0"/>
              <a:t> </a:t>
            </a:r>
            <a:r>
              <a:rPr lang="ru-RU" sz="1400" dirty="0" err="1"/>
              <a:t>билан</a:t>
            </a:r>
            <a:r>
              <a:rPr lang="ru-RU" sz="1400" dirty="0"/>
              <a:t> </a:t>
            </a:r>
            <a:r>
              <a:rPr lang="ru-RU" sz="1400" dirty="0" err="1"/>
              <a:t>бирга</a:t>
            </a:r>
            <a:r>
              <a:rPr lang="ru-RU" sz="1400" dirty="0"/>
              <a:t> </a:t>
            </a:r>
            <a:r>
              <a:rPr lang="ru-RU" sz="1400" dirty="0" err="1"/>
              <a:t>мехдат</a:t>
            </a:r>
            <a:r>
              <a:rPr lang="ru-RU" sz="1400" dirty="0"/>
              <a:t> </a:t>
            </a:r>
            <a:r>
              <a:rPr lang="ru-RU" sz="1400" dirty="0" err="1"/>
              <a:t>мухофазаси</a:t>
            </a:r>
            <a:r>
              <a:rPr lang="ru-RU" sz="1400" dirty="0"/>
              <a:t> </a:t>
            </a:r>
            <a:r>
              <a:rPr lang="ru-RU" sz="1400" dirty="0" err="1"/>
              <a:t>буйича</a:t>
            </a:r>
            <a:r>
              <a:rPr lang="ru-RU" sz="1400" dirty="0"/>
              <a:t> </a:t>
            </a:r>
            <a:r>
              <a:rPr lang="ru-RU" sz="1400" dirty="0" err="1"/>
              <a:t>илмий</a:t>
            </a:r>
            <a:r>
              <a:rPr lang="ru-RU" sz="1400" dirty="0"/>
              <a:t> </a:t>
            </a:r>
            <a:r>
              <a:rPr lang="ru-RU" sz="1400" dirty="0" err="1"/>
              <a:t>тасдикланган</a:t>
            </a:r>
            <a:r>
              <a:rPr lang="ru-RU" sz="1400" dirty="0"/>
              <a:t> </a:t>
            </a:r>
            <a:r>
              <a:rPr lang="ru-RU" sz="1400" dirty="0" err="1"/>
              <a:t>стандартлар</a:t>
            </a:r>
            <a:r>
              <a:rPr lang="ru-RU" sz="1400" dirty="0"/>
              <a:t>, </a:t>
            </a:r>
            <a:r>
              <a:rPr lang="ru-RU" sz="1400" dirty="0" err="1"/>
              <a:t>коидалар</a:t>
            </a:r>
            <a:r>
              <a:rPr lang="ru-RU" sz="1400" dirty="0"/>
              <a:t> </a:t>
            </a:r>
            <a:r>
              <a:rPr lang="ru-RU" sz="1400" dirty="0" err="1"/>
              <a:t>ва</a:t>
            </a:r>
            <a:r>
              <a:rPr lang="ru-RU" sz="1400" dirty="0"/>
              <a:t> </a:t>
            </a:r>
            <a:r>
              <a:rPr lang="ru-RU" sz="1400" dirty="0" err="1"/>
              <a:t>меъёрларни</a:t>
            </a:r>
            <a:r>
              <a:rPr lang="ru-RU" sz="1400" dirty="0"/>
              <a:t> </a:t>
            </a:r>
            <a:r>
              <a:rPr lang="ru-RU" sz="1400" dirty="0" err="1"/>
              <a:t>тузиш</a:t>
            </a:r>
            <a:r>
              <a:rPr lang="ru-RU" sz="1400" dirty="0"/>
              <a:t> </a:t>
            </a:r>
            <a:r>
              <a:rPr lang="ru-RU" sz="1400" dirty="0" err="1"/>
              <a:t>ва</a:t>
            </a:r>
            <a:r>
              <a:rPr lang="ru-RU" sz="1400" dirty="0"/>
              <a:t> </a:t>
            </a:r>
            <a:r>
              <a:rPr lang="ru-RU" sz="1400" dirty="0" err="1"/>
              <a:t>куллаш</a:t>
            </a:r>
            <a:r>
              <a:rPr lang="ru-RU" sz="1400" dirty="0"/>
              <a:t> </a:t>
            </a:r>
            <a:r>
              <a:rPr lang="ru-RU" sz="1400" dirty="0" err="1"/>
              <a:t>оркали</a:t>
            </a:r>
            <a:r>
              <a:rPr lang="ru-RU" sz="1400" dirty="0"/>
              <a:t> </a:t>
            </a:r>
            <a:r>
              <a:rPr lang="ru-RU" sz="1400" dirty="0" err="1"/>
              <a:t>ишлаб</a:t>
            </a:r>
            <a:r>
              <a:rPr lang="ru-RU" sz="1400" dirty="0"/>
              <a:t> </a:t>
            </a:r>
            <a:r>
              <a:rPr lang="ru-RU" sz="1400" dirty="0" err="1"/>
              <a:t>чикаршцда</a:t>
            </a:r>
            <a:r>
              <a:rPr lang="ru-RU" sz="1400" dirty="0"/>
              <a:t> </a:t>
            </a:r>
            <a:r>
              <a:rPr lang="ru-RU" sz="1400" dirty="0" err="1"/>
              <a:t>мехнатни</a:t>
            </a:r>
            <a:r>
              <a:rPr lang="ru-RU" sz="1400" dirty="0"/>
              <a:t> </a:t>
            </a:r>
            <a:r>
              <a:rPr lang="ru-RU" sz="1400" dirty="0" err="1"/>
              <a:t>таъминлаш</a:t>
            </a:r>
            <a:r>
              <a:rPr lang="ru-RU" sz="1400" dirty="0"/>
              <a:t> </a:t>
            </a:r>
            <a:r>
              <a:rPr lang="ru-RU" sz="1400" dirty="0" err="1"/>
              <a:t>буйича</a:t>
            </a:r>
            <a:r>
              <a:rPr lang="ru-RU" sz="1400" dirty="0"/>
              <a:t> </a:t>
            </a:r>
            <a:r>
              <a:rPr lang="ru-RU" sz="1400" dirty="0" err="1"/>
              <a:t>зарур</a:t>
            </a:r>
            <a:r>
              <a:rPr lang="ru-RU" sz="1400" dirty="0"/>
              <a:t> </a:t>
            </a:r>
            <a:r>
              <a:rPr lang="ru-RU" sz="1400" dirty="0" err="1"/>
              <a:t>булган</a:t>
            </a:r>
            <a:r>
              <a:rPr lang="ru-RU" sz="1400" dirty="0"/>
              <a:t> </a:t>
            </a:r>
            <a:r>
              <a:rPr lang="ru-RU" sz="1400" dirty="0" err="1"/>
              <a:t>талаб</a:t>
            </a:r>
            <a:r>
              <a:rPr lang="ru-RU" sz="1400" dirty="0"/>
              <a:t> </a:t>
            </a:r>
            <a:r>
              <a:rPr lang="ru-RU" sz="1400" dirty="0" err="1"/>
              <a:t>даражасини</a:t>
            </a:r>
            <a:r>
              <a:rPr lang="ru-RU" sz="1400" dirty="0"/>
              <a:t> </a:t>
            </a:r>
            <a:r>
              <a:rPr lang="ru-RU" sz="1400" dirty="0" err="1"/>
              <a:t>белгиловчи</a:t>
            </a:r>
            <a:r>
              <a:rPr lang="ru-RU" sz="1400" dirty="0"/>
              <a:t> </a:t>
            </a:r>
            <a:r>
              <a:rPr lang="ru-RU" sz="1400" dirty="0" err="1"/>
              <a:t>Узбекистон</a:t>
            </a:r>
            <a:r>
              <a:rPr lang="ru-RU" sz="1400" dirty="0"/>
              <a:t> </a:t>
            </a:r>
            <a:r>
              <a:rPr lang="ru-RU" sz="1400" dirty="0" err="1"/>
              <a:t>Республикаси</a:t>
            </a:r>
            <a:r>
              <a:rPr lang="ru-RU" sz="1400" dirty="0"/>
              <a:t> </a:t>
            </a:r>
            <a:r>
              <a:rPr lang="ru-RU" sz="1400" dirty="0" err="1"/>
              <a:t>Вазирлар</a:t>
            </a:r>
            <a:r>
              <a:rPr lang="ru-RU" sz="1400" dirty="0"/>
              <a:t> </a:t>
            </a:r>
            <a:r>
              <a:rPr lang="ru-RU" sz="1400" dirty="0" err="1"/>
              <a:t>Махдамаси</a:t>
            </a:r>
            <a:r>
              <a:rPr lang="ru-RU" sz="1400" dirty="0"/>
              <a:t> </a:t>
            </a:r>
            <a:r>
              <a:rPr lang="ru-RU" sz="1400" dirty="0" err="1"/>
              <a:t>томонидан</a:t>
            </a:r>
            <a:r>
              <a:rPr lang="ru-RU" sz="1400" dirty="0"/>
              <a:t> </a:t>
            </a:r>
            <a:r>
              <a:rPr lang="ru-RU" sz="1400" dirty="0" err="1"/>
              <a:t>амалга</a:t>
            </a:r>
            <a:r>
              <a:rPr lang="ru-RU" sz="1400" dirty="0"/>
              <a:t> </a:t>
            </a:r>
            <a:r>
              <a:rPr lang="ru-RU" sz="1400" dirty="0" err="1"/>
              <a:t>оширилади</a:t>
            </a:r>
            <a:r>
              <a:rPr lang="ru-RU" sz="1400" dirty="0"/>
              <a:t>. </a:t>
            </a:r>
            <a:r>
              <a:rPr lang="ru-RU" sz="1400" dirty="0" err="1"/>
              <a:t>Корхона</a:t>
            </a:r>
            <a:r>
              <a:rPr lang="ru-RU" sz="1400" dirty="0"/>
              <a:t> </a:t>
            </a:r>
            <a:r>
              <a:rPr lang="ru-RU" sz="1400" dirty="0" err="1"/>
              <a:t>маъмурияти</a:t>
            </a:r>
            <a:r>
              <a:rPr lang="ru-RU" sz="1400" dirty="0"/>
              <a:t>, </a:t>
            </a:r>
            <a:r>
              <a:rPr lang="ru-RU" sz="1400" dirty="0" err="1"/>
              <a:t>иш</a:t>
            </a:r>
            <a:r>
              <a:rPr lang="ru-RU" sz="1400" dirty="0"/>
              <a:t> </a:t>
            </a:r>
            <a:r>
              <a:rPr lang="ru-RU" sz="1400" dirty="0" err="1"/>
              <a:t>берувчи</a:t>
            </a:r>
            <a:r>
              <a:rPr lang="ru-RU" sz="1400" dirty="0"/>
              <a:t> </a:t>
            </a:r>
            <a:r>
              <a:rPr lang="ru-RU" sz="1400" dirty="0" err="1"/>
              <a:t>корхонада</a:t>
            </a:r>
            <a:r>
              <a:rPr lang="ru-RU" sz="1400" dirty="0"/>
              <a:t> </a:t>
            </a:r>
            <a:r>
              <a:rPr lang="ru-RU" sz="1400" dirty="0" err="1"/>
              <a:t>мехцат</a:t>
            </a:r>
            <a:r>
              <a:rPr lang="ru-RU" sz="1400" dirty="0"/>
              <a:t> </a:t>
            </a:r>
            <a:r>
              <a:rPr lang="ru-RU" sz="1400" dirty="0" err="1"/>
              <a:t>мухофазаси</a:t>
            </a:r>
            <a:r>
              <a:rPr lang="ru-RU" sz="1400" dirty="0"/>
              <a:t> </a:t>
            </a:r>
            <a:r>
              <a:rPr lang="ru-RU" sz="1400" dirty="0" err="1"/>
              <a:t>буйича</a:t>
            </a:r>
            <a:r>
              <a:rPr lang="ru-RU" sz="1400" dirty="0"/>
              <a:t> </a:t>
            </a:r>
            <a:r>
              <a:rPr lang="ru-RU" sz="1400" dirty="0" err="1"/>
              <a:t>стандартлар</a:t>
            </a:r>
            <a:r>
              <a:rPr lang="ru-RU" sz="1400" dirty="0"/>
              <a:t>, </a:t>
            </a:r>
            <a:r>
              <a:rPr lang="ru-RU" sz="1400" dirty="0" err="1"/>
              <a:t>коидалар</a:t>
            </a:r>
            <a:r>
              <a:rPr lang="ru-RU" sz="1400" dirty="0"/>
              <a:t> </a:t>
            </a:r>
            <a:r>
              <a:rPr lang="ru-RU" sz="1400" dirty="0" err="1"/>
              <a:t>ва</a:t>
            </a:r>
            <a:r>
              <a:rPr lang="ru-RU" sz="1400" dirty="0"/>
              <a:t> </a:t>
            </a:r>
            <a:r>
              <a:rPr lang="ru-RU" sz="1400" dirty="0" err="1"/>
              <a:t>меъёрлар</a:t>
            </a:r>
            <a:r>
              <a:rPr lang="ru-RU" sz="1400" dirty="0"/>
              <a:t> </a:t>
            </a:r>
            <a:r>
              <a:rPr lang="ru-RU" sz="1400" dirty="0" err="1"/>
              <a:t>талабларини</a:t>
            </a:r>
            <a:r>
              <a:rPr lang="ru-RU" sz="1400" dirty="0"/>
              <a:t> </a:t>
            </a:r>
            <a:r>
              <a:rPr lang="ru-RU" sz="1400" dirty="0" err="1"/>
              <a:t>бажарилишини</a:t>
            </a:r>
            <a:r>
              <a:rPr lang="ru-RU" sz="1400" dirty="0"/>
              <a:t> </a:t>
            </a:r>
            <a:r>
              <a:rPr lang="ru-RU" sz="1400" dirty="0" err="1"/>
              <a:t>таъминлайди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r>
              <a:rPr lang="ru-RU" sz="1400" dirty="0" smtClean="0"/>
              <a:t>    </a:t>
            </a:r>
            <a:r>
              <a:rPr lang="ru-RU" sz="1400" dirty="0" err="1" smtClean="0"/>
              <a:t>Корхонада</a:t>
            </a:r>
            <a:r>
              <a:rPr lang="ru-RU" sz="1400" dirty="0" smtClean="0"/>
              <a:t> </a:t>
            </a:r>
            <a:r>
              <a:rPr lang="ru-RU" sz="1400" dirty="0" err="1"/>
              <a:t>мехнат</a:t>
            </a:r>
            <a:r>
              <a:rPr lang="ru-RU" sz="1400" dirty="0"/>
              <a:t> </a:t>
            </a:r>
            <a:r>
              <a:rPr lang="ru-RU" sz="1400" dirty="0" err="1"/>
              <a:t>мухофазаси</a:t>
            </a:r>
            <a:r>
              <a:rPr lang="ru-RU" sz="1400" dirty="0"/>
              <a:t> </a:t>
            </a:r>
            <a:r>
              <a:rPr lang="ru-RU" sz="1400" dirty="0" err="1"/>
              <a:t>хизмати</a:t>
            </a:r>
            <a:r>
              <a:rPr lang="ru-RU" sz="1400" dirty="0"/>
              <a:t> (</a:t>
            </a:r>
            <a:r>
              <a:rPr lang="ru-RU" sz="1400" dirty="0" err="1"/>
              <a:t>лавозими</a:t>
            </a:r>
            <a:r>
              <a:rPr lang="ru-RU" sz="1400" dirty="0"/>
              <a:t>) </a:t>
            </a:r>
            <a:r>
              <a:rPr lang="ru-RU" sz="1400" dirty="0" err="1"/>
              <a:t>качон</a:t>
            </a:r>
            <a:r>
              <a:rPr lang="ru-RU" sz="1400" dirty="0"/>
              <a:t> </a:t>
            </a:r>
            <a:r>
              <a:rPr lang="ru-RU" sz="1400" dirty="0" err="1"/>
              <a:t>ташкил</a:t>
            </a:r>
            <a:r>
              <a:rPr lang="ru-RU" sz="1400" dirty="0"/>
              <a:t> </a:t>
            </a:r>
            <a:r>
              <a:rPr lang="ru-RU" sz="1400" dirty="0" err="1"/>
              <a:t>этилади</a:t>
            </a:r>
            <a:r>
              <a:rPr lang="ru-RU" sz="1400" dirty="0"/>
              <a:t>? </a:t>
            </a:r>
            <a:r>
              <a:rPr lang="ru-RU" sz="1400" dirty="0" err="1"/>
              <a:t>Ишлаб</a:t>
            </a:r>
            <a:r>
              <a:rPr lang="ru-RU" sz="1400" dirty="0"/>
              <a:t> </a:t>
            </a:r>
            <a:r>
              <a:rPr lang="ru-RU" sz="1400" dirty="0" err="1"/>
              <a:t>чикариш</a:t>
            </a:r>
            <a:r>
              <a:rPr lang="ru-RU" sz="1400" dirty="0"/>
              <a:t> </a:t>
            </a:r>
            <a:r>
              <a:rPr lang="ru-RU" sz="1400" dirty="0" err="1"/>
              <a:t>фаолиятини</a:t>
            </a:r>
            <a:r>
              <a:rPr lang="ru-RU" sz="1400" dirty="0"/>
              <a:t> </a:t>
            </a:r>
            <a:r>
              <a:rPr lang="ru-RU" sz="1400" dirty="0" err="1"/>
              <a:t>амалга</a:t>
            </a:r>
            <a:r>
              <a:rPr lang="ru-RU" sz="1400" dirty="0"/>
              <a:t> </a:t>
            </a:r>
            <a:r>
              <a:rPr lang="ru-RU" sz="1400" dirty="0" err="1"/>
              <a:t>оширувчи</a:t>
            </a:r>
            <a:r>
              <a:rPr lang="ru-RU" sz="1400" dirty="0"/>
              <a:t>, </a:t>
            </a:r>
            <a:r>
              <a:rPr lang="ru-RU" sz="1400" dirty="0" err="1"/>
              <a:t>ходимларининг</a:t>
            </a:r>
            <a:r>
              <a:rPr lang="ru-RU" sz="1400" dirty="0"/>
              <a:t> сони </a:t>
            </a:r>
            <a:r>
              <a:rPr lang="ru-RU" sz="1400" dirty="0" err="1"/>
              <a:t>эллик</a:t>
            </a:r>
            <a:r>
              <a:rPr lang="ru-RU" sz="1400" dirty="0"/>
              <a:t> киши </a:t>
            </a:r>
            <a:r>
              <a:rPr lang="ru-RU" sz="1400" dirty="0" err="1"/>
              <a:t>ва</a:t>
            </a:r>
            <a:r>
              <a:rPr lang="ru-RU" sz="1400" dirty="0"/>
              <a:t> </a:t>
            </a:r>
            <a:r>
              <a:rPr lang="ru-RU" sz="1400" dirty="0" err="1"/>
              <a:t>ундан</a:t>
            </a:r>
            <a:r>
              <a:rPr lang="ru-RU" sz="1400" dirty="0"/>
              <a:t> </a:t>
            </a:r>
            <a:r>
              <a:rPr lang="ru-RU" sz="1400" dirty="0" err="1"/>
              <a:t>ортик</a:t>
            </a:r>
            <a:r>
              <a:rPr lang="ru-RU" sz="1400" dirty="0"/>
              <a:t> </a:t>
            </a:r>
            <a:r>
              <a:rPr lang="ru-RU" sz="1400" dirty="0" err="1"/>
              <a:t>булган</a:t>
            </a:r>
            <a:r>
              <a:rPr lang="ru-RU" sz="1400" dirty="0"/>
              <a:t> </a:t>
            </a:r>
            <a:r>
              <a:rPr lang="ru-RU" sz="1400" dirty="0" err="1"/>
              <a:t>хар</a:t>
            </a:r>
            <a:r>
              <a:rPr lang="ru-RU" sz="1400" dirty="0"/>
              <a:t> </a:t>
            </a:r>
            <a:r>
              <a:rPr lang="ru-RU" sz="1400" dirty="0" err="1"/>
              <a:t>бир</a:t>
            </a:r>
            <a:r>
              <a:rPr lang="ru-RU" sz="1400" dirty="0"/>
              <a:t> </a:t>
            </a:r>
            <a:r>
              <a:rPr lang="ru-RU" sz="1400" dirty="0" err="1"/>
              <a:t>ташкилотда</a:t>
            </a:r>
            <a:r>
              <a:rPr lang="ru-RU" sz="1400" dirty="0"/>
              <a:t> </a:t>
            </a:r>
            <a:r>
              <a:rPr lang="ru-RU" sz="1400" dirty="0" err="1"/>
              <a:t>мехнатни</a:t>
            </a:r>
            <a:r>
              <a:rPr lang="ru-RU" sz="1400" dirty="0"/>
              <a:t> </a:t>
            </a:r>
            <a:r>
              <a:rPr lang="ru-RU" sz="1400" dirty="0" err="1"/>
              <a:t>мухофаза</a:t>
            </a:r>
            <a:r>
              <a:rPr lang="ru-RU" sz="1400" dirty="0"/>
              <a:t> </a:t>
            </a:r>
            <a:r>
              <a:rPr lang="ru-RU" sz="1400" dirty="0" err="1"/>
              <a:t>килиш</a:t>
            </a:r>
            <a:r>
              <a:rPr lang="ru-RU" sz="1400" dirty="0"/>
              <a:t> </a:t>
            </a:r>
            <a:r>
              <a:rPr lang="ru-RU" sz="1400" dirty="0" err="1"/>
              <a:t>талабларига</a:t>
            </a:r>
            <a:r>
              <a:rPr lang="ru-RU" sz="1400" dirty="0"/>
              <a:t> </a:t>
            </a:r>
            <a:r>
              <a:rPr lang="ru-RU" sz="1400" dirty="0" err="1"/>
              <a:t>риоя</a:t>
            </a:r>
            <a:r>
              <a:rPr lang="ru-RU" sz="1400" dirty="0"/>
              <a:t> </a:t>
            </a:r>
            <a:r>
              <a:rPr lang="ru-RU" sz="1400" dirty="0" err="1"/>
              <a:t>этилишини</a:t>
            </a:r>
            <a:r>
              <a:rPr lang="ru-RU" sz="1400" dirty="0"/>
              <a:t> </a:t>
            </a:r>
            <a:r>
              <a:rPr lang="ru-RU" sz="1400" dirty="0" err="1"/>
              <a:t>таъминлаш</a:t>
            </a:r>
            <a:r>
              <a:rPr lang="ru-RU" sz="1400" dirty="0"/>
              <a:t>, </a:t>
            </a:r>
            <a:r>
              <a:rPr lang="ru-RU" sz="1400" dirty="0" err="1"/>
              <a:t>уларнинг</a:t>
            </a:r>
            <a:r>
              <a:rPr lang="ru-RU" sz="1400" dirty="0"/>
              <a:t> </a:t>
            </a:r>
            <a:r>
              <a:rPr lang="ru-RU" sz="1400" dirty="0" err="1"/>
              <a:t>бажарилиши</a:t>
            </a:r>
            <a:r>
              <a:rPr lang="ru-RU" sz="1400" dirty="0"/>
              <a:t> </a:t>
            </a:r>
            <a:r>
              <a:rPr lang="ru-RU" sz="1400" dirty="0" err="1"/>
              <a:t>устидан</a:t>
            </a:r>
            <a:r>
              <a:rPr lang="ru-RU" sz="1400" dirty="0"/>
              <a:t> </a:t>
            </a:r>
            <a:r>
              <a:rPr lang="ru-RU" sz="1400" dirty="0" err="1"/>
              <a:t>назоратни</a:t>
            </a:r>
            <a:r>
              <a:rPr lang="ru-RU" sz="1400" dirty="0"/>
              <a:t> </a:t>
            </a:r>
            <a:r>
              <a:rPr lang="ru-RU" sz="1400" dirty="0" err="1"/>
              <a:t>амалга</a:t>
            </a:r>
            <a:r>
              <a:rPr lang="ru-RU" sz="1400" dirty="0"/>
              <a:t> </a:t>
            </a:r>
            <a:r>
              <a:rPr lang="ru-RU" sz="1400" dirty="0" err="1"/>
              <a:t>ошириш</a:t>
            </a:r>
            <a:r>
              <a:rPr lang="ru-RU" sz="1400" dirty="0"/>
              <a:t> </a:t>
            </a:r>
            <a:r>
              <a:rPr lang="ru-RU" sz="1400" dirty="0" err="1"/>
              <a:t>максадида</a:t>
            </a:r>
            <a:r>
              <a:rPr lang="ru-RU" sz="1400" dirty="0"/>
              <a:t> </a:t>
            </a:r>
            <a:r>
              <a:rPr lang="ru-RU" sz="1400" dirty="0" err="1"/>
              <a:t>мехнатни</a:t>
            </a:r>
            <a:r>
              <a:rPr lang="ru-RU" sz="1400" dirty="0"/>
              <a:t> </a:t>
            </a:r>
            <a:r>
              <a:rPr lang="ru-RU" sz="1400" dirty="0" err="1"/>
              <a:t>мухофаза</a:t>
            </a:r>
            <a:r>
              <a:rPr lang="ru-RU" sz="1400" dirty="0"/>
              <a:t> </a:t>
            </a:r>
            <a:r>
              <a:rPr lang="ru-RU" sz="1400" dirty="0" err="1"/>
              <a:t>килиш</a:t>
            </a:r>
            <a:r>
              <a:rPr lang="ru-RU" sz="1400" dirty="0"/>
              <a:t> </a:t>
            </a:r>
            <a:r>
              <a:rPr lang="ru-RU" sz="1400" dirty="0" err="1"/>
              <a:t>хизмати</a:t>
            </a:r>
            <a:r>
              <a:rPr lang="ru-RU" sz="1400" dirty="0"/>
              <a:t> </a:t>
            </a:r>
            <a:r>
              <a:rPr lang="ru-RU" sz="1400" dirty="0" err="1"/>
              <a:t>ташкил</a:t>
            </a:r>
            <a:r>
              <a:rPr lang="ru-RU" sz="1400" dirty="0"/>
              <a:t> </a:t>
            </a:r>
            <a:r>
              <a:rPr lang="ru-RU" sz="1400" dirty="0" err="1"/>
              <a:t>этилади</a:t>
            </a:r>
            <a:r>
              <a:rPr lang="ru-RU" sz="1400" dirty="0"/>
              <a:t> </a:t>
            </a:r>
            <a:r>
              <a:rPr lang="ru-RU" sz="1400" dirty="0" err="1"/>
              <a:t>ёки</a:t>
            </a:r>
            <a:r>
              <a:rPr lang="ru-RU" sz="1400" dirty="0"/>
              <a:t> </a:t>
            </a:r>
            <a:r>
              <a:rPr lang="ru-RU" sz="1400" dirty="0" err="1"/>
              <a:t>мехнатни</a:t>
            </a:r>
            <a:r>
              <a:rPr lang="ru-RU" sz="1400" dirty="0"/>
              <a:t> </a:t>
            </a:r>
            <a:r>
              <a:rPr lang="ru-RU" sz="1400" dirty="0" err="1"/>
              <a:t>мухофаза</a:t>
            </a:r>
            <a:r>
              <a:rPr lang="ru-RU" sz="1400" dirty="0"/>
              <a:t> </a:t>
            </a:r>
            <a:r>
              <a:rPr lang="ru-RU" sz="1400" dirty="0" err="1"/>
              <a:t>килиш</a:t>
            </a:r>
            <a:r>
              <a:rPr lang="ru-RU" sz="1400" dirty="0"/>
              <a:t> </a:t>
            </a:r>
            <a:r>
              <a:rPr lang="ru-RU" sz="1400" dirty="0" err="1"/>
              <a:t>буйича</a:t>
            </a:r>
            <a:r>
              <a:rPr lang="ru-RU" sz="1400" dirty="0"/>
              <a:t> </a:t>
            </a:r>
            <a:r>
              <a:rPr lang="ru-RU" sz="1400" dirty="0" err="1"/>
              <a:t>тегишли</a:t>
            </a:r>
            <a:r>
              <a:rPr lang="ru-RU" sz="1400" dirty="0"/>
              <a:t> </a:t>
            </a:r>
            <a:r>
              <a:rPr lang="ru-RU" sz="1400" dirty="0" err="1"/>
              <a:t>тайёргарликка</a:t>
            </a:r>
            <a:r>
              <a:rPr lang="ru-RU" sz="1400" dirty="0"/>
              <a:t> </a:t>
            </a:r>
            <a:r>
              <a:rPr lang="ru-RU" sz="1400" dirty="0" err="1"/>
              <a:t>эга</a:t>
            </a:r>
            <a:r>
              <a:rPr lang="ru-RU" sz="1400" dirty="0"/>
              <a:t> </a:t>
            </a:r>
            <a:r>
              <a:rPr lang="ru-RU" sz="1400" dirty="0" err="1"/>
              <a:t>булган</a:t>
            </a:r>
            <a:r>
              <a:rPr lang="ru-RU" sz="1400" dirty="0"/>
              <a:t> </a:t>
            </a:r>
            <a:r>
              <a:rPr lang="ru-RU" sz="1400" dirty="0" err="1"/>
              <a:t>мутахассис</a:t>
            </a:r>
            <a:r>
              <a:rPr lang="ru-RU" sz="1400" dirty="0"/>
              <a:t> </a:t>
            </a:r>
            <a:r>
              <a:rPr lang="ru-RU" sz="1400" dirty="0" err="1"/>
              <a:t>лавозими</a:t>
            </a:r>
            <a:r>
              <a:rPr lang="ru-RU" sz="1400" dirty="0"/>
              <a:t> </a:t>
            </a:r>
            <a:r>
              <a:rPr lang="ru-RU" sz="1400" dirty="0" err="1"/>
              <a:t>жорий</a:t>
            </a:r>
            <a:r>
              <a:rPr lang="ru-RU" sz="1400" dirty="0"/>
              <a:t> </a:t>
            </a:r>
            <a:r>
              <a:rPr lang="ru-RU" sz="1400" dirty="0" err="1"/>
              <a:t>этилади</a:t>
            </a:r>
            <a:r>
              <a:rPr lang="ru-RU" sz="1400" dirty="0"/>
              <a:t>. </a:t>
            </a:r>
            <a:r>
              <a:rPr lang="ru-RU" sz="1400" dirty="0" err="1"/>
              <a:t>Элликта</a:t>
            </a:r>
            <a:r>
              <a:rPr lang="ru-RU" sz="1400" dirty="0"/>
              <a:t> </a:t>
            </a:r>
            <a:r>
              <a:rPr lang="ru-RU" sz="1400" dirty="0" err="1"/>
              <a:t>ва</a:t>
            </a:r>
            <a:r>
              <a:rPr lang="ru-RU" sz="1400" dirty="0"/>
              <a:t> </a:t>
            </a:r>
            <a:r>
              <a:rPr lang="ru-RU" sz="1400" dirty="0" err="1"/>
              <a:t>ундан</a:t>
            </a:r>
            <a:r>
              <a:rPr lang="ru-RU" sz="1400" dirty="0"/>
              <a:t> </a:t>
            </a:r>
            <a:r>
              <a:rPr lang="ru-RU" sz="1400" dirty="0" err="1"/>
              <a:t>ортик</a:t>
            </a:r>
            <a:r>
              <a:rPr lang="ru-RU" sz="1400" dirty="0"/>
              <a:t> транспорт </a:t>
            </a:r>
            <a:r>
              <a:rPr lang="ru-RU" sz="1400" dirty="0" err="1"/>
              <a:t>воситаси</a:t>
            </a:r>
            <a:r>
              <a:rPr lang="ru-RU" sz="1400" dirty="0"/>
              <a:t> </a:t>
            </a:r>
            <a:r>
              <a:rPr lang="ru-RU" sz="1400" dirty="0" err="1"/>
              <a:t>мавжуд</a:t>
            </a:r>
            <a:r>
              <a:rPr lang="ru-RU" sz="1400" dirty="0"/>
              <a:t> </a:t>
            </a:r>
            <a:r>
              <a:rPr lang="ru-RU" sz="1400" dirty="0" err="1"/>
              <a:t>булган</a:t>
            </a:r>
            <a:r>
              <a:rPr lang="ru-RU" sz="1400" dirty="0"/>
              <a:t> </a:t>
            </a:r>
            <a:r>
              <a:rPr lang="ru-RU" sz="1400" dirty="0" err="1"/>
              <a:t>ташкилотда</a:t>
            </a:r>
            <a:r>
              <a:rPr lang="ru-RU" sz="1400" dirty="0"/>
              <a:t> </a:t>
            </a:r>
            <a:r>
              <a:rPr lang="ru-RU" sz="1400" dirty="0" err="1"/>
              <a:t>йул</a:t>
            </a:r>
            <a:r>
              <a:rPr lang="ru-RU" sz="1400" dirty="0"/>
              <a:t> </a:t>
            </a:r>
            <a:r>
              <a:rPr lang="ru-RU" sz="1400" dirty="0" err="1"/>
              <a:t>харакати</a:t>
            </a:r>
            <a:r>
              <a:rPr lang="ru-RU" sz="1400" dirty="0"/>
              <a:t> </a:t>
            </a:r>
            <a:r>
              <a:rPr lang="ru-RU" sz="1400" dirty="0" err="1"/>
              <a:t>хавфсизлиги</a:t>
            </a:r>
            <a:r>
              <a:rPr lang="ru-RU" sz="1400" dirty="0"/>
              <a:t> </a:t>
            </a:r>
            <a:r>
              <a:rPr lang="ru-RU" sz="1400" dirty="0" err="1"/>
              <a:t>хизмати</a:t>
            </a:r>
            <a:r>
              <a:rPr lang="ru-RU" sz="1400" dirty="0"/>
              <a:t> хам </a:t>
            </a:r>
            <a:r>
              <a:rPr lang="ru-RU" sz="1400" dirty="0" err="1"/>
              <a:t>ташкил</a:t>
            </a:r>
            <a:r>
              <a:rPr lang="ru-RU" sz="1400" dirty="0"/>
              <a:t> </a:t>
            </a:r>
            <a:r>
              <a:rPr lang="ru-RU" sz="1400" dirty="0" err="1"/>
              <a:t>этилади</a:t>
            </a:r>
            <a:r>
              <a:rPr lang="ru-RU" sz="1400" dirty="0"/>
              <a:t> </a:t>
            </a:r>
            <a:r>
              <a:rPr lang="ru-RU" sz="1400" dirty="0" err="1"/>
              <a:t>ёки</a:t>
            </a:r>
            <a:r>
              <a:rPr lang="ru-RU" sz="1400" dirty="0"/>
              <a:t> </a:t>
            </a:r>
            <a:r>
              <a:rPr lang="ru-RU" sz="1400" dirty="0" err="1"/>
              <a:t>йул</a:t>
            </a:r>
            <a:r>
              <a:rPr lang="ru-RU" sz="1400" dirty="0"/>
              <a:t> </a:t>
            </a:r>
            <a:r>
              <a:rPr lang="ru-RU" sz="1400" dirty="0" err="1"/>
              <a:t>харакати</a:t>
            </a:r>
            <a:r>
              <a:rPr lang="ru-RU" sz="1400" dirty="0"/>
              <a:t> </a:t>
            </a:r>
            <a:r>
              <a:rPr lang="ru-RU" sz="1400" dirty="0" err="1"/>
              <a:t>хавфсизлиги</a:t>
            </a:r>
            <a:r>
              <a:rPr lang="ru-RU" sz="1400" dirty="0"/>
              <a:t> </a:t>
            </a:r>
            <a:r>
              <a:rPr lang="ru-RU" sz="1400" dirty="0" err="1"/>
              <a:t>буйича</a:t>
            </a:r>
            <a:r>
              <a:rPr lang="ru-RU" sz="1400" dirty="0"/>
              <a:t> </a:t>
            </a:r>
            <a:r>
              <a:rPr lang="ru-RU" sz="1400" dirty="0" err="1"/>
              <a:t>мутахассис</a:t>
            </a:r>
            <a:r>
              <a:rPr lang="ru-RU" sz="1400" dirty="0"/>
              <a:t> </a:t>
            </a:r>
            <a:r>
              <a:rPr lang="ru-RU" sz="1400" dirty="0" err="1"/>
              <a:t>лавозими</a:t>
            </a:r>
            <a:r>
              <a:rPr lang="ru-RU" sz="1400" dirty="0"/>
              <a:t> </a:t>
            </a:r>
            <a:r>
              <a:rPr lang="ru-RU" sz="1400" dirty="0" err="1"/>
              <a:t>жорий</a:t>
            </a:r>
            <a:r>
              <a:rPr lang="ru-RU" sz="1400" dirty="0"/>
              <a:t> </a:t>
            </a:r>
            <a:r>
              <a:rPr lang="ru-RU" sz="1400" dirty="0" err="1"/>
              <a:t>этилади</a:t>
            </a:r>
            <a:r>
              <a:rPr lang="ru-RU" sz="1400" dirty="0"/>
              <a:t>. </a:t>
            </a:r>
            <a:r>
              <a:rPr lang="ru-RU" sz="1400" dirty="0" err="1"/>
              <a:t>Ходимларининг</a:t>
            </a:r>
            <a:r>
              <a:rPr lang="ru-RU" sz="1400" dirty="0"/>
              <a:t> сони </a:t>
            </a:r>
            <a:r>
              <a:rPr lang="ru-RU" sz="1400" dirty="0" err="1"/>
              <a:t>эллик</a:t>
            </a:r>
            <a:r>
              <a:rPr lang="ru-RU" sz="1400" dirty="0"/>
              <a:t> </a:t>
            </a:r>
            <a:r>
              <a:rPr lang="ru-RU" sz="1400" dirty="0" err="1"/>
              <a:t>нафардан</a:t>
            </a:r>
            <a:r>
              <a:rPr lang="ru-RU" sz="1400" dirty="0"/>
              <a:t> </a:t>
            </a:r>
            <a:r>
              <a:rPr lang="ru-RU" sz="1400" dirty="0" err="1"/>
              <a:t>кам</a:t>
            </a:r>
            <a:r>
              <a:rPr lang="ru-RU" sz="1400" dirty="0"/>
              <a:t> </a:t>
            </a:r>
            <a:r>
              <a:rPr lang="ru-RU" sz="1400" dirty="0" err="1"/>
              <a:t>булган</a:t>
            </a:r>
            <a:r>
              <a:rPr lang="ru-RU" sz="1400" dirty="0"/>
              <a:t> </a:t>
            </a:r>
            <a:r>
              <a:rPr lang="ru-RU" sz="1400" dirty="0" err="1"/>
              <a:t>ташкилотда</a:t>
            </a:r>
            <a:r>
              <a:rPr lang="ru-RU" sz="1400" dirty="0"/>
              <a:t> </a:t>
            </a:r>
            <a:r>
              <a:rPr lang="ru-RU" sz="1400" dirty="0" err="1"/>
              <a:t>мехнатни</a:t>
            </a:r>
            <a:r>
              <a:rPr lang="ru-RU" sz="1400" dirty="0"/>
              <a:t> </a:t>
            </a:r>
            <a:r>
              <a:rPr lang="ru-RU" sz="1400" dirty="0" err="1"/>
              <a:t>мухофаза</a:t>
            </a:r>
            <a:r>
              <a:rPr lang="ru-RU" sz="1400" dirty="0"/>
              <a:t> </a:t>
            </a:r>
            <a:r>
              <a:rPr lang="ru-RU" sz="1400" dirty="0" err="1"/>
              <a:t>килиш</a:t>
            </a:r>
            <a:r>
              <a:rPr lang="ru-RU" sz="1400" dirty="0"/>
              <a:t> </a:t>
            </a:r>
            <a:r>
              <a:rPr lang="ru-RU" sz="1400" dirty="0" err="1"/>
              <a:t>хизматини</a:t>
            </a:r>
            <a:r>
              <a:rPr lang="ru-RU" sz="1400" dirty="0"/>
              <a:t> </a:t>
            </a:r>
            <a:r>
              <a:rPr lang="ru-RU" sz="1400" dirty="0" err="1"/>
              <a:t>ташкил</a:t>
            </a:r>
            <a:r>
              <a:rPr lang="ru-RU" sz="1400" dirty="0"/>
              <a:t> </a:t>
            </a:r>
            <a:r>
              <a:rPr lang="ru-RU" sz="1400" dirty="0" err="1"/>
              <a:t>этиш</a:t>
            </a:r>
            <a:r>
              <a:rPr lang="ru-RU" sz="1400" dirty="0"/>
              <a:t> </a:t>
            </a:r>
            <a:r>
              <a:rPr lang="ru-RU" sz="1400" dirty="0" err="1"/>
              <a:t>ёки</a:t>
            </a:r>
            <a:r>
              <a:rPr lang="ru-RU" sz="1400" dirty="0"/>
              <a:t> </a:t>
            </a:r>
            <a:r>
              <a:rPr lang="ru-RU" sz="1400" dirty="0" err="1"/>
              <a:t>мехнатни</a:t>
            </a:r>
            <a:r>
              <a:rPr lang="ru-RU" sz="1400" dirty="0"/>
              <a:t> </a:t>
            </a:r>
            <a:r>
              <a:rPr lang="ru-RU" sz="1400" dirty="0" err="1"/>
              <a:t>мухофаза</a:t>
            </a:r>
            <a:r>
              <a:rPr lang="ru-RU" sz="1400" dirty="0"/>
              <a:t> </a:t>
            </a:r>
            <a:r>
              <a:rPr lang="ru-RU" sz="1400" dirty="0" err="1"/>
              <a:t>килиш</a:t>
            </a:r>
            <a:r>
              <a:rPr lang="ru-RU" sz="1400" dirty="0"/>
              <a:t> </a:t>
            </a:r>
            <a:r>
              <a:rPr lang="ru-RU" sz="1400" dirty="0" err="1"/>
              <a:t>буйича</a:t>
            </a:r>
            <a:r>
              <a:rPr lang="ru-RU" sz="1400" dirty="0"/>
              <a:t> </a:t>
            </a:r>
            <a:r>
              <a:rPr lang="ru-RU" sz="1400" dirty="0" err="1"/>
              <a:t>мутахассис</a:t>
            </a:r>
            <a:r>
              <a:rPr lang="ru-RU" sz="1400" dirty="0"/>
              <a:t> </a:t>
            </a:r>
            <a:r>
              <a:rPr lang="ru-RU" sz="1400" dirty="0" err="1"/>
              <a:t>лавозимини</a:t>
            </a:r>
            <a:r>
              <a:rPr lang="ru-RU" sz="1400" dirty="0"/>
              <a:t> </a:t>
            </a:r>
            <a:r>
              <a:rPr lang="ru-RU" sz="1400" dirty="0" err="1"/>
              <a:t>жорий</a:t>
            </a:r>
            <a:r>
              <a:rPr lang="ru-RU" sz="1400" dirty="0"/>
              <a:t> </a:t>
            </a:r>
            <a:r>
              <a:rPr lang="ru-RU" sz="1400" dirty="0" err="1"/>
              <a:t>этиш</a:t>
            </a:r>
            <a:r>
              <a:rPr lang="ru-RU" sz="1400" dirty="0"/>
              <a:t> </a:t>
            </a:r>
            <a:r>
              <a:rPr lang="ru-RU" sz="1400" dirty="0" err="1"/>
              <a:t>тугрисидаги</a:t>
            </a:r>
            <a:r>
              <a:rPr lang="ru-RU" sz="1400" dirty="0"/>
              <a:t> </a:t>
            </a:r>
            <a:r>
              <a:rPr lang="ru-RU" sz="1400" dirty="0" err="1"/>
              <a:t>карор</a:t>
            </a:r>
            <a:r>
              <a:rPr lang="ru-RU" sz="1400" dirty="0"/>
              <a:t> </a:t>
            </a:r>
            <a:r>
              <a:rPr lang="ru-RU" sz="1400" dirty="0" err="1"/>
              <a:t>иш</a:t>
            </a:r>
            <a:r>
              <a:rPr lang="ru-RU" sz="1400" dirty="0"/>
              <a:t> </a:t>
            </a:r>
            <a:r>
              <a:rPr lang="ru-RU" sz="1400" dirty="0" err="1"/>
              <a:t>берувчи</a:t>
            </a:r>
            <a:r>
              <a:rPr lang="ru-RU" sz="1400" dirty="0"/>
              <a:t> </a:t>
            </a:r>
            <a:r>
              <a:rPr lang="ru-RU" sz="1400" dirty="0" err="1"/>
              <a:t>томонидан</a:t>
            </a:r>
            <a:r>
              <a:rPr lang="ru-RU" sz="1400" dirty="0"/>
              <a:t> </a:t>
            </a:r>
            <a:r>
              <a:rPr lang="ru-RU" sz="1400" dirty="0" err="1"/>
              <a:t>мазкур</a:t>
            </a:r>
            <a:r>
              <a:rPr lang="ru-RU" sz="1400" dirty="0"/>
              <a:t> </a:t>
            </a:r>
            <a:r>
              <a:rPr lang="ru-RU" sz="1400" dirty="0" err="1"/>
              <a:t>ташкилот</a:t>
            </a:r>
            <a:r>
              <a:rPr lang="ru-RU" sz="1400" dirty="0"/>
              <a:t> </a:t>
            </a:r>
            <a:r>
              <a:rPr lang="ru-RU" sz="1400" dirty="0" err="1"/>
              <a:t>фаолиятининг</a:t>
            </a:r>
            <a:r>
              <a:rPr lang="ru-RU" sz="1400" dirty="0"/>
              <a:t> </a:t>
            </a:r>
            <a:r>
              <a:rPr lang="ru-RU" sz="1400" dirty="0" err="1"/>
              <a:t>узига</a:t>
            </a:r>
            <a:r>
              <a:rPr lang="ru-RU" sz="1400" dirty="0"/>
              <a:t> </a:t>
            </a:r>
            <a:r>
              <a:rPr lang="ru-RU" sz="1400" dirty="0" err="1"/>
              <a:t>хос</a:t>
            </a:r>
            <a:r>
              <a:rPr lang="ru-RU" sz="1400" dirty="0"/>
              <a:t> </a:t>
            </a:r>
            <a:r>
              <a:rPr lang="ru-RU" sz="1400" dirty="0" err="1"/>
              <a:t>хусусияти</a:t>
            </a:r>
            <a:r>
              <a:rPr lang="ru-RU" sz="1400" dirty="0"/>
              <a:t> </a:t>
            </a:r>
            <a:r>
              <a:rPr lang="ru-RU" sz="1400" dirty="0" err="1"/>
              <a:t>хдсобга</a:t>
            </a:r>
            <a:r>
              <a:rPr lang="ru-RU" sz="1400" dirty="0"/>
              <a:t> </a:t>
            </a:r>
            <a:r>
              <a:rPr lang="ru-RU" sz="1400" dirty="0" err="1"/>
              <a:t>олинган</a:t>
            </a:r>
            <a:r>
              <a:rPr lang="ru-RU" sz="1400" dirty="0"/>
              <a:t> </a:t>
            </a:r>
            <a:r>
              <a:rPr lang="ru-RU" sz="1400" dirty="0" err="1"/>
              <a:t>холда</a:t>
            </a:r>
            <a:r>
              <a:rPr lang="ru-RU" sz="1400" dirty="0"/>
              <a:t> кабул </a:t>
            </a:r>
            <a:r>
              <a:rPr lang="ru-RU" sz="1400" dirty="0" err="1"/>
              <a:t>килинади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76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43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Ходимларни</a:t>
            </a:r>
            <a:r>
              <a:rPr lang="ru-RU" dirty="0"/>
              <a:t> </a:t>
            </a:r>
            <a:r>
              <a:rPr lang="ru-RU" dirty="0" err="1"/>
              <a:t>махсус</a:t>
            </a:r>
            <a:r>
              <a:rPr lang="ru-RU" dirty="0"/>
              <a:t> </a:t>
            </a:r>
            <a:r>
              <a:rPr lang="ru-RU" dirty="0" err="1"/>
              <a:t>кийим</a:t>
            </a:r>
            <a:r>
              <a:rPr lang="ru-RU" dirty="0"/>
              <a:t>, </a:t>
            </a:r>
            <a:r>
              <a:rPr lang="ru-RU" dirty="0" err="1"/>
              <a:t>махсус</a:t>
            </a:r>
            <a:r>
              <a:rPr lang="ru-RU" dirty="0"/>
              <a:t> </a:t>
            </a:r>
            <a:r>
              <a:rPr lang="ru-RU" dirty="0" err="1"/>
              <a:t>пойабзал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шахсий</a:t>
            </a:r>
            <a:r>
              <a:rPr lang="ru-RU" dirty="0"/>
              <a:t> </a:t>
            </a:r>
            <a:r>
              <a:rPr lang="ru-RU" dirty="0" err="1"/>
              <a:t>хдмоя</a:t>
            </a:r>
            <a:r>
              <a:rPr lang="ru-RU" dirty="0"/>
              <a:t> </a:t>
            </a:r>
            <a:r>
              <a:rPr lang="ru-RU" dirty="0" err="1"/>
              <a:t>воситалари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таъминлаш</a:t>
            </a:r>
            <a:r>
              <a:rPr lang="ru-RU" dirty="0"/>
              <a:t>. </a:t>
            </a:r>
            <a:r>
              <a:rPr lang="ru-RU" dirty="0" err="1"/>
              <a:t>Корхона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МТУ </a:t>
            </a:r>
            <a:r>
              <a:rPr lang="ru-RU" dirty="0" err="1"/>
              <a:t>тармок</a:t>
            </a:r>
            <a:r>
              <a:rPr lang="ru-RU" dirty="0"/>
              <a:t> </a:t>
            </a:r>
            <a:r>
              <a:rPr lang="ru-RU" dirty="0" err="1"/>
              <a:t>келишувида</a:t>
            </a:r>
            <a:r>
              <a:rPr lang="ru-RU" dirty="0"/>
              <a:t> </a:t>
            </a:r>
            <a:r>
              <a:rPr lang="ru-RU" dirty="0" err="1"/>
              <a:t>шахсий</a:t>
            </a:r>
            <a:r>
              <a:rPr lang="ru-RU" dirty="0"/>
              <a:t> </a:t>
            </a:r>
            <a:r>
              <a:rPr lang="ru-RU" dirty="0" err="1"/>
              <a:t>химоя</a:t>
            </a:r>
            <a:r>
              <a:rPr lang="ru-RU" dirty="0"/>
              <a:t> </a:t>
            </a:r>
            <a:r>
              <a:rPr lang="ru-RU" dirty="0" err="1"/>
              <a:t>воситалари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таъминлаш</a:t>
            </a:r>
            <a:r>
              <a:rPr lang="ru-RU" dirty="0"/>
              <a:t> </a:t>
            </a:r>
            <a:r>
              <a:rPr lang="ru-RU" dirty="0" err="1"/>
              <a:t>тугрисида</a:t>
            </a:r>
            <a:r>
              <a:rPr lang="ru-RU" dirty="0"/>
              <a:t> банди </a:t>
            </a:r>
            <a:r>
              <a:rPr lang="ru-RU" dirty="0" err="1"/>
              <a:t>мавжудлиги</a:t>
            </a:r>
            <a:r>
              <a:rPr lang="ru-RU" dirty="0"/>
              <a:t>? </a:t>
            </a:r>
            <a:r>
              <a:rPr lang="ru-RU" dirty="0" err="1"/>
              <a:t>Мехнат</a:t>
            </a:r>
            <a:r>
              <a:rPr lang="ru-RU" dirty="0"/>
              <a:t> </a:t>
            </a:r>
            <a:r>
              <a:rPr lang="ru-RU" dirty="0" err="1"/>
              <a:t>конунчилиги</a:t>
            </a:r>
            <a:r>
              <a:rPr lang="ru-RU" dirty="0"/>
              <a:t> </a:t>
            </a:r>
            <a:r>
              <a:rPr lang="ru-RU" dirty="0" err="1"/>
              <a:t>талабларига</a:t>
            </a:r>
            <a:r>
              <a:rPr lang="ru-RU" dirty="0"/>
              <a:t> </a:t>
            </a:r>
            <a:r>
              <a:rPr lang="ru-RU" dirty="0" err="1"/>
              <a:t>асосан</a:t>
            </a:r>
            <a:r>
              <a:rPr lang="ru-RU" dirty="0"/>
              <a:t> </a:t>
            </a:r>
            <a:r>
              <a:rPr lang="ru-RU" dirty="0" err="1"/>
              <a:t>ишчига</a:t>
            </a:r>
            <a:r>
              <a:rPr lang="ru-RU" dirty="0"/>
              <a:t> </a:t>
            </a:r>
            <a:r>
              <a:rPr lang="ru-RU" dirty="0" err="1"/>
              <a:t>белгиланган</a:t>
            </a:r>
            <a:r>
              <a:rPr lang="ru-RU" dirty="0"/>
              <a:t> </a:t>
            </a:r>
            <a:r>
              <a:rPr lang="ru-RU" dirty="0" err="1"/>
              <a:t>меъёрлар</a:t>
            </a:r>
            <a:r>
              <a:rPr lang="ru-RU" dirty="0"/>
              <a:t> </a:t>
            </a:r>
            <a:r>
              <a:rPr lang="ru-RU" dirty="0" err="1"/>
              <a:t>буйича</a:t>
            </a:r>
            <a:r>
              <a:rPr lang="ru-RU" dirty="0"/>
              <a:t> </a:t>
            </a:r>
            <a:r>
              <a:rPr lang="ru-RU" dirty="0" err="1"/>
              <a:t>махсус</a:t>
            </a:r>
            <a:r>
              <a:rPr lang="ru-RU" dirty="0"/>
              <a:t> уст-</a:t>
            </a:r>
            <a:r>
              <a:rPr lang="ru-RU" dirty="0" err="1"/>
              <a:t>кийим</a:t>
            </a:r>
            <a:r>
              <a:rPr lang="ru-RU" dirty="0"/>
              <a:t>, </a:t>
            </a:r>
            <a:r>
              <a:rPr lang="ru-RU" dirty="0" err="1"/>
              <a:t>махсус</a:t>
            </a:r>
            <a:r>
              <a:rPr lang="ru-RU" dirty="0"/>
              <a:t> </a:t>
            </a:r>
            <a:r>
              <a:rPr lang="ru-RU" dirty="0" err="1"/>
              <a:t>пойабзал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шахсий</a:t>
            </a:r>
            <a:r>
              <a:rPr lang="ru-RU" dirty="0"/>
              <a:t> </a:t>
            </a:r>
            <a:r>
              <a:rPr lang="ru-RU" dirty="0" err="1"/>
              <a:t>химоя</a:t>
            </a:r>
            <a:r>
              <a:rPr lang="ru-RU" dirty="0"/>
              <a:t> </a:t>
            </a:r>
            <a:r>
              <a:rPr lang="ru-RU" dirty="0" err="1"/>
              <a:t>воситалари</a:t>
            </a:r>
            <a:r>
              <a:rPr lang="ru-RU" dirty="0"/>
              <a:t> </a:t>
            </a:r>
            <a:r>
              <a:rPr lang="ru-RU" dirty="0" err="1"/>
              <a:t>бепул</a:t>
            </a:r>
            <a:r>
              <a:rPr lang="ru-RU" dirty="0"/>
              <a:t> </a:t>
            </a:r>
            <a:r>
              <a:rPr lang="ru-RU" dirty="0" err="1"/>
              <a:t>берилади</a:t>
            </a:r>
            <a:r>
              <a:rPr lang="ru-RU" dirty="0"/>
              <a:t>. </a:t>
            </a:r>
            <a:r>
              <a:rPr lang="ru-RU" dirty="0" err="1"/>
              <a:t>Иш</a:t>
            </a:r>
            <a:r>
              <a:rPr lang="ru-RU" dirty="0"/>
              <a:t> </a:t>
            </a:r>
            <a:r>
              <a:rPr lang="ru-RU" dirty="0" err="1"/>
              <a:t>турлари</a:t>
            </a:r>
            <a:r>
              <a:rPr lang="ru-RU" dirty="0"/>
              <a:t>, </a:t>
            </a:r>
            <a:r>
              <a:rPr lang="ru-RU" dirty="0" err="1"/>
              <a:t>бериш</a:t>
            </a:r>
            <a:r>
              <a:rPr lang="ru-RU" dirty="0"/>
              <a:t> </a:t>
            </a:r>
            <a:r>
              <a:rPr lang="ru-RU" dirty="0" err="1"/>
              <a:t>меъёрлари</a:t>
            </a:r>
            <a:r>
              <a:rPr lang="ru-RU" dirty="0"/>
              <a:t>, </a:t>
            </a:r>
            <a:r>
              <a:rPr lang="ru-RU" dirty="0" err="1"/>
              <a:t>таъминот</a:t>
            </a:r>
            <a:r>
              <a:rPr lang="ru-RU" dirty="0"/>
              <a:t> </a:t>
            </a:r>
            <a:r>
              <a:rPr lang="ru-RU" dirty="0" err="1"/>
              <a:t>тартиби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шартлари</a:t>
            </a:r>
            <a:r>
              <a:rPr lang="ru-RU" dirty="0"/>
              <a:t> </a:t>
            </a:r>
            <a:r>
              <a:rPr lang="ru-RU" dirty="0" err="1"/>
              <a:t>жамоа</a:t>
            </a:r>
            <a:r>
              <a:rPr lang="ru-RU" dirty="0"/>
              <a:t> </a:t>
            </a:r>
            <a:r>
              <a:rPr lang="ru-RU" dirty="0" err="1"/>
              <a:t>шартномаларида</a:t>
            </a:r>
            <a:r>
              <a:rPr lang="ru-RU" dirty="0"/>
              <a:t> </a:t>
            </a:r>
            <a:r>
              <a:rPr lang="ru-RU" dirty="0" err="1"/>
              <a:t>белгиланади</a:t>
            </a:r>
            <a:r>
              <a:rPr lang="ru-RU" dirty="0"/>
              <a:t>. </a:t>
            </a:r>
            <a:r>
              <a:rPr lang="ru-RU" dirty="0" err="1"/>
              <a:t>Жамият</a:t>
            </a:r>
            <a:r>
              <a:rPr lang="ru-RU" dirty="0"/>
              <a:t> </a:t>
            </a:r>
            <a:r>
              <a:rPr lang="ru-RU" dirty="0" err="1"/>
              <a:t>корхоналарида</a:t>
            </a:r>
            <a:r>
              <a:rPr lang="ru-RU" dirty="0"/>
              <a:t> </a:t>
            </a:r>
            <a:r>
              <a:rPr lang="ru-RU" dirty="0" err="1"/>
              <a:t>Узбекистон</a:t>
            </a:r>
            <a:r>
              <a:rPr lang="ru-RU" dirty="0"/>
              <a:t> </a:t>
            </a:r>
            <a:r>
              <a:rPr lang="ru-RU" dirty="0" err="1"/>
              <a:t>Республикаси</a:t>
            </a:r>
            <a:r>
              <a:rPr lang="ru-RU" dirty="0"/>
              <a:t> </a:t>
            </a:r>
            <a:r>
              <a:rPr lang="ru-RU" dirty="0" err="1"/>
              <a:t>Мехдат</a:t>
            </a:r>
            <a:r>
              <a:rPr lang="ru-RU" dirty="0"/>
              <a:t> </a:t>
            </a:r>
            <a:r>
              <a:rPr lang="ru-RU" dirty="0" err="1"/>
              <a:t>вазирлиги</a:t>
            </a:r>
            <a:r>
              <a:rPr lang="ru-RU" dirty="0"/>
              <a:t> </a:t>
            </a:r>
            <a:r>
              <a:rPr lang="ru-RU" dirty="0" err="1"/>
              <a:t>томонидан</a:t>
            </a:r>
            <a:r>
              <a:rPr lang="ru-RU" dirty="0"/>
              <a:t> </a:t>
            </a:r>
            <a:r>
              <a:rPr lang="ru-RU" dirty="0" err="1"/>
              <a:t>тасдикланган</a:t>
            </a:r>
            <a:r>
              <a:rPr lang="ru-RU" dirty="0"/>
              <a:t> </a:t>
            </a:r>
            <a:r>
              <a:rPr lang="ru-RU" dirty="0" err="1"/>
              <a:t>наъмунавий</a:t>
            </a:r>
            <a:r>
              <a:rPr lang="ru-RU" dirty="0"/>
              <a:t> </a:t>
            </a:r>
            <a:r>
              <a:rPr lang="ru-RU" dirty="0" err="1"/>
              <a:t>меъёрларга</a:t>
            </a:r>
            <a:r>
              <a:rPr lang="ru-RU" dirty="0"/>
              <a:t> </a:t>
            </a:r>
            <a:r>
              <a:rPr lang="ru-RU" dirty="0" err="1"/>
              <a:t>асосан</a:t>
            </a:r>
            <a:r>
              <a:rPr lang="ru-RU" dirty="0"/>
              <a:t> </a:t>
            </a:r>
            <a:r>
              <a:rPr lang="ru-RU" dirty="0" err="1"/>
              <a:t>жамият</a:t>
            </a:r>
            <a:r>
              <a:rPr lang="ru-RU" dirty="0"/>
              <a:t> </a:t>
            </a:r>
            <a:r>
              <a:rPr lang="ru-RU" dirty="0" err="1"/>
              <a:t>бонщаруви</a:t>
            </a:r>
            <a:r>
              <a:rPr lang="ru-RU" dirty="0"/>
              <a:t> </a:t>
            </a:r>
            <a:r>
              <a:rPr lang="ru-RU" dirty="0" err="1"/>
              <a:t>раисининг</a:t>
            </a:r>
            <a:r>
              <a:rPr lang="ru-RU" dirty="0"/>
              <a:t> 2004 </a:t>
            </a:r>
            <a:r>
              <a:rPr lang="ru-RU" dirty="0" err="1"/>
              <a:t>йил</a:t>
            </a:r>
            <a:r>
              <a:rPr lang="ru-RU" dirty="0"/>
              <a:t> 15 </a:t>
            </a:r>
            <a:r>
              <a:rPr lang="ru-RU" dirty="0" err="1"/>
              <a:t>январдаги</a:t>
            </a:r>
            <a:r>
              <a:rPr lang="ru-RU" dirty="0"/>
              <a:t> 15-Н </a:t>
            </a:r>
            <a:r>
              <a:rPr lang="ru-RU" dirty="0" err="1"/>
              <a:t>сонли</a:t>
            </a:r>
            <a:r>
              <a:rPr lang="ru-RU" dirty="0"/>
              <a:t> </a:t>
            </a:r>
            <a:r>
              <a:rPr lang="ru-RU" dirty="0" err="1"/>
              <a:t>буйруги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махсус</a:t>
            </a:r>
            <a:r>
              <a:rPr lang="ru-RU" dirty="0"/>
              <a:t> уст-</a:t>
            </a:r>
            <a:r>
              <a:rPr lang="ru-RU" dirty="0" err="1"/>
              <a:t>кийим</a:t>
            </a:r>
            <a:r>
              <a:rPr lang="ru-RU" dirty="0"/>
              <a:t>, </a:t>
            </a:r>
            <a:r>
              <a:rPr lang="ru-RU" dirty="0" err="1"/>
              <a:t>махсус</a:t>
            </a:r>
            <a:r>
              <a:rPr lang="ru-RU" dirty="0"/>
              <a:t> </a:t>
            </a:r>
            <a:r>
              <a:rPr lang="ru-RU" dirty="0" err="1"/>
              <a:t>пойабзал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шахсий</a:t>
            </a:r>
            <a:r>
              <a:rPr lang="ru-RU" dirty="0"/>
              <a:t> </a:t>
            </a:r>
            <a:r>
              <a:rPr lang="ru-RU" dirty="0" err="1"/>
              <a:t>химоя</a:t>
            </a:r>
            <a:r>
              <a:rPr lang="ru-RU" dirty="0"/>
              <a:t> </a:t>
            </a:r>
            <a:r>
              <a:rPr lang="ru-RU" dirty="0" err="1"/>
              <a:t>воситаларини</a:t>
            </a:r>
            <a:r>
              <a:rPr lang="ru-RU" dirty="0"/>
              <a:t> </a:t>
            </a:r>
            <a:r>
              <a:rPr lang="ru-RU" dirty="0" err="1"/>
              <a:t>бепул</a:t>
            </a:r>
            <a:r>
              <a:rPr lang="ru-RU" dirty="0"/>
              <a:t> </a:t>
            </a:r>
            <a:r>
              <a:rPr lang="ru-RU" dirty="0" err="1"/>
              <a:t>беришнинг</a:t>
            </a:r>
            <a:r>
              <a:rPr lang="ru-RU" dirty="0"/>
              <a:t> </a:t>
            </a:r>
            <a:r>
              <a:rPr lang="ru-RU" dirty="0" err="1"/>
              <a:t>жамоавий</a:t>
            </a:r>
            <a:r>
              <a:rPr lang="ru-RU" dirty="0"/>
              <a:t> </a:t>
            </a:r>
            <a:r>
              <a:rPr lang="ru-RU" dirty="0" err="1"/>
              <a:t>меъёрлари</a:t>
            </a:r>
            <a:r>
              <a:rPr lang="ru-RU" dirty="0"/>
              <a:t> </a:t>
            </a:r>
            <a:r>
              <a:rPr lang="ru-RU" dirty="0" err="1"/>
              <a:t>амалга</a:t>
            </a:r>
            <a:r>
              <a:rPr lang="ru-RU" dirty="0"/>
              <a:t> </a:t>
            </a:r>
            <a:r>
              <a:rPr lang="ru-RU" dirty="0" err="1"/>
              <a:t>киритилган</a:t>
            </a:r>
            <a:r>
              <a:rPr lang="ru-RU" dirty="0"/>
              <a:t> </a:t>
            </a:r>
            <a:r>
              <a:rPr lang="ru-RU" dirty="0" err="1"/>
              <a:t>булиб</a:t>
            </a:r>
            <a:r>
              <a:rPr lang="ru-RU" dirty="0"/>
              <a:t>, </a:t>
            </a:r>
            <a:r>
              <a:rPr lang="ru-RU" dirty="0" err="1"/>
              <a:t>унда</a:t>
            </a:r>
            <a:r>
              <a:rPr lang="ru-RU" dirty="0"/>
              <a:t> </a:t>
            </a:r>
            <a:r>
              <a:rPr lang="ru-RU" dirty="0" err="1"/>
              <a:t>касб</a:t>
            </a:r>
            <a:r>
              <a:rPr lang="ru-RU" dirty="0"/>
              <a:t> </a:t>
            </a:r>
            <a:r>
              <a:rPr lang="ru-RU" dirty="0" err="1"/>
              <a:t>турлари</a:t>
            </a:r>
            <a:r>
              <a:rPr lang="ru-RU" dirty="0"/>
              <a:t>, </a:t>
            </a:r>
            <a:r>
              <a:rPr lang="ru-RU" dirty="0" err="1"/>
              <a:t>берилиши</a:t>
            </a:r>
            <a:r>
              <a:rPr lang="ru-RU" dirty="0"/>
              <a:t> </a:t>
            </a:r>
            <a:r>
              <a:rPr lang="ru-RU" dirty="0" err="1"/>
              <a:t>зарур</a:t>
            </a:r>
            <a:r>
              <a:rPr lang="ru-RU" dirty="0"/>
              <a:t> </a:t>
            </a:r>
            <a:r>
              <a:rPr lang="ru-RU" dirty="0" err="1"/>
              <a:t>булган</a:t>
            </a:r>
            <a:r>
              <a:rPr lang="ru-RU" dirty="0"/>
              <a:t> </a:t>
            </a:r>
            <a:r>
              <a:rPr lang="ru-RU" dirty="0" err="1"/>
              <a:t>махсус</a:t>
            </a:r>
            <a:r>
              <a:rPr lang="ru-RU" dirty="0"/>
              <a:t> уст-</a:t>
            </a:r>
            <a:r>
              <a:rPr lang="ru-RU" dirty="0" err="1"/>
              <a:t>кийим</a:t>
            </a:r>
            <a:r>
              <a:rPr lang="ru-RU" dirty="0"/>
              <a:t>, </a:t>
            </a:r>
            <a:r>
              <a:rPr lang="ru-RU" dirty="0" err="1"/>
              <a:t>махсус</a:t>
            </a:r>
            <a:r>
              <a:rPr lang="ru-RU" dirty="0"/>
              <a:t> </a:t>
            </a:r>
            <a:r>
              <a:rPr lang="ru-RU" dirty="0" err="1"/>
              <a:t>пойабзал</a:t>
            </a:r>
            <a:r>
              <a:rPr lang="ru-RU" dirty="0"/>
              <a:t> </a:t>
            </a:r>
            <a:r>
              <a:rPr lang="ru-RU" dirty="0" err="1"/>
              <a:t>турлари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кийиш</a:t>
            </a:r>
            <a:r>
              <a:rPr lang="ru-RU" dirty="0"/>
              <a:t> </a:t>
            </a:r>
            <a:r>
              <a:rPr lang="ru-RU" dirty="0" err="1"/>
              <a:t>муддати</a:t>
            </a:r>
            <a:r>
              <a:rPr lang="ru-RU" dirty="0"/>
              <a:t> </a:t>
            </a:r>
            <a:r>
              <a:rPr lang="ru-RU" dirty="0" err="1"/>
              <a:t>курсатиб</a:t>
            </a:r>
            <a:r>
              <a:rPr lang="ru-RU" dirty="0"/>
              <a:t> </a:t>
            </a:r>
            <a:r>
              <a:rPr lang="ru-RU" dirty="0" err="1"/>
              <a:t>утилган</a:t>
            </a:r>
            <a:r>
              <a:rPr lang="ru-RU" dirty="0"/>
              <a:t>. </a:t>
            </a:r>
            <a:r>
              <a:rPr lang="ru-RU" dirty="0" err="1"/>
              <a:t>Корхоналарда</a:t>
            </a:r>
            <a:r>
              <a:rPr lang="ru-RU" dirty="0"/>
              <a:t> </a:t>
            </a:r>
            <a:r>
              <a:rPr lang="ru-RU" dirty="0" err="1"/>
              <a:t>мехнат</a:t>
            </a:r>
            <a:r>
              <a:rPr lang="ru-RU" dirty="0"/>
              <a:t> </a:t>
            </a:r>
            <a:r>
              <a:rPr lang="ru-RU" dirty="0" err="1"/>
              <a:t>мухофазаси</a:t>
            </a:r>
            <a:r>
              <a:rPr lang="ru-RU" dirty="0"/>
              <a:t> </a:t>
            </a:r>
            <a:r>
              <a:rPr lang="ru-RU" dirty="0" err="1"/>
              <a:t>буйича</a:t>
            </a:r>
            <a:r>
              <a:rPr lang="ru-RU" dirty="0"/>
              <a:t> </a:t>
            </a:r>
            <a:r>
              <a:rPr lang="ru-RU" dirty="0" err="1"/>
              <a:t>стандартлар</a:t>
            </a:r>
            <a:r>
              <a:rPr lang="ru-RU" dirty="0"/>
              <a:t>, </a:t>
            </a:r>
            <a:r>
              <a:rPr lang="ru-RU" dirty="0" err="1"/>
              <a:t>низомлар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бопща</a:t>
            </a:r>
            <a:r>
              <a:rPr lang="ru-RU" dirty="0"/>
              <a:t> норматив </a:t>
            </a:r>
            <a:r>
              <a:rPr lang="ru-RU" dirty="0" err="1"/>
              <a:t>хужжатлар</a:t>
            </a:r>
            <a:r>
              <a:rPr lang="ru-RU" dirty="0"/>
              <a:t> </a:t>
            </a:r>
            <a:r>
              <a:rPr lang="ru-RU" dirty="0" err="1"/>
              <a:t>ишлаб</a:t>
            </a:r>
            <a:r>
              <a:rPr lang="ru-RU" dirty="0"/>
              <a:t> </a:t>
            </a:r>
            <a:r>
              <a:rPr lang="ru-RU" dirty="0" err="1"/>
              <a:t>чикилиши</a:t>
            </a:r>
            <a:r>
              <a:rPr lang="ru-RU" dirty="0"/>
              <a:t>? </a:t>
            </a:r>
            <a:r>
              <a:rPr lang="ru-RU" dirty="0" err="1"/>
              <a:t>Мехнат</a:t>
            </a:r>
            <a:r>
              <a:rPr lang="ru-RU" dirty="0"/>
              <a:t> </a:t>
            </a:r>
            <a:r>
              <a:rPr lang="ru-RU" dirty="0" err="1"/>
              <a:t>конунчилиги</a:t>
            </a:r>
            <a:r>
              <a:rPr lang="ru-RU" dirty="0"/>
              <a:t> </a:t>
            </a:r>
            <a:r>
              <a:rPr lang="ru-RU" dirty="0" err="1"/>
              <a:t>талабларига</a:t>
            </a:r>
            <a:r>
              <a:rPr lang="ru-RU" dirty="0"/>
              <a:t> </a:t>
            </a:r>
            <a:r>
              <a:rPr lang="ru-RU" dirty="0" err="1"/>
              <a:t>асосан</a:t>
            </a:r>
            <a:r>
              <a:rPr lang="ru-RU" dirty="0"/>
              <a:t> </a:t>
            </a:r>
            <a:r>
              <a:rPr lang="ru-RU" dirty="0" err="1"/>
              <a:t>иш</a:t>
            </a:r>
            <a:r>
              <a:rPr lang="ru-RU" dirty="0"/>
              <a:t> </a:t>
            </a:r>
            <a:r>
              <a:rPr lang="ru-RU" dirty="0" err="1"/>
              <a:t>берувчи</a:t>
            </a:r>
            <a:r>
              <a:rPr lang="ru-RU" dirty="0"/>
              <a:t> </a:t>
            </a:r>
            <a:r>
              <a:rPr lang="ru-RU" dirty="0" err="1"/>
              <a:t>илмий</a:t>
            </a:r>
            <a:r>
              <a:rPr lang="ru-RU" dirty="0"/>
              <a:t> </a:t>
            </a:r>
            <a:r>
              <a:rPr lang="ru-RU" dirty="0" err="1"/>
              <a:t>тасдикланган</a:t>
            </a:r>
            <a:r>
              <a:rPr lang="ru-RU" dirty="0"/>
              <a:t> </a:t>
            </a:r>
            <a:r>
              <a:rPr lang="ru-RU" dirty="0" err="1"/>
              <a:t>мехнат</a:t>
            </a:r>
            <a:r>
              <a:rPr lang="ru-RU" dirty="0"/>
              <a:t> </a:t>
            </a:r>
            <a:r>
              <a:rPr lang="ru-RU" dirty="0" err="1"/>
              <a:t>мухофазаси</a:t>
            </a:r>
            <a:r>
              <a:rPr lang="ru-RU" dirty="0"/>
              <a:t> </a:t>
            </a:r>
            <a:r>
              <a:rPr lang="ru-RU" dirty="0" err="1"/>
              <a:t>буйича</a:t>
            </a:r>
            <a:r>
              <a:rPr lang="ru-RU" dirty="0"/>
              <a:t> </a:t>
            </a:r>
            <a:r>
              <a:rPr lang="ru-RU" dirty="0" err="1"/>
              <a:t>стандартлар</a:t>
            </a:r>
            <a:r>
              <a:rPr lang="ru-RU" dirty="0"/>
              <a:t>, </a:t>
            </a:r>
            <a:r>
              <a:rPr lang="ru-RU" dirty="0" err="1"/>
              <a:t>меъёрлар</a:t>
            </a:r>
            <a:r>
              <a:rPr lang="ru-RU" dirty="0"/>
              <a:t>, </a:t>
            </a:r>
            <a:r>
              <a:rPr lang="ru-RU" dirty="0" err="1"/>
              <a:t>коидаларни</a:t>
            </a:r>
            <a:r>
              <a:rPr lang="ru-RU" dirty="0"/>
              <a:t> </a:t>
            </a:r>
            <a:r>
              <a:rPr lang="ru-RU" dirty="0" err="1"/>
              <a:t>тузиш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кабул </a:t>
            </a:r>
            <a:r>
              <a:rPr lang="ru-RU" dirty="0" err="1"/>
              <a:t>килиш</a:t>
            </a:r>
            <a:r>
              <a:rPr lang="ru-RU" dirty="0"/>
              <a:t> </a:t>
            </a:r>
            <a:r>
              <a:rPr lang="ru-RU" dirty="0" err="1"/>
              <a:t>йули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корхонада</a:t>
            </a:r>
            <a:r>
              <a:rPr lang="ru-RU" dirty="0"/>
              <a:t>, </a:t>
            </a:r>
            <a:r>
              <a:rPr lang="ru-RU" dirty="0" err="1"/>
              <a:t>хар</a:t>
            </a:r>
            <a:r>
              <a:rPr lang="ru-RU" dirty="0"/>
              <a:t>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иш</a:t>
            </a:r>
            <a:r>
              <a:rPr lang="ru-RU" dirty="0"/>
              <a:t> </a:t>
            </a:r>
            <a:r>
              <a:rPr lang="ru-RU" dirty="0" err="1"/>
              <a:t>жойида</a:t>
            </a:r>
            <a:r>
              <a:rPr lang="ru-RU" dirty="0"/>
              <a:t> </a:t>
            </a:r>
            <a:r>
              <a:rPr lang="ru-RU" dirty="0" err="1"/>
              <a:t>соглом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хавфсиз</a:t>
            </a:r>
            <a:r>
              <a:rPr lang="ru-RU" dirty="0"/>
              <a:t> </a:t>
            </a:r>
            <a:r>
              <a:rPr lang="ru-RU" dirty="0" err="1"/>
              <a:t>мехдат</a:t>
            </a:r>
            <a:r>
              <a:rPr lang="ru-RU" dirty="0"/>
              <a:t> </a:t>
            </a:r>
            <a:r>
              <a:rPr lang="ru-RU" dirty="0" err="1"/>
              <a:t>шароитларини</a:t>
            </a:r>
            <a:r>
              <a:rPr lang="ru-RU" dirty="0"/>
              <a:t> </a:t>
            </a:r>
            <a:r>
              <a:rPr lang="ru-RU" dirty="0" err="1"/>
              <a:t>таъминлаши</a:t>
            </a:r>
            <a:r>
              <a:rPr lang="ru-RU" dirty="0"/>
              <a:t> </a:t>
            </a:r>
            <a:r>
              <a:rPr lang="ru-RU" dirty="0" err="1"/>
              <a:t>шарт</a:t>
            </a:r>
            <a:r>
              <a:rPr lang="ru-RU" dirty="0"/>
              <a:t>. </a:t>
            </a:r>
            <a:r>
              <a:rPr lang="ru-RU" dirty="0" err="1"/>
              <a:t>Илмий</a:t>
            </a:r>
            <a:r>
              <a:rPr lang="ru-RU" dirty="0"/>
              <a:t> </a:t>
            </a:r>
            <a:r>
              <a:rPr lang="ru-RU" dirty="0" err="1"/>
              <a:t>тасдикланган</a:t>
            </a:r>
            <a:r>
              <a:rPr lang="ru-RU" dirty="0"/>
              <a:t> </a:t>
            </a:r>
            <a:r>
              <a:rPr lang="ru-RU" dirty="0" err="1"/>
              <a:t>мехдат</a:t>
            </a:r>
            <a:r>
              <a:rPr lang="ru-RU" dirty="0"/>
              <a:t> </a:t>
            </a:r>
            <a:r>
              <a:rPr lang="ru-RU" dirty="0" err="1"/>
              <a:t>мухофазаси</a:t>
            </a:r>
            <a:r>
              <a:rPr lang="ru-RU" dirty="0"/>
              <a:t> </a:t>
            </a:r>
            <a:r>
              <a:rPr lang="ru-RU" dirty="0" err="1"/>
              <a:t>буйича</a:t>
            </a:r>
            <a:r>
              <a:rPr lang="ru-RU" dirty="0"/>
              <a:t> 7 </a:t>
            </a:r>
            <a:r>
              <a:rPr lang="ru-RU" dirty="0" err="1"/>
              <a:t>стандартлар</a:t>
            </a:r>
            <a:r>
              <a:rPr lang="ru-RU" dirty="0"/>
              <a:t>, </a:t>
            </a:r>
            <a:r>
              <a:rPr lang="ru-RU" dirty="0" err="1"/>
              <a:t>меъёрлар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коидаларни</a:t>
            </a:r>
            <a:r>
              <a:rPr lang="ru-RU" dirty="0"/>
              <a:t> </a:t>
            </a:r>
            <a:r>
              <a:rPr lang="ru-RU" dirty="0" err="1"/>
              <a:t>тузишни</a:t>
            </a:r>
            <a:r>
              <a:rPr lang="ru-RU" dirty="0"/>
              <a:t> </a:t>
            </a:r>
            <a:r>
              <a:rPr lang="ru-RU" dirty="0" err="1"/>
              <a:t>Вазирлар</a:t>
            </a:r>
            <a:r>
              <a:rPr lang="ru-RU" dirty="0"/>
              <a:t> </a:t>
            </a:r>
            <a:r>
              <a:rPr lang="ru-RU" dirty="0" err="1"/>
              <a:t>Махдамаси</a:t>
            </a:r>
            <a:r>
              <a:rPr lang="ru-RU" dirty="0"/>
              <a:t> </a:t>
            </a:r>
            <a:r>
              <a:rPr lang="ru-RU" dirty="0" err="1"/>
              <a:t>Касаба</a:t>
            </a:r>
            <a:r>
              <a:rPr lang="ru-RU" dirty="0"/>
              <a:t> </a:t>
            </a:r>
            <a:r>
              <a:rPr lang="ru-RU" dirty="0" err="1"/>
              <a:t>уюшмаси</a:t>
            </a:r>
            <a:r>
              <a:rPr lang="ru-RU" dirty="0"/>
              <a:t> </a:t>
            </a:r>
            <a:r>
              <a:rPr lang="ru-RU" dirty="0" err="1"/>
              <a:t>биргаликда</a:t>
            </a:r>
            <a:r>
              <a:rPr lang="ru-RU" dirty="0"/>
              <a:t> </a:t>
            </a:r>
            <a:r>
              <a:rPr lang="ru-RU" dirty="0" err="1"/>
              <a:t>амалга</a:t>
            </a:r>
            <a:r>
              <a:rPr lang="ru-RU" dirty="0"/>
              <a:t> </a:t>
            </a:r>
            <a:r>
              <a:rPr lang="ru-RU" dirty="0" err="1"/>
              <a:t>оширади</a:t>
            </a:r>
            <a:r>
              <a:rPr lang="ru-RU" dirty="0"/>
              <a:t>. </a:t>
            </a:r>
            <a:r>
              <a:rPr lang="ru-RU" dirty="0" err="1"/>
              <a:t>Мехрат</a:t>
            </a:r>
            <a:r>
              <a:rPr lang="ru-RU" dirty="0"/>
              <a:t> </a:t>
            </a:r>
            <a:r>
              <a:rPr lang="ru-RU" dirty="0" err="1"/>
              <a:t>мухоофазаси</a:t>
            </a:r>
            <a:r>
              <a:rPr lang="ru-RU" dirty="0"/>
              <a:t> </a:t>
            </a:r>
            <a:r>
              <a:rPr lang="ru-RU" dirty="0" err="1"/>
              <a:t>буйича</a:t>
            </a:r>
            <a:r>
              <a:rPr lang="ru-RU" dirty="0"/>
              <a:t> </a:t>
            </a:r>
            <a:r>
              <a:rPr lang="ru-RU" dirty="0" err="1"/>
              <a:t>жамоавий</a:t>
            </a:r>
            <a:r>
              <a:rPr lang="ru-RU" dirty="0"/>
              <a:t> </a:t>
            </a:r>
            <a:r>
              <a:rPr lang="ru-RU" dirty="0" err="1"/>
              <a:t>стандартлар</a:t>
            </a:r>
            <a:r>
              <a:rPr lang="ru-RU" dirty="0"/>
              <a:t>, </a:t>
            </a:r>
            <a:r>
              <a:rPr lang="ru-RU" dirty="0" err="1"/>
              <a:t>меъёрлар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коидалар</a:t>
            </a:r>
            <a:r>
              <a:rPr lang="ru-RU" dirty="0"/>
              <a:t> </a:t>
            </a:r>
            <a:r>
              <a:rPr lang="ru-RU" dirty="0" err="1"/>
              <a:t>Вазирликлар</a:t>
            </a:r>
            <a:r>
              <a:rPr lang="ru-RU" dirty="0"/>
              <a:t>, </a:t>
            </a:r>
            <a:r>
              <a:rPr lang="ru-RU" dirty="0" err="1"/>
              <a:t>идоралар</a:t>
            </a:r>
            <a:r>
              <a:rPr lang="ru-RU" dirty="0"/>
              <a:t> </a:t>
            </a:r>
            <a:r>
              <a:rPr lang="ru-RU" dirty="0" err="1"/>
              <a:t>томонидан</a:t>
            </a:r>
            <a:r>
              <a:rPr lang="ru-RU" dirty="0"/>
              <a:t> </a:t>
            </a:r>
            <a:r>
              <a:rPr lang="ru-RU" dirty="0" err="1"/>
              <a:t>тузилади</a:t>
            </a:r>
            <a:r>
              <a:rPr lang="ru-RU" dirty="0"/>
              <a:t>. </a:t>
            </a:r>
            <a:r>
              <a:rPr lang="ru-RU" dirty="0" err="1"/>
              <a:t>Хамда</a:t>
            </a:r>
            <a:r>
              <a:rPr lang="ru-RU" dirty="0"/>
              <a:t> </a:t>
            </a:r>
            <a:r>
              <a:rPr lang="ru-RU" dirty="0" err="1"/>
              <a:t>Адлия</a:t>
            </a:r>
            <a:r>
              <a:rPr lang="ru-RU" dirty="0"/>
              <a:t> </a:t>
            </a:r>
            <a:r>
              <a:rPr lang="ru-RU" dirty="0" err="1"/>
              <a:t>вазирлигида</a:t>
            </a:r>
            <a:r>
              <a:rPr lang="ru-RU" dirty="0"/>
              <a:t> 870-сон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руйхатга</a:t>
            </a:r>
            <a:r>
              <a:rPr lang="ru-RU" dirty="0"/>
              <a:t> </a:t>
            </a:r>
            <a:r>
              <a:rPr lang="ru-RU" dirty="0" err="1"/>
              <a:t>олинган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Узбекистон</a:t>
            </a:r>
            <a:r>
              <a:rPr lang="ru-RU" dirty="0"/>
              <a:t> </a:t>
            </a:r>
            <a:r>
              <a:rPr lang="ru-RU" dirty="0" err="1"/>
              <a:t>Республикаси</a:t>
            </a:r>
            <a:r>
              <a:rPr lang="ru-RU" dirty="0"/>
              <a:t> </a:t>
            </a:r>
            <a:r>
              <a:rPr lang="ru-RU" dirty="0" err="1"/>
              <a:t>Мехнат</a:t>
            </a:r>
            <a:r>
              <a:rPr lang="ru-RU" dirty="0"/>
              <a:t> </a:t>
            </a:r>
            <a:r>
              <a:rPr lang="ru-RU" dirty="0" err="1"/>
              <a:t>вазирлиги</a:t>
            </a:r>
            <a:r>
              <a:rPr lang="ru-RU" dirty="0"/>
              <a:t> </a:t>
            </a:r>
            <a:r>
              <a:rPr lang="ru-RU" dirty="0" err="1"/>
              <a:t>томонидан</a:t>
            </a:r>
            <a:r>
              <a:rPr lang="ru-RU" dirty="0"/>
              <a:t> </a:t>
            </a:r>
            <a:r>
              <a:rPr lang="ru-RU" dirty="0" err="1"/>
              <a:t>тасдикданган</a:t>
            </a:r>
            <a:r>
              <a:rPr lang="ru-RU" dirty="0"/>
              <a:t> </a:t>
            </a:r>
            <a:r>
              <a:rPr lang="ru-RU" dirty="0" err="1"/>
              <a:t>йурикномаларни</a:t>
            </a:r>
            <a:r>
              <a:rPr lang="ru-RU" dirty="0"/>
              <a:t> </a:t>
            </a:r>
            <a:r>
              <a:rPr lang="ru-RU" dirty="0" err="1"/>
              <a:t>тузиш</a:t>
            </a:r>
            <a:r>
              <a:rPr lang="ru-RU" dirty="0"/>
              <a:t> </a:t>
            </a:r>
            <a:r>
              <a:rPr lang="ru-RU" dirty="0" err="1"/>
              <a:t>тугрисида</a:t>
            </a:r>
            <a:r>
              <a:rPr lang="ru-RU" dirty="0"/>
              <a:t> </a:t>
            </a:r>
            <a:r>
              <a:rPr lang="ru-RU" dirty="0" err="1"/>
              <a:t>Низомга</a:t>
            </a:r>
            <a:r>
              <a:rPr lang="ru-RU" dirty="0"/>
              <a:t> </a:t>
            </a:r>
            <a:r>
              <a:rPr lang="ru-RU" dirty="0" err="1"/>
              <a:t>асосан</a:t>
            </a:r>
            <a:r>
              <a:rPr lang="ru-RU" dirty="0"/>
              <a:t> </a:t>
            </a:r>
            <a:r>
              <a:rPr lang="ru-RU" dirty="0" err="1"/>
              <a:t>корхоналар</a:t>
            </a:r>
            <a:r>
              <a:rPr lang="ru-RU" dirty="0"/>
              <a:t> </a:t>
            </a:r>
            <a:r>
              <a:rPr lang="ru-RU" dirty="0" err="1"/>
              <a:t>томонидан</a:t>
            </a:r>
            <a:r>
              <a:rPr lang="ru-RU" dirty="0"/>
              <a:t> </a:t>
            </a:r>
            <a:r>
              <a:rPr lang="ru-RU" dirty="0" err="1"/>
              <a:t>ходимларни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хизматчиларни</a:t>
            </a:r>
            <a:r>
              <a:rPr lang="ru-RU" dirty="0"/>
              <a:t> </a:t>
            </a:r>
            <a:r>
              <a:rPr lang="ru-RU" dirty="0" err="1"/>
              <a:t>ишни</a:t>
            </a:r>
            <a:r>
              <a:rPr lang="ru-RU" dirty="0"/>
              <a:t> </a:t>
            </a:r>
            <a:r>
              <a:rPr lang="ru-RU" dirty="0" err="1"/>
              <a:t>амалга</a:t>
            </a:r>
            <a:r>
              <a:rPr lang="ru-RU" dirty="0"/>
              <a:t> </a:t>
            </a:r>
            <a:r>
              <a:rPr lang="ru-RU" dirty="0" err="1"/>
              <a:t>оширишига</a:t>
            </a:r>
            <a:r>
              <a:rPr lang="ru-RU" dirty="0"/>
              <a:t> </a:t>
            </a:r>
            <a:r>
              <a:rPr lang="ru-RU" dirty="0" err="1"/>
              <a:t>мехнат</a:t>
            </a:r>
            <a:r>
              <a:rPr lang="ru-RU" dirty="0"/>
              <a:t> </a:t>
            </a:r>
            <a:r>
              <a:rPr lang="ru-RU" dirty="0" err="1"/>
              <a:t>мухофазаси</a:t>
            </a:r>
            <a:r>
              <a:rPr lang="ru-RU" dirty="0"/>
              <a:t> </a:t>
            </a:r>
            <a:r>
              <a:rPr lang="ru-RU" dirty="0" err="1"/>
              <a:t>йурикдомалари</a:t>
            </a:r>
            <a:r>
              <a:rPr lang="ru-RU" dirty="0"/>
              <a:t> туз ил </a:t>
            </a:r>
            <a:r>
              <a:rPr lang="ru-RU" dirty="0" err="1"/>
              <a:t>ади</a:t>
            </a:r>
            <a:r>
              <a:rPr lang="ru-RU" dirty="0"/>
              <a:t>. </a:t>
            </a:r>
            <a:r>
              <a:rPr lang="ru-RU" dirty="0" err="1"/>
              <a:t>Йурикномаларни</a:t>
            </a:r>
            <a:r>
              <a:rPr lang="ru-RU" dirty="0"/>
              <a:t>, </a:t>
            </a:r>
            <a:r>
              <a:rPr lang="ru-RU" dirty="0" err="1"/>
              <a:t>низомларни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меъёрларни</a:t>
            </a:r>
            <a:r>
              <a:rPr lang="ru-RU" dirty="0"/>
              <a:t> </a:t>
            </a:r>
            <a:r>
              <a:rPr lang="ru-RU" dirty="0" err="1"/>
              <a:t>кайта</a:t>
            </a:r>
            <a:r>
              <a:rPr lang="ru-RU" dirty="0"/>
              <a:t> </a:t>
            </a:r>
            <a:r>
              <a:rPr lang="ru-RU" dirty="0" err="1"/>
              <a:t>куриб</a:t>
            </a:r>
            <a:r>
              <a:rPr lang="ru-RU" dirty="0"/>
              <a:t> </a:t>
            </a:r>
            <a:r>
              <a:rPr lang="ru-RU" dirty="0" err="1"/>
              <a:t>чикдш</a:t>
            </a:r>
            <a:r>
              <a:rPr lang="ru-RU" dirty="0"/>
              <a:t> норматив техник </a:t>
            </a:r>
            <a:r>
              <a:rPr lang="ru-RU" dirty="0" err="1"/>
              <a:t>хужжатларда</a:t>
            </a:r>
            <a:r>
              <a:rPr lang="ru-RU" dirty="0"/>
              <a:t> </a:t>
            </a:r>
            <a:r>
              <a:rPr lang="ru-RU" dirty="0" err="1"/>
              <a:t>кузлаб</a:t>
            </a:r>
            <a:r>
              <a:rPr lang="ru-RU" dirty="0"/>
              <a:t> </a:t>
            </a:r>
            <a:r>
              <a:rPr lang="ru-RU" dirty="0" err="1"/>
              <a:t>утилган</a:t>
            </a:r>
            <a:r>
              <a:rPr lang="ru-RU" dirty="0"/>
              <a:t> </a:t>
            </a:r>
            <a:r>
              <a:rPr lang="ru-RU" dirty="0" err="1"/>
              <a:t>муддатларда</a:t>
            </a:r>
            <a:r>
              <a:rPr lang="ru-RU" dirty="0"/>
              <a:t>, </a:t>
            </a:r>
            <a:r>
              <a:rPr lang="ru-RU" dirty="0" err="1"/>
              <a:t>аммо</a:t>
            </a:r>
            <a:r>
              <a:rPr lang="ru-RU" dirty="0"/>
              <a:t> 5 </a:t>
            </a:r>
            <a:r>
              <a:rPr lang="ru-RU" dirty="0" err="1"/>
              <a:t>йилда</a:t>
            </a:r>
            <a:r>
              <a:rPr lang="ru-RU" dirty="0"/>
              <a:t>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маротабадан</a:t>
            </a:r>
            <a:r>
              <a:rPr lang="ru-RU" dirty="0"/>
              <a:t> узок </a:t>
            </a:r>
            <a:r>
              <a:rPr lang="ru-RU" dirty="0" err="1"/>
              <a:t>булмаган</a:t>
            </a:r>
            <a:r>
              <a:rPr lang="ru-RU" dirty="0"/>
              <a:t> </a:t>
            </a:r>
            <a:r>
              <a:rPr lang="ru-RU" dirty="0" err="1"/>
              <a:t>муддатда</a:t>
            </a:r>
            <a:r>
              <a:rPr lang="ru-RU" dirty="0"/>
              <a:t>, </a:t>
            </a:r>
            <a:r>
              <a:rPr lang="ru-RU" dirty="0" err="1"/>
              <a:t>юкори</a:t>
            </a:r>
            <a:r>
              <a:rPr lang="ru-RU" dirty="0"/>
              <a:t> </a:t>
            </a:r>
            <a:r>
              <a:rPr lang="ru-RU" dirty="0" err="1"/>
              <a:t>хавфли</a:t>
            </a:r>
            <a:r>
              <a:rPr lang="ru-RU" dirty="0"/>
              <a:t> </a:t>
            </a:r>
            <a:r>
              <a:rPr lang="ru-RU" dirty="0" err="1"/>
              <a:t>ишлар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</a:t>
            </a:r>
            <a:r>
              <a:rPr lang="ru-RU" dirty="0" err="1"/>
              <a:t>эса</a:t>
            </a:r>
            <a:r>
              <a:rPr lang="ru-RU" dirty="0"/>
              <a:t> 3 </a:t>
            </a:r>
            <a:r>
              <a:rPr lang="ru-RU" dirty="0" err="1"/>
              <a:t>йилда</a:t>
            </a:r>
            <a:r>
              <a:rPr lang="ru-RU" dirty="0"/>
              <a:t>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маротабадан</a:t>
            </a:r>
            <a:r>
              <a:rPr lang="ru-RU" dirty="0"/>
              <a:t> узок </a:t>
            </a:r>
            <a:r>
              <a:rPr lang="ru-RU" dirty="0" err="1"/>
              <a:t>булмаган</a:t>
            </a:r>
            <a:r>
              <a:rPr lang="ru-RU" dirty="0"/>
              <a:t> </a:t>
            </a:r>
            <a:r>
              <a:rPr lang="ru-RU" dirty="0" err="1"/>
              <a:t>муддатда</a:t>
            </a:r>
            <a:r>
              <a:rPr lang="ru-RU" dirty="0"/>
              <a:t> </a:t>
            </a:r>
            <a:r>
              <a:rPr lang="ru-RU" dirty="0" err="1"/>
              <a:t>амалга</a:t>
            </a:r>
            <a:r>
              <a:rPr lang="ru-RU" dirty="0"/>
              <a:t> </a:t>
            </a:r>
            <a:r>
              <a:rPr lang="ru-RU" dirty="0" err="1"/>
              <a:t>оширилади</a:t>
            </a:r>
            <a:r>
              <a:rPr lang="ru-RU" dirty="0"/>
              <a:t>.</a:t>
            </a:r>
            <a:endParaRPr lang="uz-Cyrl-UZ" dirty="0" smtClean="0"/>
          </a:p>
          <a:p>
            <a:endParaRPr lang="uz-Cyrl-UZ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9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298" y="244356"/>
            <a:ext cx="10515600" cy="5302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Электр </a:t>
            </a:r>
            <a:r>
              <a:rPr lang="ru-RU" b="1" dirty="0" err="1" smtClean="0"/>
              <a:t>хавфсизлиги</a:t>
            </a:r>
            <a:r>
              <a:rPr lang="ru-RU" b="1" dirty="0" smtClean="0"/>
              <a:t> </a:t>
            </a:r>
            <a:r>
              <a:rPr lang="ru-RU" b="1" dirty="0" err="1" smtClean="0"/>
              <a:t>қоидалари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95350"/>
            <a:ext cx="10515600" cy="5110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Хавфлилиги</a:t>
            </a:r>
            <a:r>
              <a:rPr lang="ru-RU" dirty="0"/>
              <a:t> </a:t>
            </a:r>
            <a:r>
              <a:rPr lang="ru-RU" dirty="0" err="1"/>
              <a:t>юкори</a:t>
            </a:r>
            <a:r>
              <a:rPr lang="ru-RU" dirty="0"/>
              <a:t> </a:t>
            </a:r>
            <a:r>
              <a:rPr lang="ru-RU" dirty="0" err="1"/>
              <a:t>булган</a:t>
            </a:r>
            <a:r>
              <a:rPr lang="ru-RU" dirty="0"/>
              <a:t> </a:t>
            </a:r>
            <a:r>
              <a:rPr lang="ru-RU" dirty="0" err="1"/>
              <a:t>хонада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хона </a:t>
            </a:r>
            <a:r>
              <a:rPr lang="ru-RU" dirty="0" err="1"/>
              <a:t>тапщарисида</a:t>
            </a:r>
            <a:r>
              <a:rPr lang="ru-RU" dirty="0"/>
              <a:t> 1 </a:t>
            </a:r>
            <a:r>
              <a:rPr lang="ru-RU" dirty="0" err="1"/>
              <a:t>синфга</a:t>
            </a:r>
            <a:r>
              <a:rPr lang="ru-RU" dirty="0"/>
              <a:t> дойр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асбоблари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кул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ишланадиган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машиналарида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хавфсизлиги</a:t>
            </a:r>
            <a:r>
              <a:rPr lang="ru-RU" dirty="0"/>
              <a:t> </a:t>
            </a:r>
            <a:r>
              <a:rPr lang="ru-RU" dirty="0" err="1"/>
              <a:t>буйича</a:t>
            </a:r>
            <a:r>
              <a:rPr lang="ru-RU" dirty="0"/>
              <a:t> </a:t>
            </a:r>
            <a:r>
              <a:rPr lang="en-US" dirty="0"/>
              <a:t>II </a:t>
            </a:r>
            <a:r>
              <a:rPr lang="ru-RU" dirty="0" err="1"/>
              <a:t>малака</a:t>
            </a:r>
            <a:r>
              <a:rPr lang="ru-RU" dirty="0"/>
              <a:t> </a:t>
            </a:r>
            <a:r>
              <a:rPr lang="ru-RU" dirty="0" err="1"/>
              <a:t>гурухрга</a:t>
            </a:r>
            <a:r>
              <a:rPr lang="ru-RU" dirty="0"/>
              <a:t> </a:t>
            </a:r>
            <a:r>
              <a:rPr lang="ru-RU" dirty="0" err="1"/>
              <a:t>эга</a:t>
            </a:r>
            <a:r>
              <a:rPr lang="ru-RU" dirty="0"/>
              <a:t> </a:t>
            </a:r>
            <a:r>
              <a:rPr lang="ru-RU" dirty="0" err="1"/>
              <a:t>персоналлар</a:t>
            </a:r>
            <a:r>
              <a:rPr lang="ru-RU" dirty="0"/>
              <a:t> </a:t>
            </a:r>
            <a:r>
              <a:rPr lang="ru-RU" dirty="0" err="1"/>
              <a:t>шплашига</a:t>
            </a:r>
            <a:r>
              <a:rPr lang="ru-RU" dirty="0"/>
              <a:t> </a:t>
            </a:r>
            <a:r>
              <a:rPr lang="ru-RU" dirty="0" err="1"/>
              <a:t>йул</a:t>
            </a:r>
            <a:r>
              <a:rPr lang="ru-RU" dirty="0"/>
              <a:t> </a:t>
            </a:r>
            <a:r>
              <a:rPr lang="ru-RU" dirty="0" err="1"/>
              <a:t>к^Шилади</a:t>
            </a:r>
            <a:r>
              <a:rPr lang="ru-RU" dirty="0"/>
              <a:t>. Электр </a:t>
            </a:r>
            <a:r>
              <a:rPr lang="ru-RU" dirty="0" err="1"/>
              <a:t>мапшналарининг</a:t>
            </a:r>
            <a:r>
              <a:rPr lang="ru-RU" dirty="0"/>
              <a:t> </a:t>
            </a:r>
            <a:r>
              <a:rPr lang="ru-RU" dirty="0" err="1"/>
              <a:t>даврий</a:t>
            </a:r>
            <a:r>
              <a:rPr lang="ru-RU" dirty="0"/>
              <a:t> </a:t>
            </a:r>
            <a:r>
              <a:rPr lang="ru-RU" dirty="0" err="1"/>
              <a:t>текшируви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синовини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хавфсизлиги</a:t>
            </a:r>
            <a:r>
              <a:rPr lang="ru-RU" dirty="0"/>
              <a:t> ю </a:t>
            </a:r>
            <a:r>
              <a:rPr lang="ru-RU" dirty="0" err="1"/>
              <a:t>буйича</a:t>
            </a:r>
            <a:r>
              <a:rPr lang="ru-RU" dirty="0"/>
              <a:t> </a:t>
            </a:r>
            <a:r>
              <a:rPr lang="en-US" dirty="0"/>
              <a:t>III </a:t>
            </a:r>
            <a:r>
              <a:rPr lang="ru-RU" dirty="0" err="1"/>
              <a:t>тасниф</a:t>
            </a:r>
            <a:r>
              <a:rPr lang="ru-RU" dirty="0"/>
              <a:t> </a:t>
            </a:r>
            <a:r>
              <a:rPr lang="ru-RU" dirty="0" err="1"/>
              <a:t>гурухдга</a:t>
            </a:r>
            <a:r>
              <a:rPr lang="ru-RU" dirty="0"/>
              <a:t> </a:t>
            </a:r>
            <a:r>
              <a:rPr lang="ru-RU" dirty="0" err="1"/>
              <a:t>эга</a:t>
            </a:r>
            <a:r>
              <a:rPr lang="ru-RU" dirty="0"/>
              <a:t> </a:t>
            </a:r>
            <a:r>
              <a:rPr lang="ru-RU" dirty="0" err="1"/>
              <a:t>махсус</a:t>
            </a:r>
            <a:r>
              <a:rPr lang="ru-RU" dirty="0"/>
              <a:t> </a:t>
            </a:r>
            <a:r>
              <a:rPr lang="ru-RU" dirty="0" err="1"/>
              <a:t>бириктирилган</a:t>
            </a:r>
            <a:r>
              <a:rPr lang="ru-RU" dirty="0"/>
              <a:t> персонал </a:t>
            </a:r>
            <a:r>
              <a:rPr lang="ru-RU" dirty="0" err="1"/>
              <a:t>амалга</a:t>
            </a:r>
            <a:r>
              <a:rPr lang="ru-RU" dirty="0"/>
              <a:t> </a:t>
            </a:r>
            <a:r>
              <a:rPr lang="ru-RU" dirty="0" err="1"/>
              <a:t>оширади</a:t>
            </a:r>
            <a:r>
              <a:rPr lang="ru-RU" dirty="0"/>
              <a:t>. Ток </a:t>
            </a:r>
            <a:r>
              <a:rPr lang="ru-RU" dirty="0" err="1"/>
              <a:t>утказувчи</a:t>
            </a:r>
            <a:r>
              <a:rPr lang="ru-RU" dirty="0"/>
              <a:t> </a:t>
            </a:r>
            <a:r>
              <a:rPr lang="ru-RU" dirty="0" err="1"/>
              <a:t>кисмларга</a:t>
            </a:r>
            <a:r>
              <a:rPr lang="ru-RU" dirty="0"/>
              <a:t> </a:t>
            </a:r>
            <a:r>
              <a:rPr lang="ru-RU" dirty="0" err="1"/>
              <a:t>ерлагичларни</a:t>
            </a:r>
            <a:r>
              <a:rPr lang="ru-RU" dirty="0"/>
              <a:t> </a:t>
            </a:r>
            <a:r>
              <a:rPr lang="ru-RU" dirty="0" err="1"/>
              <a:t>урнатиш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олиш</a:t>
            </a:r>
            <a:r>
              <a:rPr lang="ru-RU" dirty="0"/>
              <a:t> </a:t>
            </a:r>
            <a:r>
              <a:rPr lang="ru-RU" dirty="0" err="1"/>
              <a:t>тартиби</a:t>
            </a:r>
            <a:r>
              <a:rPr lang="ru-RU" dirty="0"/>
              <a:t> </a:t>
            </a:r>
            <a:r>
              <a:rPr lang="ru-RU" dirty="0" err="1"/>
              <a:t>кандай</a:t>
            </a:r>
            <a:r>
              <a:rPr lang="ru-RU" dirty="0"/>
              <a:t>? </a:t>
            </a:r>
            <a:r>
              <a:rPr lang="ru-RU" dirty="0" err="1"/>
              <a:t>Учирилган</a:t>
            </a:r>
            <a:r>
              <a:rPr lang="ru-RU" dirty="0"/>
              <a:t> контакт </a:t>
            </a:r>
            <a:r>
              <a:rPr lang="ru-RU" dirty="0" err="1"/>
              <a:t>тармокларининг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узатиш</a:t>
            </a:r>
            <a:r>
              <a:rPr lang="ru-RU" dirty="0"/>
              <a:t> </a:t>
            </a:r>
            <a:r>
              <a:rPr lang="ru-RU" dirty="0" err="1"/>
              <a:t>линияларида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хдво</a:t>
            </a:r>
            <a:r>
              <a:rPr lang="ru-RU" dirty="0"/>
              <a:t> </a:t>
            </a:r>
            <a:r>
              <a:rPr lang="ru-RU" dirty="0" err="1"/>
              <a:t>линияларида</a:t>
            </a:r>
            <a:r>
              <a:rPr lang="ru-RU" dirty="0"/>
              <a:t> </a:t>
            </a:r>
            <a:r>
              <a:rPr lang="ru-RU" dirty="0" err="1"/>
              <a:t>ишлашда</a:t>
            </a:r>
            <a:r>
              <a:rPr lang="ru-RU" dirty="0"/>
              <a:t> </a:t>
            </a:r>
            <a:r>
              <a:rPr lang="ru-RU" dirty="0" err="1"/>
              <a:t>асосий</a:t>
            </a:r>
            <a:r>
              <a:rPr lang="ru-RU" dirty="0"/>
              <a:t> </a:t>
            </a:r>
            <a:r>
              <a:rPr lang="ru-RU" dirty="0" err="1"/>
              <a:t>хавфсизлик</a:t>
            </a:r>
            <a:r>
              <a:rPr lang="ru-RU" dirty="0"/>
              <a:t> </a:t>
            </a:r>
            <a:r>
              <a:rPr lang="ru-RU" dirty="0" err="1"/>
              <a:t>чораларидан</a:t>
            </a:r>
            <a:r>
              <a:rPr lang="ru-RU" dirty="0"/>
              <a:t> </a:t>
            </a:r>
            <a:r>
              <a:rPr lang="ru-RU" dirty="0" err="1"/>
              <a:t>бири</a:t>
            </a:r>
            <a:r>
              <a:rPr lang="ru-RU" dirty="0"/>
              <a:t> </a:t>
            </a:r>
            <a:r>
              <a:rPr lang="ru-RU" dirty="0" err="1"/>
              <a:t>химоя</a:t>
            </a:r>
            <a:r>
              <a:rPr lang="ru-RU" dirty="0"/>
              <a:t> ловчи </a:t>
            </a:r>
            <a:r>
              <a:rPr lang="ru-RU" dirty="0" err="1"/>
              <a:t>кучирма</a:t>
            </a:r>
            <a:r>
              <a:rPr lang="ru-RU" dirty="0"/>
              <a:t> </a:t>
            </a:r>
            <a:r>
              <a:rPr lang="ru-RU" dirty="0" err="1"/>
              <a:t>ерлагичлар</a:t>
            </a:r>
            <a:r>
              <a:rPr lang="ru-RU" dirty="0"/>
              <a:t> </a:t>
            </a:r>
            <a:r>
              <a:rPr lang="ru-RU" dirty="0" err="1"/>
              <a:t>х,исобланади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Маъруза № . ИШЛАБ ЧИҚАРИШДА ЭЛЕКТР ХАВФСИЗЛИГ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2659855"/>
            <a:ext cx="5511582" cy="41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374-сон 29.11.2001. Elektr uskunalaridan foydalaniladigan himoya  vositalarini qo&amp;#39;llash va sinas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69"/>
          <a:stretch/>
        </p:blipFill>
        <p:spPr bwMode="auto">
          <a:xfrm>
            <a:off x="6105525" y="2371726"/>
            <a:ext cx="4946650" cy="416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50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</TotalTime>
  <Words>2149</Words>
  <Application>Microsoft Office PowerPoint</Application>
  <PresentationFormat>Произвольный</PresentationFormat>
  <Paragraphs>42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Ион</vt:lpstr>
      <vt:lpstr>ELEKTRONIKA VA ELEKTRON TUZILMALAR ASOSLARI </vt:lpstr>
      <vt:lpstr>Презентация PowerPoint</vt:lpstr>
      <vt:lpstr>Презентация PowerPoint</vt:lpstr>
      <vt:lpstr>Презентация PowerPoint</vt:lpstr>
      <vt:lpstr>Презентация PowerPoint</vt:lpstr>
      <vt:lpstr>Ўқув устахонасида Мехнат мухофазаси электр ва ёнғин хавфсизлиги қоидаларини ўргатиш.</vt:lpstr>
      <vt:lpstr>Презентация PowerPoint</vt:lpstr>
      <vt:lpstr>  </vt:lpstr>
      <vt:lpstr>Электр хавфсизлиги қоидалари.</vt:lpstr>
      <vt:lpstr>Презентация PowerPoint</vt:lpstr>
      <vt:lpstr>Ёнгин хавфсизлиги. </vt:lpstr>
      <vt:lpstr>Ёнгин ўчириш воситалари.</vt:lpstr>
      <vt:lpstr>Ут-учиргичлардан фойдаланиш ва техник хизмат курсатиш буйича йурикномада кандай маълумотлар булиши керак ва у ким билан келишилади?</vt:lpstr>
      <vt:lpstr>Ут-учиргичларни текшириш ва синашни утказиш муддати.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Ўқув устахонасида Мехнат мухофазаси электр ва ёнғин хавфсизлиги қоидаларини ўргатиш.</dc:title>
  <dc:creator>Электрик</dc:creator>
  <cp:lastModifiedBy>Elektrik</cp:lastModifiedBy>
  <cp:revision>3</cp:revision>
  <dcterms:created xsi:type="dcterms:W3CDTF">2021-12-11T04:02:21Z</dcterms:created>
  <dcterms:modified xsi:type="dcterms:W3CDTF">2023-07-11T11:18:54Z</dcterms:modified>
</cp:coreProperties>
</file>