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78" y="-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57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06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85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58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432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0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53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0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7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19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1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90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7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98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5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347E1-D7A3-4F97-AD1E-BB519BB4C0D1}" type="datetimeFigureOut">
              <a:rPr lang="ru-RU" smtClean="0"/>
              <a:t>07.07.2023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61605-071E-4DD4-A57C-1C5AF2B3FE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822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337359"/>
            <a:ext cx="9001462" cy="784075"/>
          </a:xfrm>
        </p:spPr>
        <p:txBody>
          <a:bodyPr/>
          <a:lstStyle/>
          <a:p>
            <a:r>
              <a:rPr lang="en-US" dirty="0">
                <a:effectLst/>
              </a:rPr>
              <a:t>ELEKTRON OSSILLOGRAF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8958" y="1242203"/>
            <a:ext cx="11274725" cy="52621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err="1">
                <a:effectLst/>
              </a:rPr>
              <a:t>Elektron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ossillograf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to‘g‘risida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umumiy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ma’lumotlar</a:t>
            </a:r>
            <a:r>
              <a:rPr lang="en-US" b="1" dirty="0">
                <a:effectLst/>
              </a:rPr>
              <a:t> </a:t>
            </a:r>
            <a:endParaRPr lang="ru-RU" dirty="0">
              <a:effectLst/>
            </a:endParaRPr>
          </a:p>
          <a:p>
            <a:pPr algn="l"/>
            <a:r>
              <a:rPr lang="en-US" dirty="0" err="1">
                <a:effectLst/>
              </a:rPr>
              <a:t>Elektron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ossillograflar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signallarining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amplituda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oniy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qiymatlarini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o‘lchashda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vaqtli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parametrlarini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garmonik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signallarning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chastotasini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aylanma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yoyma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chiziqli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yoyma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Lissaju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figurali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yordamida</a:t>
            </a:r>
            <a:r>
              <a:rPr lang="en-US" dirty="0">
                <a:effectLst/>
              </a:rPr>
              <a:t>); </a:t>
            </a:r>
            <a:r>
              <a:rPr lang="en-US" dirty="0" err="1">
                <a:effectLst/>
              </a:rPr>
              <a:t>to‘la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qarshilikni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tashkil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etuvchilarini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o‘lchashda</a:t>
            </a:r>
            <a:r>
              <a:rPr lang="en-US" dirty="0">
                <a:effectLst/>
              </a:rPr>
              <a:t>; </a:t>
            </a:r>
            <a:r>
              <a:rPr lang="en-US" dirty="0" err="1">
                <a:effectLst/>
              </a:rPr>
              <a:t>to‘rt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qutbliliklarni</a:t>
            </a:r>
            <a:r>
              <a:rPr lang="en-US" dirty="0">
                <a:effectLst/>
              </a:rPr>
              <a:t> amplitude-</a:t>
            </a:r>
            <a:r>
              <a:rPr lang="en-US" dirty="0" err="1">
                <a:effectLst/>
              </a:rPr>
              <a:t>chastotali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fazo-chastotali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xarakteriskalarini</a:t>
            </a:r>
            <a:r>
              <a:rPr lang="en-US" dirty="0">
                <a:effectLst/>
              </a:rPr>
              <a:t>; </a:t>
            </a:r>
            <a:r>
              <a:rPr lang="en-US" dirty="0" err="1">
                <a:effectLst/>
              </a:rPr>
              <a:t>tranzistorlarni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diodlarning</a:t>
            </a:r>
            <a:r>
              <a:rPr lang="en-US" dirty="0">
                <a:effectLst/>
              </a:rPr>
              <a:t> integral </a:t>
            </a:r>
            <a:r>
              <a:rPr lang="en-US" dirty="0" err="1">
                <a:effectLst/>
              </a:rPr>
              <a:t>mikrosxemalarini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magniy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materiallarning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xarakteristikalarini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o‘rganish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kuzatish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uchun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qo‘llaniladi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algn="l"/>
            <a:r>
              <a:rPr lang="en-US" dirty="0" err="1">
                <a:effectLst/>
              </a:rPr>
              <a:t>Elektron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ossillografning</a:t>
            </a:r>
            <a:r>
              <a:rPr lang="en-US" dirty="0">
                <a:effectLst/>
              </a:rPr>
              <a:t> universal, </a:t>
            </a:r>
            <a:r>
              <a:rPr lang="en-US" dirty="0" err="1">
                <a:effectLst/>
              </a:rPr>
              <a:t>stroboskop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maxsus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h.k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turlari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mavjud</a:t>
            </a:r>
            <a:r>
              <a:rPr lang="en-US" dirty="0">
                <a:effectLst/>
              </a:rPr>
              <a:t>. Universal </a:t>
            </a:r>
            <a:r>
              <a:rPr lang="en-US" dirty="0" err="1">
                <a:effectLst/>
              </a:rPr>
              <a:t>ossillograflar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asosan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garmonik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impulsli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signallarni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kuzatish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qayd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uchun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xizmat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Ular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yordamida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hattoki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chastotasi</a:t>
            </a:r>
            <a:r>
              <a:rPr lang="en-US" dirty="0">
                <a:effectLst/>
              </a:rPr>
              <a:t> 10</a:t>
            </a:r>
            <a:r>
              <a:rPr lang="en-US" baseline="30000" dirty="0">
                <a:effectLst/>
              </a:rPr>
              <a:t>3</a:t>
            </a:r>
            <a:r>
              <a:rPr lang="en-US" dirty="0">
                <a:effectLst/>
              </a:rPr>
              <a:t>MHz </a:t>
            </a:r>
            <a:r>
              <a:rPr lang="en-US" dirty="0" err="1">
                <a:effectLst/>
              </a:rPr>
              <a:t>gacha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jarayonlarni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tekshirish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kuzatishi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mumkin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Elektron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ossillograflar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qancha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qismalardan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iborat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elektron-nurli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trubka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vertikal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gorizontal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og‘ish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kuchaytirgichlari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arrasimon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generatori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manba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bloki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827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Elektron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nurli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trubka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pic>
        <p:nvPicPr>
          <p:cNvPr id="4" name="Picture 2026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992" y="1647645"/>
            <a:ext cx="10714008" cy="45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672" y="327803"/>
            <a:ext cx="11550770" cy="6219645"/>
          </a:xfrm>
        </p:spPr>
        <p:txBody>
          <a:bodyPr>
            <a:normAutofit fontScale="92500"/>
          </a:bodyPr>
          <a:lstStyle/>
          <a:p>
            <a:r>
              <a:rPr lang="en-US" dirty="0" err="1">
                <a:effectLst/>
              </a:rPr>
              <a:t>Elektron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nurli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trubkaning</a:t>
            </a:r>
            <a:r>
              <a:rPr lang="en-US" dirty="0">
                <a:effectLst/>
              </a:rPr>
              <a:t> tor </a:t>
            </a:r>
            <a:r>
              <a:rPr lang="en-US" dirty="0" err="1">
                <a:effectLst/>
              </a:rPr>
              <a:t>uchiga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to‘pi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og‘diruvchi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sistema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o‘rnatiladi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Elektron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to‘pi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tez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uchuvchi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elektronlar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oqimi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hosil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ingichka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nurga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aylantiruvchi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qurilmadir</a:t>
            </a:r>
            <a:r>
              <a:rPr lang="en-US" dirty="0">
                <a:effectLst/>
              </a:rPr>
              <a:t>, u </a:t>
            </a:r>
            <a:r>
              <a:rPr lang="en-US" dirty="0" err="1">
                <a:effectLst/>
              </a:rPr>
              <a:t>elektron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chiqaruvchi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katod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3</a:t>
            </a:r>
            <a:r>
              <a:rPr lang="en-US" dirty="0">
                <a:effectLst/>
              </a:rPr>
              <a:t>)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boshqaruvchi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elektrod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4</a:t>
            </a:r>
            <a:r>
              <a:rPr lang="en-US" dirty="0">
                <a:effectLst/>
              </a:rPr>
              <a:t>)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elektronlar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nurini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ekranga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fokuslovchi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ikkita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A</a:t>
            </a:r>
            <a:r>
              <a:rPr lang="en-US" baseline="-25000" dirty="0">
                <a:effectLst/>
              </a:rPr>
              <a:t>1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hamda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A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anoddan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iborat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  <a:p>
            <a:r>
              <a:rPr lang="en-US" dirty="0" err="1">
                <a:effectLst/>
              </a:rPr>
              <a:t>Og‘diruvchi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sistema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ikki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juft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vertikal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og‘diruvchi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5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gorizontal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og‘diruvchi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6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plastinkalardan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iborat</a:t>
            </a:r>
            <a:r>
              <a:rPr lang="en-US" dirty="0">
                <a:effectLst/>
              </a:rPr>
              <a:t>. Agar </a:t>
            </a:r>
            <a:r>
              <a:rPr lang="en-US" dirty="0" err="1">
                <a:effectLst/>
              </a:rPr>
              <a:t>qizdirgich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tolasi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1</a:t>
            </a:r>
            <a:r>
              <a:rPr lang="en-US" dirty="0">
                <a:effectLst/>
              </a:rPr>
              <a:t>)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o‘tkazilsa</a:t>
            </a:r>
            <a:r>
              <a:rPr lang="en-US" dirty="0">
                <a:effectLst/>
              </a:rPr>
              <a:t>, u </a:t>
            </a:r>
            <a:r>
              <a:rPr lang="en-US" dirty="0" err="1">
                <a:effectLst/>
              </a:rPr>
              <a:t>cho‘g‘lanadi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katodni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qizdiradi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Termoelektron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emissiya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hodisasi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natijasida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elektronlar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chiqaradi</a:t>
            </a:r>
            <a:r>
              <a:rPr lang="en-US" dirty="0">
                <a:effectLst/>
              </a:rPr>
              <a:t>. Agar </a:t>
            </a:r>
            <a:r>
              <a:rPr lang="en-US" dirty="0" err="1">
                <a:effectLst/>
              </a:rPr>
              <a:t>boshqaruvchi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elektrod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4</a:t>
            </a:r>
            <a:r>
              <a:rPr lang="en-US" dirty="0">
                <a:effectLst/>
              </a:rPr>
              <a:t>)</a:t>
            </a:r>
            <a:r>
              <a:rPr lang="en-US" dirty="0" err="1">
                <a:effectLst/>
              </a:rPr>
              <a:t>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anod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potensialiga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nisbatan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manfiy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potensial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berilsa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A</a:t>
            </a:r>
            <a:r>
              <a:rPr lang="en-US" baseline="-25000" dirty="0">
                <a:effectLst/>
              </a:rPr>
              <a:t>1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i="1" dirty="0">
                <a:effectLst/>
              </a:rPr>
              <a:t>A</a:t>
            </a:r>
            <a:r>
              <a:rPr lang="en-US" baseline="-25000" dirty="0">
                <a:effectLst/>
              </a:rPr>
              <a:t>2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anodlarning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potensialini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nisbatan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musbat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qilinsa</a:t>
            </a:r>
            <a:r>
              <a:rPr lang="en-US" dirty="0">
                <a:effectLst/>
              </a:rPr>
              <a:t>, u </a:t>
            </a:r>
            <a:r>
              <a:rPr lang="en-US" dirty="0" err="1">
                <a:effectLst/>
              </a:rPr>
              <a:t>holda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elektronlar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boshqaruvchi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elektrodning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sirtidan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o‘qiga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tomon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itariladi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teshik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musbat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potensialli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anodga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intiladi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Birinchi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anodning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potensialini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rostlab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nur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dastani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fokuslash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ekranda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kichik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diametri</a:t>
            </a:r>
            <a:r>
              <a:rPr lang="en-US" dirty="0">
                <a:effectLst/>
              </a:rPr>
              <a:t> 0,2–0,5 mm li) </a:t>
            </a:r>
            <a:r>
              <a:rPr lang="en-US" dirty="0" err="1">
                <a:effectLst/>
              </a:rPr>
              <a:t>nurlanuvchi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nuqtaning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paydo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bo‘lishiga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erishish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mumkin</a:t>
            </a:r>
            <a:r>
              <a:rPr lang="en-US" dirty="0">
                <a:effectLst/>
              </a:rPr>
              <a:t>. Agar </a:t>
            </a:r>
            <a:r>
              <a:rPr lang="en-US" dirty="0" err="1">
                <a:effectLst/>
              </a:rPr>
              <a:t>vertikal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og‘diruvchi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plastinkalarga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bo‘lsa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ular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orasida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maydoni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hosil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bo‘lib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o‘zi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orqali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o‘tayotgan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elektronlarga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ta’sir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qiladi</a:t>
            </a:r>
            <a:r>
              <a:rPr lang="en-US" dirty="0">
                <a:effectLst/>
              </a:rPr>
              <a:t>. Bu </a:t>
            </a:r>
            <a:r>
              <a:rPr lang="en-US" dirty="0" err="1">
                <a:effectLst/>
              </a:rPr>
              <a:t>kuchlar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ta’siri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ostida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elektronlar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dastlabki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yo‘nalishlarini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o‘zgartiradi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ekranning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markaziga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tushmaydi</a:t>
            </a:r>
            <a:r>
              <a:rPr lang="en-US" dirty="0">
                <a:effectLst/>
              </a:rPr>
              <a:t> (71-rasm). </a:t>
            </a:r>
            <a:r>
              <a:rPr lang="en-US" dirty="0" err="1">
                <a:effectLst/>
              </a:rPr>
              <a:t>Natijada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yarqiroq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yorqin</a:t>
            </a:r>
            <a:r>
              <a:rPr lang="en-US" dirty="0">
                <a:effectLst/>
              </a:rPr>
              <a:t> dog‘) </a:t>
            </a:r>
            <a:r>
              <a:rPr lang="en-US" dirty="0" err="1">
                <a:effectLst/>
              </a:rPr>
              <a:t>plastinkalarga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berilgan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yo‘nalishiga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qarab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pastga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yuqoriga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ko‘chadi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Gorizontal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og‘diruvchi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plastinkalarga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ta’siri</a:t>
            </a:r>
            <a:r>
              <a:rPr lang="en-US" dirty="0">
                <a:effectLst/>
              </a:rPr>
              <a:t> ham </a:t>
            </a:r>
            <a:r>
              <a:rPr lang="en-US" dirty="0" err="1">
                <a:effectLst/>
              </a:rPr>
              <a:t>huddi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shunday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faqat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ular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nurni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gorizontal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bo‘ylab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og‘diradi</a:t>
            </a:r>
            <a:r>
              <a:rPr lang="en-US" dirty="0">
                <a:effectLst/>
              </a:rPr>
              <a:t>.</a:t>
            </a:r>
            <a:r>
              <a:rPr lang="en-US" b="1" i="1" dirty="0">
                <a:effectLst/>
              </a:rPr>
              <a:t> </a:t>
            </a:r>
            <a:endParaRPr lang="ru-RU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797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772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068" y="569343"/>
            <a:ext cx="11533517" cy="589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0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3" y="212785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 err="1">
                <a:effectLst/>
              </a:rPr>
              <a:t>Elektron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ossillografning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blok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sxemasi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ishlashi</a:t>
            </a:r>
            <a:r>
              <a:rPr lang="en-US" dirty="0">
                <a:effectLst/>
              </a:rPr>
              <a:t> </a:t>
            </a:r>
            <a:endParaRPr lang="ru-RU" dirty="0"/>
          </a:p>
        </p:txBody>
      </p:sp>
      <p:pic>
        <p:nvPicPr>
          <p:cNvPr id="4" name="Picture 14779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66" y="1859816"/>
            <a:ext cx="6236898" cy="46496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37230" y="1859816"/>
            <a:ext cx="48049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effectLst/>
              </a:rPr>
              <a:t>Ossillografining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blok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sxemasi</a:t>
            </a:r>
            <a:r>
              <a:rPr lang="en-US" dirty="0" smtClean="0">
                <a:effectLst/>
              </a:rPr>
              <a:t>: </a:t>
            </a:r>
          </a:p>
          <a:p>
            <a:r>
              <a:rPr lang="en-US" i="1" dirty="0" smtClean="0">
                <a:effectLst/>
              </a:rPr>
              <a:t>ENT </a:t>
            </a:r>
            <a:r>
              <a:rPr lang="en-US" dirty="0" smtClean="0">
                <a:effectLst/>
              </a:rPr>
              <a:t>– </a:t>
            </a:r>
            <a:r>
              <a:rPr lang="en-US" dirty="0" err="1" smtClean="0">
                <a:effectLst/>
              </a:rPr>
              <a:t>elektron-nur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trubka</a:t>
            </a:r>
            <a:r>
              <a:rPr lang="en-US" dirty="0" smtClean="0">
                <a:effectLst/>
              </a:rPr>
              <a:t>;</a:t>
            </a:r>
          </a:p>
          <a:p>
            <a:r>
              <a:rPr lang="en-US" i="1" dirty="0" smtClean="0">
                <a:effectLst/>
              </a:rPr>
              <a:t> ET </a:t>
            </a:r>
            <a:r>
              <a:rPr lang="en-US" dirty="0" smtClean="0">
                <a:effectLst/>
              </a:rPr>
              <a:t>– </a:t>
            </a:r>
            <a:r>
              <a:rPr lang="en-US" dirty="0" err="1" smtClean="0">
                <a:effectLst/>
              </a:rPr>
              <a:t>elektron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to‘pi</a:t>
            </a:r>
            <a:r>
              <a:rPr lang="en-US" dirty="0" smtClean="0">
                <a:effectLst/>
              </a:rPr>
              <a:t>;</a:t>
            </a:r>
            <a:r>
              <a:rPr lang="en-US" i="1" dirty="0" smtClean="0">
                <a:effectLst/>
              </a:rPr>
              <a:t> </a:t>
            </a:r>
          </a:p>
          <a:p>
            <a:r>
              <a:rPr lang="en-US" i="1" dirty="0" smtClean="0">
                <a:effectLst/>
              </a:rPr>
              <a:t>EN </a:t>
            </a:r>
            <a:r>
              <a:rPr lang="en-US" dirty="0" smtClean="0">
                <a:effectLst/>
              </a:rPr>
              <a:t>– </a:t>
            </a:r>
            <a:r>
              <a:rPr lang="en-US" dirty="0" err="1" smtClean="0">
                <a:effectLst/>
              </a:rPr>
              <a:t>elektron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nur</a:t>
            </a:r>
            <a:r>
              <a:rPr lang="en-US" dirty="0" smtClean="0">
                <a:effectLst/>
              </a:rPr>
              <a:t>;</a:t>
            </a:r>
            <a:r>
              <a:rPr lang="en-US" i="1" dirty="0" smtClean="0">
                <a:effectLst/>
              </a:rPr>
              <a:t> </a:t>
            </a:r>
          </a:p>
          <a:p>
            <a:r>
              <a:rPr lang="en-US" i="1" dirty="0" smtClean="0">
                <a:effectLst/>
              </a:rPr>
              <a:t>E </a:t>
            </a:r>
            <a:r>
              <a:rPr lang="en-US" dirty="0" smtClean="0">
                <a:effectLst/>
              </a:rPr>
              <a:t>– </a:t>
            </a:r>
            <a:r>
              <a:rPr lang="en-US" dirty="0" err="1" smtClean="0">
                <a:effectLst/>
              </a:rPr>
              <a:t>ekran</a:t>
            </a:r>
            <a:r>
              <a:rPr lang="en-US" dirty="0" smtClean="0">
                <a:effectLst/>
              </a:rPr>
              <a:t>; </a:t>
            </a:r>
            <a:r>
              <a:rPr lang="en-US" i="1" dirty="0" smtClean="0">
                <a:effectLst/>
              </a:rPr>
              <a:t>K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katod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smtClean="0">
                <a:effectLst/>
              </a:rPr>
              <a:t>KQT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katod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qizdirgichning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tolasi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smtClean="0">
                <a:effectLst/>
              </a:rPr>
              <a:t>M</a:t>
            </a:r>
            <a:r>
              <a:rPr lang="en-US" dirty="0" smtClean="0">
                <a:effectLst/>
              </a:rPr>
              <a:t> modulator; </a:t>
            </a:r>
            <a:r>
              <a:rPr lang="en-US" i="1" dirty="0" smtClean="0">
                <a:effectLst/>
              </a:rPr>
              <a:t>A</a:t>
            </a:r>
            <a:r>
              <a:rPr lang="en-US" baseline="-25000" dirty="0" smtClean="0">
                <a:effectLst/>
              </a:rPr>
              <a:t>1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va</a:t>
            </a:r>
            <a:r>
              <a:rPr lang="en-US" dirty="0" smtClean="0">
                <a:effectLst/>
              </a:rPr>
              <a:t> </a:t>
            </a:r>
            <a:r>
              <a:rPr lang="en-US" i="1" dirty="0" smtClean="0">
                <a:effectLst/>
              </a:rPr>
              <a:t>A</a:t>
            </a:r>
            <a:r>
              <a:rPr lang="en-US" baseline="-25000" dirty="0" smtClean="0">
                <a:effectLst/>
              </a:rPr>
              <a:t>2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anodlar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smtClean="0">
                <a:effectLst/>
              </a:rPr>
              <a:t>GOP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gorizontal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og‘dirish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plastinkasi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smtClean="0">
                <a:effectLst/>
              </a:rPr>
              <a:t>VOP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vertikal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og‘dirish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plastinkasi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smtClean="0">
                <a:effectLst/>
              </a:rPr>
              <a:t>TB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ta’minlash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bloki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smtClean="0">
                <a:effectLst/>
              </a:rPr>
              <a:t>KB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kuchlanish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bo‘lgich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err="1" smtClean="0">
                <a:effectLst/>
              </a:rPr>
              <a:t>YoR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yorqinlik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regulatori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smtClean="0">
                <a:effectLst/>
              </a:rPr>
              <a:t>FR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fokuslash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regulatori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smtClean="0">
                <a:effectLst/>
              </a:rPr>
              <a:t>AT</a:t>
            </a:r>
            <a:r>
              <a:rPr lang="en-US" dirty="0" smtClean="0">
                <a:effectLst/>
              </a:rPr>
              <a:t> – attenuator; </a:t>
            </a:r>
            <a:r>
              <a:rPr lang="en-US" i="1" dirty="0" err="1" smtClean="0">
                <a:effectLst/>
              </a:rPr>
              <a:t>YoG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yoyma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generatori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smtClean="0">
                <a:effectLst/>
              </a:rPr>
              <a:t>SB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sinxronlashtirish</a:t>
            </a:r>
            <a:r>
              <a:rPr lang="en-US" dirty="0" smtClean="0">
                <a:effectLst/>
              </a:rPr>
              <a:t> </a:t>
            </a:r>
            <a:r>
              <a:rPr lang="en-US" dirty="0" err="1" smtClean="0">
                <a:effectLst/>
              </a:rPr>
              <a:t>bloki</a:t>
            </a:r>
            <a:r>
              <a:rPr lang="en-US" dirty="0" smtClean="0">
                <a:effectLst/>
              </a:rPr>
              <a:t>; </a:t>
            </a:r>
          </a:p>
          <a:p>
            <a:r>
              <a:rPr lang="en-US" i="1" dirty="0" smtClean="0">
                <a:effectLst/>
              </a:rPr>
              <a:t>KY, KX</a:t>
            </a:r>
            <a:r>
              <a:rPr lang="en-US" dirty="0" smtClean="0">
                <a:effectLst/>
              </a:rPr>
              <a:t> – </a:t>
            </a:r>
            <a:r>
              <a:rPr lang="en-US" dirty="0" err="1" smtClean="0">
                <a:effectLst/>
              </a:rPr>
              <a:t>kuchaytirgichlar</a:t>
            </a:r>
            <a:r>
              <a:rPr lang="en-US" dirty="0" smtClean="0">
                <a:effectLst/>
              </a:rPr>
              <a:t>. 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303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Chiziqli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yoyma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usulida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davr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faza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farqini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o‘lchash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Bizni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qiziqtiradigan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kattalikning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vaqt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bo‘yicha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egri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chizig‘ini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uchun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odatda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gorizontal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og‘diruvchi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plastinkalarga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chiziqli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o‘zgaruvchan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 </a:t>
            </a:r>
            <a:endParaRPr lang="ru-RU" dirty="0">
              <a:effectLst/>
            </a:endParaRPr>
          </a:p>
          <a:p>
            <a:r>
              <a:rPr lang="en-US" i="1" dirty="0" err="1">
                <a:effectLst/>
              </a:rPr>
              <a:t>U</a:t>
            </a:r>
            <a:r>
              <a:rPr lang="en-US" baseline="-25000" dirty="0" err="1">
                <a:effectLst/>
              </a:rPr>
              <a:t>yoyma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qo‘yiladi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vertikal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og‘diruvchi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plastinkalarga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noma’lum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beriladi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Bunda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ekranda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to‘g‘ri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burchakli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koordinatalarda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noma’lum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kuchlanishning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o‘zgarish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egri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chizig‘i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hosil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bo‘ladi</a:t>
            </a:r>
            <a:r>
              <a:rPr lang="en-US" dirty="0">
                <a:effectLst/>
              </a:rPr>
              <a:t>.</a:t>
            </a:r>
            <a:endParaRPr lang="ru-RU" dirty="0">
              <a:effectLst/>
            </a:endParaRPr>
          </a:p>
          <a:p>
            <a:pPr marL="0" indent="0">
              <a:buNone/>
            </a:pPr>
            <a:endParaRPr lang="ru-RU" dirty="0">
              <a:effectLst/>
            </a:endParaRPr>
          </a:p>
        </p:txBody>
      </p:sp>
      <p:pic>
        <p:nvPicPr>
          <p:cNvPr id="4" name="Picture 20595"/>
          <p:cNvPicPr/>
          <p:nvPr/>
        </p:nvPicPr>
        <p:blipFill>
          <a:blip r:embed="rId2"/>
          <a:stretch>
            <a:fillRect/>
          </a:stretch>
        </p:blipFill>
        <p:spPr>
          <a:xfrm>
            <a:off x="1370970" y="4305300"/>
            <a:ext cx="3152775" cy="1485900"/>
          </a:xfrm>
          <a:prstGeom prst="rect">
            <a:avLst/>
          </a:prstGeom>
        </p:spPr>
      </p:pic>
      <p:pic>
        <p:nvPicPr>
          <p:cNvPr id="5" name="Picture 147989"/>
          <p:cNvPicPr/>
          <p:nvPr/>
        </p:nvPicPr>
        <p:blipFill>
          <a:blip r:embed="rId3"/>
          <a:stretch>
            <a:fillRect/>
          </a:stretch>
        </p:blipFill>
        <p:spPr>
          <a:xfrm>
            <a:off x="6090675" y="3987800"/>
            <a:ext cx="46482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45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7</TotalTime>
  <Words>514</Words>
  <Application>Microsoft Office PowerPoint</Application>
  <PresentationFormat>Произвольный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Damask</vt:lpstr>
      <vt:lpstr>ELEKTRON OSSILLOGRAF </vt:lpstr>
      <vt:lpstr>Elektron nurli trubka </vt:lpstr>
      <vt:lpstr>Презентация PowerPoint</vt:lpstr>
      <vt:lpstr>Презентация PowerPoint</vt:lpstr>
      <vt:lpstr>Elektron ossillografning blok sxemasi va ishlashi </vt:lpstr>
      <vt:lpstr>Chiziqli yoyma usulida davr va faza farqini o‘lchash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 OSSILLOGRAF</dc:title>
  <dc:creator>Электрик</dc:creator>
  <cp:lastModifiedBy>Elektrik</cp:lastModifiedBy>
  <cp:revision>2</cp:revision>
  <dcterms:created xsi:type="dcterms:W3CDTF">2021-12-24T11:07:48Z</dcterms:created>
  <dcterms:modified xsi:type="dcterms:W3CDTF">2023-07-07T10:05:48Z</dcterms:modified>
</cp:coreProperties>
</file>