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8229600" cy="851520"/>
          </a:xfrm>
        </p:spPr>
        <p:txBody>
          <a:bodyPr/>
          <a:lstStyle/>
          <a:p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sxemalar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328737"/>
            <a:ext cx="8496944" cy="519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9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32656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0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476672"/>
            <a:ext cx="842493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1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548680"/>
            <a:ext cx="79928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3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476672"/>
            <a:ext cx="842493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2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4752528" cy="64087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80248" y="196404"/>
            <a:ext cx="3884240" cy="64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5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404664"/>
            <a:ext cx="835292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9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849694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8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0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24936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9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1" y="260648"/>
            <a:ext cx="4176464" cy="633670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81236"/>
            <a:ext cx="4399915" cy="63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5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32656"/>
            <a:ext cx="842493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8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Elektrik sxemalar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Elektrik sxemalar</dc:title>
  <dc:creator>Elektrik</dc:creator>
  <cp:lastModifiedBy>Elektrik</cp:lastModifiedBy>
  <cp:revision>3</cp:revision>
  <dcterms:created xsi:type="dcterms:W3CDTF">2023-07-24T09:57:19Z</dcterms:created>
  <dcterms:modified xsi:type="dcterms:W3CDTF">2023-07-24T10:07:06Z</dcterms:modified>
</cp:coreProperties>
</file>