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067544"/>
          </a:xfrm>
        </p:spPr>
        <p:txBody>
          <a:bodyPr>
            <a:noAutofit/>
          </a:bodyPr>
          <a:lstStyle/>
          <a:p>
            <a:r>
              <a:rPr lang="en-US" sz="3200" dirty="0" err="1"/>
              <a:t>Elektr</a:t>
            </a:r>
            <a:r>
              <a:rPr lang="en-US" sz="3200" dirty="0"/>
              <a:t> </a:t>
            </a:r>
            <a:r>
              <a:rPr lang="en-US" sz="3200" dirty="0" err="1"/>
              <a:t>zanjirlarida</a:t>
            </a:r>
            <a:r>
              <a:rPr lang="en-US" sz="3200" dirty="0"/>
              <a:t> </a:t>
            </a:r>
            <a:r>
              <a:rPr lang="en-US" sz="3200" dirty="0" err="1"/>
              <a:t>rezonans</a:t>
            </a:r>
            <a:r>
              <a:rPr lang="en-US" sz="3200" dirty="0"/>
              <a:t>. </a:t>
            </a:r>
            <a:r>
              <a:rPr lang="en-US" sz="3200" dirty="0" err="1"/>
              <a:t>Kuchlanish</a:t>
            </a:r>
            <a:r>
              <a:rPr lang="en-US" sz="3200" dirty="0"/>
              <a:t> </a:t>
            </a:r>
            <a:r>
              <a:rPr lang="en-US" sz="3200" dirty="0" err="1"/>
              <a:t>rezonansi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4896544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Rezonans</a:t>
            </a:r>
            <a:r>
              <a:rPr lang="en-US" dirty="0" smtClean="0"/>
              <a:t> </a:t>
            </a:r>
            <a:r>
              <a:rPr lang="en-US" dirty="0" err="1"/>
              <a:t>tushunchasi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rezonansi</a:t>
            </a:r>
            <a:r>
              <a:rPr lang="en-US" dirty="0"/>
              <a:t> 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95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480720"/>
              </a:xfrm>
            </p:spPr>
            <p:txBody>
              <a:bodyPr>
                <a:normAutofit fontScale="77500" lnSpcReduction="20000"/>
              </a:bodyPr>
              <a:lstStyle/>
              <a:p>
                <a:pPr latinLnBrk="1"/>
                <a:r>
                  <a:rPr lang="en-US" dirty="0" err="1"/>
                  <a:t>Elektr</a:t>
                </a:r>
                <a:r>
                  <a:rPr lang="en-US" dirty="0"/>
                  <a:t>  </a:t>
                </a:r>
                <a:r>
                  <a:rPr lang="en-US" dirty="0" err="1"/>
                  <a:t>zanjirlarida</a:t>
                </a:r>
                <a:r>
                  <a:rPr lang="en-US" dirty="0"/>
                  <a:t>  </a:t>
                </a:r>
                <a:r>
                  <a:rPr lang="en-US" dirty="0" err="1"/>
                  <a:t>reaktiv</a:t>
                </a:r>
                <a:r>
                  <a:rPr lang="en-US" dirty="0"/>
                  <a:t>  </a:t>
                </a:r>
                <a:r>
                  <a:rPr lang="en-US" dirty="0" err="1"/>
                  <a:t>qarshiliklar</a:t>
                </a:r>
                <a:r>
                  <a:rPr lang="en-US" dirty="0"/>
                  <a:t>  </a:t>
                </a:r>
                <a:r>
                  <a:rPr lang="en-US" dirty="0" err="1"/>
                  <a:t>musbat</a:t>
                </a:r>
                <a:r>
                  <a:rPr lang="en-US" dirty="0"/>
                  <a:t>,  </a:t>
                </a:r>
                <a:r>
                  <a:rPr lang="en-US" dirty="0" err="1"/>
                  <a:t>manfiy</a:t>
                </a:r>
                <a:r>
                  <a:rPr lang="en-US" dirty="0"/>
                  <a:t>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:r>
                  <a:rPr lang="en-US" dirty="0" err="1"/>
                  <a:t>nolga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  </a:t>
                </a:r>
                <a:r>
                  <a:rPr lang="en-US" dirty="0" err="1"/>
                  <a:t>bo'lishi</a:t>
                </a:r>
                <a:r>
                  <a:rPr lang="en-US" dirty="0"/>
                  <a:t>  </a:t>
                </a:r>
                <a:r>
                  <a:rPr lang="en-US" dirty="0" err="1"/>
                  <a:t>mumkin</a:t>
                </a:r>
                <a:r>
                  <a:rPr lang="en-US" dirty="0"/>
                  <a:t>.  </a:t>
                </a:r>
                <a:r>
                  <a:rPr lang="en-US" dirty="0" err="1"/>
                  <a:t>Zanjirda</a:t>
                </a:r>
                <a:r>
                  <a:rPr lang="en-US" dirty="0"/>
                  <a:t>  </a:t>
                </a:r>
                <a:r>
                  <a:rPr lang="en-US" dirty="0" err="1"/>
                  <a:t>induktiv</a:t>
                </a:r>
                <a:r>
                  <a:rPr lang="en-US" dirty="0"/>
                  <a:t>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:r>
                  <a:rPr lang="en-US" dirty="0" err="1"/>
                  <a:t>sig'im</a:t>
                </a:r>
                <a:r>
                  <a:rPr lang="en-US" dirty="0"/>
                  <a:t>  </a:t>
                </a:r>
                <a:r>
                  <a:rPr lang="en-US" dirty="0" err="1"/>
                  <a:t>elementlar</a:t>
                </a:r>
                <a:r>
                  <a:rPr lang="en-US" dirty="0"/>
                  <a:t>  </a:t>
                </a:r>
                <a:r>
                  <a:rPr lang="en-US" dirty="0" err="1"/>
                  <a:t>bo'lganda</a:t>
                </a:r>
                <a:r>
                  <a:rPr lang="en-US" dirty="0"/>
                  <a:t>  </a:t>
                </a:r>
                <a:r>
                  <a:rPr lang="en-US" dirty="0" err="1"/>
                  <a:t>zanjirning</a:t>
                </a:r>
                <a:r>
                  <a:rPr lang="en-US" dirty="0"/>
                  <a:t>  </a:t>
                </a:r>
                <a:r>
                  <a:rPr lang="en-US" dirty="0" err="1"/>
                  <a:t>kirish</a:t>
                </a:r>
                <a:r>
                  <a:rPr lang="en-US" dirty="0"/>
                  <a:t>  </a:t>
                </a:r>
                <a:r>
                  <a:rPr lang="en-US" dirty="0" err="1"/>
                  <a:t>reaktiv</a:t>
                </a:r>
                <a:r>
                  <a:rPr lang="en-US" dirty="0"/>
                  <a:t>  </a:t>
                </a:r>
                <a:r>
                  <a:rPr lang="en-US" dirty="0" err="1"/>
                  <a:t>qarshiligi</a:t>
                </a:r>
                <a:r>
                  <a:rPr lang="en-US" dirty="0"/>
                  <a:t>  </a:t>
                </a:r>
                <a:r>
                  <a:rPr lang="en-US" dirty="0" err="1"/>
                  <a:t>nolga</a:t>
                </a:r>
                <a:r>
                  <a:rPr lang="en-US" dirty="0"/>
                  <a:t>  </a:t>
                </a:r>
                <a:r>
                  <a:rPr lang="en-US" dirty="0" err="1"/>
                  <a:t>teng</a:t>
                </a:r>
                <a:r>
                  <a:rPr lang="en-US" dirty="0"/>
                  <a:t>  </a:t>
                </a:r>
                <a:r>
                  <a:rPr lang="en-US" dirty="0" err="1"/>
                  <a:t>bo'lishi</a:t>
                </a:r>
                <a:r>
                  <a:rPr lang="en-US" dirty="0"/>
                  <a:t>  </a:t>
                </a:r>
                <a:r>
                  <a:rPr lang="en-US" dirty="0" err="1"/>
                  <a:t>mumkin</a:t>
                </a:r>
                <a:r>
                  <a:rPr lang="en-US" dirty="0"/>
                  <a:t>.  </a:t>
                </a:r>
                <a:r>
                  <a:rPr lang="en-US" dirty="0" err="1"/>
                  <a:t>Bunda</a:t>
                </a:r>
                <a:r>
                  <a:rPr lang="en-US" dirty="0"/>
                  <a:t>  </a:t>
                </a:r>
                <a:r>
                  <a:rPr lang="en-US" dirty="0" err="1"/>
                  <a:t>zanjir</a:t>
                </a:r>
                <a:r>
                  <a:rPr lang="en-US" dirty="0"/>
                  <a:t>  </a:t>
                </a:r>
                <a:r>
                  <a:rPr lang="en-US" dirty="0" err="1"/>
                  <a:t>aktiv</a:t>
                </a:r>
                <a:r>
                  <a:rPr lang="en-US" dirty="0"/>
                  <a:t>  </a:t>
                </a:r>
                <a:r>
                  <a:rPr lang="en-US" dirty="0" err="1"/>
                  <a:t>xarakterga</a:t>
                </a:r>
                <a:r>
                  <a:rPr lang="en-US" dirty="0"/>
                  <a:t>  </a:t>
                </a:r>
                <a:r>
                  <a:rPr lang="en-US" dirty="0" err="1"/>
                  <a:t>ega</a:t>
                </a:r>
                <a:r>
                  <a:rPr lang="en-US" dirty="0"/>
                  <a:t>  </a:t>
                </a:r>
                <a:r>
                  <a:rPr lang="en-US" dirty="0" err="1"/>
                  <a:t>bo'lib</a:t>
                </a:r>
                <a:r>
                  <a:rPr lang="en-US" dirty="0"/>
                  <a:t>  </a:t>
                </a:r>
                <a:r>
                  <a:rPr lang="en-US" dirty="0" err="1"/>
                  <a:t>tok</a:t>
                </a:r>
                <a:r>
                  <a:rPr lang="en-US" dirty="0"/>
                  <a:t>  </a:t>
                </a:r>
                <a:r>
                  <a:rPr lang="en-US" dirty="0" err="1"/>
                  <a:t>bilan</a:t>
                </a:r>
                <a:r>
                  <a:rPr lang="en-US" dirty="0"/>
                  <a:t>  </a:t>
                </a:r>
                <a:r>
                  <a:rPr lang="en-US" dirty="0" err="1"/>
                  <a:t>kuchlanish</a:t>
                </a:r>
                <a:r>
                  <a:rPr lang="en-US" dirty="0"/>
                  <a:t>  </a:t>
                </a:r>
                <a:r>
                  <a:rPr lang="en-US" dirty="0" err="1"/>
                  <a:t>orasidagi</a:t>
                </a:r>
                <a:r>
                  <a:rPr lang="en-US" dirty="0"/>
                  <a:t>  </a:t>
                </a:r>
                <a:r>
                  <a:rPr lang="en-US" dirty="0" err="1"/>
                  <a:t>faza</a:t>
                </a:r>
                <a:r>
                  <a:rPr lang="en-US" dirty="0"/>
                  <a:t>  </a:t>
                </a:r>
                <a:r>
                  <a:rPr lang="en-US" dirty="0" err="1"/>
                  <a:t>siljish</a:t>
                </a:r>
                <a:r>
                  <a:rPr lang="en-US" dirty="0"/>
                  <a:t>  </a:t>
                </a:r>
                <a:r>
                  <a:rPr lang="en-US" dirty="0" err="1"/>
                  <a:t>burchagi</a:t>
                </a:r>
                <a:r>
                  <a:rPr lang="en-US" dirty="0"/>
                  <a:t>  </a:t>
                </a:r>
                <a:r>
                  <a:rPr lang="en-US" dirty="0" err="1"/>
                  <a:t>nolga</a:t>
                </a:r>
                <a:r>
                  <a:rPr lang="en-US" dirty="0"/>
                  <a:t>  </a:t>
                </a:r>
                <a:r>
                  <a:rPr lang="en-US" dirty="0" err="1"/>
                  <a:t>teng</a:t>
                </a:r>
                <a:r>
                  <a:rPr lang="en-US" dirty="0"/>
                  <a:t>  </a:t>
                </a:r>
                <a:r>
                  <a:rPr lang="en-US" dirty="0" err="1"/>
                  <a:t>bo'ladi</a:t>
                </a:r>
                <a:r>
                  <a:rPr lang="en-US" dirty="0"/>
                  <a:t>.  </a:t>
                </a:r>
                <a:r>
                  <a:rPr lang="en-US" dirty="0" err="1"/>
                  <a:t>Elektr</a:t>
                </a:r>
                <a:r>
                  <a:rPr lang="en-US" dirty="0"/>
                  <a:t>  </a:t>
                </a:r>
                <a:r>
                  <a:rPr lang="en-US" dirty="0" err="1"/>
                  <a:t>zanjirlaridagi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hodisa</a:t>
                </a:r>
                <a:r>
                  <a:rPr lang="en-US" dirty="0"/>
                  <a:t> </a:t>
                </a:r>
                <a:r>
                  <a:rPr lang="en-US" dirty="0" err="1"/>
                  <a:t>rezonans</a:t>
                </a:r>
                <a:r>
                  <a:rPr lang="en-US" dirty="0"/>
                  <a:t> deb </a:t>
                </a:r>
                <a:r>
                  <a:rPr lang="en-US" dirty="0" err="1"/>
                  <a:t>ataladi</a:t>
                </a:r>
                <a:r>
                  <a:rPr lang="en-US" dirty="0"/>
                  <a:t>. r,  L  </a:t>
                </a:r>
                <a:r>
                  <a:rPr lang="en-US" dirty="0" err="1"/>
                  <a:t>va</a:t>
                </a:r>
                <a:r>
                  <a:rPr lang="en-US" dirty="0"/>
                  <a:t>  C </a:t>
                </a:r>
                <a:r>
                  <a:rPr lang="en-US" dirty="0" err="1"/>
                  <a:t>elementlari</a:t>
                </a:r>
                <a:r>
                  <a:rPr lang="en-US" dirty="0"/>
                  <a:t>  </a:t>
                </a:r>
                <a:r>
                  <a:rPr lang="en-US" dirty="0" err="1"/>
                  <a:t>ketma-ket</a:t>
                </a:r>
                <a:r>
                  <a:rPr lang="en-US" dirty="0"/>
                  <a:t>  (parallel)  </a:t>
                </a:r>
                <a:r>
                  <a:rPr lang="en-US" dirty="0" err="1"/>
                  <a:t>ulangan</a:t>
                </a:r>
                <a:r>
                  <a:rPr lang="en-US" dirty="0"/>
                  <a:t>  sinusoidal  </a:t>
                </a:r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zanjirining</a:t>
                </a:r>
                <a:r>
                  <a:rPr lang="en-US" dirty="0"/>
                  <a:t>  </a:t>
                </a:r>
                <a:r>
                  <a:rPr lang="en-US" dirty="0" err="1"/>
                  <a:t>xususiy</a:t>
                </a:r>
                <a:r>
                  <a:rPr lang="en-US" dirty="0"/>
                  <a:t> </a:t>
                </a:r>
                <a:r>
                  <a:rPr lang="en-US" dirty="0" err="1"/>
                  <a:t>chastotasi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𝜔</m:t>
                    </m:r>
                  </m:oMath>
                </a14:m>
                <a:r>
                  <a:rPr lang="en-US" dirty="0"/>
                  <a:t>=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/>
                          <m:t>LC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manba</a:t>
                </a:r>
                <a:r>
                  <a:rPr lang="en-US" dirty="0"/>
                  <a:t> </a:t>
                </a:r>
                <a:r>
                  <a:rPr lang="en-US" dirty="0" err="1"/>
                  <a:t>kuchlanishining</a:t>
                </a:r>
                <a:r>
                  <a:rPr lang="en-US" dirty="0"/>
                  <a:t>  </a:t>
                </a:r>
                <a:r>
                  <a:rPr lang="en-US" dirty="0" err="1"/>
                  <a:t>chastotasi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/>
                      <m:t>𝜔</m:t>
                    </m:r>
                    <m:r>
                      <a:rPr lang="en-US" i="1"/>
                      <m:t>=2</m:t>
                    </m:r>
                    <m:r>
                      <a:rPr lang="en-US" i="1"/>
                      <m:t>𝜋</m:t>
                    </m:r>
                    <m:r>
                      <a:rPr lang="en-US" i="1"/>
                      <m:t>𝑓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 err="1"/>
                  <a:t>ga</a:t>
                </a:r>
                <a:r>
                  <a:rPr lang="en-US" dirty="0"/>
                  <a:t>  </a:t>
                </a:r>
                <a:r>
                  <a:rPr lang="en-US" dirty="0" err="1"/>
                  <a:t>teng</a:t>
                </a:r>
                <a:r>
                  <a:rPr lang="en-US" dirty="0"/>
                  <a:t>  </a:t>
                </a:r>
                <a:r>
                  <a:rPr lang="en-US" dirty="0" err="1"/>
                  <a:t>bo'lgandaX</a:t>
                </a:r>
                <a:r>
                  <a:rPr lang="en-US" baseline="-25000" dirty="0" err="1"/>
                  <a:t>L</a:t>
                </a:r>
                <a:r>
                  <a:rPr lang="en-US" dirty="0"/>
                  <a:t>=X</a:t>
                </a:r>
                <a:r>
                  <a:rPr lang="en-US" baseline="-25000" dirty="0"/>
                  <a:t>C </a:t>
                </a:r>
                <a:r>
                  <a:rPr lang="en-US" dirty="0"/>
                  <a:t>b(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L</a:t>
                </a:r>
                <a:r>
                  <a:rPr lang="en-US" dirty="0"/>
                  <a:t>=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C</a:t>
                </a:r>
                <a:r>
                  <a:rPr lang="en-US" dirty="0"/>
                  <a:t>) </a:t>
                </a:r>
                <a:r>
                  <a:rPr lang="en-US" dirty="0" err="1"/>
                  <a:t>va</a:t>
                </a:r>
                <a:r>
                  <a:rPr lang="en-US" dirty="0"/>
                  <a:t> U</a:t>
                </a:r>
                <a:r>
                  <a:rPr lang="en-US" baseline="-25000" dirty="0"/>
                  <a:t>L</a:t>
                </a:r>
                <a:r>
                  <a:rPr lang="en-US" dirty="0"/>
                  <a:t>=U</a:t>
                </a:r>
                <a:r>
                  <a:rPr lang="en-US" baseline="-25000" dirty="0"/>
                  <a:t>C</a:t>
                </a:r>
                <a:r>
                  <a:rPr lang="en-US" dirty="0"/>
                  <a:t> , (I</a:t>
                </a:r>
                <a:r>
                  <a:rPr lang="en-US" baseline="-25000" dirty="0"/>
                  <a:t>L</a:t>
                </a:r>
                <a:r>
                  <a:rPr lang="en-US" dirty="0"/>
                  <a:t>=I</a:t>
                </a:r>
                <a:r>
                  <a:rPr lang="en-US" baseline="-25000" dirty="0"/>
                  <a:t>C</a:t>
                </a:r>
                <a:r>
                  <a:rPr lang="en-US" dirty="0"/>
                  <a:t>) </a:t>
                </a:r>
                <a:r>
                  <a:rPr lang="en-US" dirty="0" err="1"/>
                  <a:t>bo'lib</a:t>
                </a:r>
                <a:r>
                  <a:rPr lang="en-US" dirty="0"/>
                  <a:t>,  </a:t>
                </a:r>
                <a:r>
                  <a:rPr lang="en-US" dirty="0" err="1"/>
                  <a:t>reaktiv</a:t>
                </a:r>
                <a:r>
                  <a:rPr lang="en-US" dirty="0"/>
                  <a:t>  </a:t>
                </a:r>
                <a:r>
                  <a:rPr lang="en-US" dirty="0" err="1"/>
                  <a:t>elementlardagi</a:t>
                </a:r>
                <a:r>
                  <a:rPr lang="en-US" dirty="0"/>
                  <a:t>  </a:t>
                </a:r>
                <a:r>
                  <a:rPr lang="en-US" dirty="0" err="1"/>
                  <a:t>kuchlanish</a:t>
                </a:r>
                <a:r>
                  <a:rPr lang="en-US" dirty="0"/>
                  <a:t> (</a:t>
                </a:r>
                <a:r>
                  <a:rPr lang="en-US" dirty="0" err="1"/>
                  <a:t>tok</a:t>
                </a:r>
                <a:r>
                  <a:rPr lang="en-US" dirty="0"/>
                  <a:t>)</a:t>
                </a:r>
                <a:r>
                  <a:rPr lang="en-US" dirty="0" err="1"/>
                  <a:t>lar</a:t>
                </a:r>
                <a:r>
                  <a:rPr lang="en-US" dirty="0"/>
                  <a:t>  </a:t>
                </a:r>
                <a:r>
                  <a:rPr lang="en-US" dirty="0" err="1"/>
                  <a:t>modul</a:t>
                </a:r>
                <a:r>
                  <a:rPr lang="en-US" dirty="0"/>
                  <a:t>  </a:t>
                </a:r>
                <a:r>
                  <a:rPr lang="en-US" dirty="0" err="1"/>
                  <a:t>jihatdan</a:t>
                </a:r>
                <a:r>
                  <a:rPr lang="en-US" dirty="0"/>
                  <a:t>  </a:t>
                </a:r>
                <a:r>
                  <a:rPr lang="en-US" dirty="0" err="1"/>
                  <a:t>bir-biriga</a:t>
                </a:r>
                <a:r>
                  <a:rPr lang="en-US" dirty="0"/>
                  <a:t>  </a:t>
                </a:r>
                <a:r>
                  <a:rPr lang="en-US" dirty="0" err="1"/>
                  <a:t>teng</a:t>
                </a:r>
                <a:r>
                  <a:rPr lang="en-US" dirty="0"/>
                  <a:t>  </a:t>
                </a:r>
                <a:r>
                  <a:rPr lang="en-US" dirty="0" err="1"/>
                  <a:t>hamda</a:t>
                </a:r>
                <a:r>
                  <a:rPr lang="en-US" dirty="0"/>
                  <a:t>  </a:t>
                </a:r>
                <a:r>
                  <a:rPr lang="en-US" dirty="0" err="1"/>
                  <a:t>manba</a:t>
                </a:r>
                <a:r>
                  <a:rPr lang="en-US" dirty="0"/>
                  <a:t>  </a:t>
                </a:r>
                <a:r>
                  <a:rPr lang="en-US" dirty="0" err="1"/>
                  <a:t>kuchlanishi</a:t>
                </a:r>
                <a:r>
                  <a:rPr lang="en-US" dirty="0"/>
                  <a:t>  (</a:t>
                </a:r>
                <a:r>
                  <a:rPr lang="en-US" dirty="0" err="1"/>
                  <a:t>toki</a:t>
                </a:r>
                <a:r>
                  <a:rPr lang="en-US" dirty="0"/>
                  <a:t>) </a:t>
                </a:r>
                <a:r>
                  <a:rPr lang="en-US" dirty="0" err="1"/>
                  <a:t>dan</a:t>
                </a:r>
                <a:r>
                  <a:rPr lang="en-US" dirty="0"/>
                  <a:t>  </a:t>
                </a:r>
                <a:r>
                  <a:rPr lang="en-US" dirty="0" err="1"/>
                  <a:t>bir</a:t>
                </a:r>
                <a:r>
                  <a:rPr lang="en-US" dirty="0"/>
                  <a:t>  </a:t>
                </a:r>
                <a:r>
                  <a:rPr lang="en-US" dirty="0" err="1"/>
                  <a:t>necha</a:t>
                </a:r>
                <a:r>
                  <a:rPr lang="en-US" dirty="0"/>
                  <a:t>  </a:t>
                </a:r>
                <a:r>
                  <a:rPr lang="en-US" dirty="0" err="1"/>
                  <a:t>marta</a:t>
                </a:r>
                <a:r>
                  <a:rPr lang="en-US" dirty="0"/>
                  <a:t>  </a:t>
                </a:r>
                <a:r>
                  <a:rPr lang="en-US" dirty="0" err="1"/>
                  <a:t>ortib</a:t>
                </a:r>
                <a:r>
                  <a:rPr lang="en-US" dirty="0"/>
                  <a:t>  </a:t>
                </a:r>
                <a:r>
                  <a:rPr lang="en-US" dirty="0" err="1"/>
                  <a:t>ketadi</a:t>
                </a:r>
                <a:r>
                  <a:rPr lang="en-US" dirty="0"/>
                  <a:t>.  </a:t>
                </a:r>
                <a:r>
                  <a:rPr lang="en-US" dirty="0" err="1"/>
                  <a:t>Elektr</a:t>
                </a:r>
                <a:r>
                  <a:rPr lang="en-US" dirty="0"/>
                  <a:t>  </a:t>
                </a:r>
                <a:r>
                  <a:rPr lang="en-US" dirty="0" err="1"/>
                  <a:t>zanjirlaridagi</a:t>
                </a:r>
                <a:r>
                  <a:rPr lang="en-US" dirty="0"/>
                  <a:t>  </a:t>
                </a:r>
                <a:r>
                  <a:rPr lang="en-US" dirty="0" err="1"/>
                  <a:t>bu</a:t>
                </a:r>
                <a:r>
                  <a:rPr lang="en-US" dirty="0"/>
                  <a:t>  </a:t>
                </a:r>
                <a:r>
                  <a:rPr lang="en-US" dirty="0" err="1"/>
                  <a:t>rejim</a:t>
                </a:r>
                <a:r>
                  <a:rPr lang="en-US" dirty="0"/>
                  <a:t>  </a:t>
                </a:r>
                <a:r>
                  <a:rPr lang="en-US" dirty="0" err="1"/>
                  <a:t>kuchlanishlar</a:t>
                </a:r>
                <a:r>
                  <a:rPr lang="en-US" dirty="0"/>
                  <a:t>  (</a:t>
                </a:r>
                <a:r>
                  <a:rPr lang="en-US" dirty="0" err="1"/>
                  <a:t>toklar</a:t>
                </a:r>
                <a:r>
                  <a:rPr lang="en-US" dirty="0"/>
                  <a:t>)  </a:t>
                </a:r>
                <a:r>
                  <a:rPr lang="en-US" dirty="0" err="1"/>
                  <a:t>rezonansi</a:t>
                </a:r>
                <a:r>
                  <a:rPr lang="en-US" dirty="0"/>
                  <a:t>  deb  </a:t>
                </a:r>
                <a:r>
                  <a:rPr lang="en-US" dirty="0" err="1"/>
                  <a:t>ataladi</a:t>
                </a:r>
                <a:r>
                  <a:rPr lang="en-US" dirty="0"/>
                  <a:t>.  Bu  </a:t>
                </a:r>
                <a:r>
                  <a:rPr lang="en-US" dirty="0" err="1"/>
                  <a:t>rejimda</a:t>
                </a:r>
                <a:r>
                  <a:rPr lang="en-US" dirty="0"/>
                  <a:t>  </a:t>
                </a:r>
                <a:r>
                  <a:rPr lang="en-US" dirty="0" err="1"/>
                  <a:t>zanjirning</a:t>
                </a:r>
                <a:r>
                  <a:rPr lang="en-US" dirty="0"/>
                  <a:t>  </a:t>
                </a:r>
                <a:r>
                  <a:rPr lang="en-US" dirty="0" err="1"/>
                  <a:t>reaktiv</a:t>
                </a:r>
                <a:r>
                  <a:rPr lang="en-US" dirty="0"/>
                  <a:t>  </a:t>
                </a:r>
                <a:r>
                  <a:rPr lang="en-US" dirty="0" err="1"/>
                  <a:t>quvvati</a:t>
                </a:r>
                <a:r>
                  <a:rPr lang="en-US" dirty="0"/>
                  <a:t>  </a:t>
                </a:r>
                <a:r>
                  <a:rPr lang="en-US" dirty="0" err="1"/>
                  <a:t>nolga</a:t>
                </a:r>
                <a:r>
                  <a:rPr lang="en-US" dirty="0"/>
                  <a:t>  </a:t>
                </a:r>
                <a:r>
                  <a:rPr lang="en-US" dirty="0" err="1"/>
                  <a:t>teng</a:t>
                </a:r>
                <a:r>
                  <a:rPr lang="en-US" dirty="0"/>
                  <a:t>  </a:t>
                </a:r>
                <a:r>
                  <a:rPr lang="en-US" dirty="0" err="1"/>
                  <a:t>bo'ladi</a:t>
                </a:r>
                <a:r>
                  <a:rPr lang="en-US" dirty="0"/>
                  <a:t>.  </a:t>
                </a:r>
                <a:r>
                  <a:rPr lang="en-US" dirty="0" err="1"/>
                  <a:t>Rezonans</a:t>
                </a:r>
                <a:r>
                  <a:rPr lang="en-US" dirty="0"/>
                  <a:t>  </a:t>
                </a:r>
                <a:r>
                  <a:rPr lang="en-US" dirty="0" err="1"/>
                  <a:t>yuzaga</a:t>
                </a:r>
                <a:r>
                  <a:rPr lang="en-US" dirty="0"/>
                  <a:t>  </a:t>
                </a:r>
                <a:r>
                  <a:rPr lang="en-US" dirty="0" err="1"/>
                  <a:t>keladigan</a:t>
                </a:r>
                <a:r>
                  <a:rPr lang="en-US" dirty="0"/>
                  <a:t> </a:t>
                </a:r>
                <a:r>
                  <a:rPr lang="en-US" dirty="0" err="1"/>
                  <a:t>chastota</a:t>
                </a:r>
                <a:r>
                  <a:rPr lang="en-US" dirty="0"/>
                  <a:t> </a:t>
                </a:r>
                <a:r>
                  <a:rPr lang="en-US" dirty="0" err="1"/>
                  <a:t>rezonans</a:t>
                </a:r>
                <a:r>
                  <a:rPr lang="en-US" dirty="0"/>
                  <a:t> </a:t>
                </a:r>
                <a:r>
                  <a:rPr lang="en-US" dirty="0" err="1"/>
                  <a:t>chastotasi</a:t>
                </a:r>
                <a:r>
                  <a:rPr lang="en-US" dirty="0"/>
                  <a:t> deb </a:t>
                </a:r>
                <a:r>
                  <a:rPr lang="en-US" dirty="0" err="1"/>
                  <a:t>ataladi</a:t>
                </a:r>
                <a:r>
                  <a:rPr lang="en-US" dirty="0"/>
                  <a:t>. </a:t>
                </a:r>
                <a:r>
                  <a:rPr lang="en-US" dirty="0" err="1"/>
                  <a:t>Elektr</a:t>
                </a:r>
                <a:r>
                  <a:rPr lang="en-US" dirty="0"/>
                  <a:t>  </a:t>
                </a:r>
                <a:r>
                  <a:rPr lang="en-US" dirty="0" err="1"/>
                  <a:t>zanjirlarida</a:t>
                </a:r>
                <a:r>
                  <a:rPr lang="en-US" dirty="0"/>
                  <a:t>  </a:t>
                </a:r>
                <a:r>
                  <a:rPr lang="en-US" dirty="0" err="1"/>
                  <a:t>rezonans</a:t>
                </a:r>
                <a:r>
                  <a:rPr lang="en-US" dirty="0"/>
                  <a:t>  </a:t>
                </a:r>
                <a:r>
                  <a:rPr lang="en-US" dirty="0" err="1"/>
                  <a:t>rejimlaridan</a:t>
                </a:r>
                <a:r>
                  <a:rPr lang="en-US" dirty="0"/>
                  <a:t> </a:t>
                </a:r>
                <a:r>
                  <a:rPr lang="en-US" dirty="0" err="1"/>
                  <a:t>elektrotexnikada</a:t>
                </a:r>
                <a:r>
                  <a:rPr lang="en-US" dirty="0"/>
                  <a:t>,  </a:t>
                </a:r>
                <a:r>
                  <a:rPr lang="en-US" dirty="0" err="1"/>
                  <a:t>radiotexnikada</a:t>
                </a:r>
                <a:r>
                  <a:rPr lang="en-US" dirty="0"/>
                  <a:t>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:r>
                  <a:rPr lang="en-US" dirty="0" err="1"/>
                  <a:t>elektr</a:t>
                </a:r>
                <a:r>
                  <a:rPr lang="en-US" dirty="0"/>
                  <a:t>  </a:t>
                </a:r>
                <a:r>
                  <a:rPr lang="en-US" dirty="0" err="1"/>
                  <a:t>o'zgartgichlarda</a:t>
                </a:r>
                <a:r>
                  <a:rPr lang="en-US" dirty="0"/>
                  <a:t>  </a:t>
                </a:r>
                <a:r>
                  <a:rPr lang="en-US" dirty="0" err="1"/>
                  <a:t>keng</a:t>
                </a:r>
                <a:r>
                  <a:rPr lang="en-US" dirty="0"/>
                  <a:t>  </a:t>
                </a:r>
                <a:r>
                  <a:rPr lang="en-US" dirty="0" err="1"/>
                  <a:t>foydalaniladi</a:t>
                </a:r>
                <a:r>
                  <a:rPr lang="en-US" dirty="0"/>
                  <a:t>.  </a:t>
                </a:r>
                <a:r>
                  <a:rPr lang="en-US" dirty="0" err="1"/>
                  <a:t>Ayrim</a:t>
                </a:r>
                <a:r>
                  <a:rPr lang="en-US" dirty="0"/>
                  <a:t>  </a:t>
                </a:r>
                <a:r>
                  <a:rPr lang="en-US" dirty="0" err="1"/>
                  <a:t>hollarda</a:t>
                </a:r>
                <a:r>
                  <a:rPr lang="en-US" dirty="0"/>
                  <a:t>  </a:t>
                </a:r>
                <a:r>
                  <a:rPr lang="en-US" dirty="0" err="1"/>
                  <a:t>esa</a:t>
                </a:r>
                <a:r>
                  <a:rPr lang="en-US" dirty="0"/>
                  <a:t>,  </a:t>
                </a:r>
                <a:r>
                  <a:rPr lang="en-US" dirty="0" err="1"/>
                  <a:t>zanjirda</a:t>
                </a:r>
                <a:r>
                  <a:rPr lang="en-US" dirty="0"/>
                  <a:t>  </a:t>
                </a:r>
                <a:r>
                  <a:rPr lang="en-US" dirty="0" err="1"/>
                  <a:t>rezonans</a:t>
                </a:r>
                <a:r>
                  <a:rPr lang="en-US" dirty="0"/>
                  <a:t>  </a:t>
                </a:r>
                <a:r>
                  <a:rPr lang="en-US" dirty="0" err="1"/>
                  <a:t>hodisasi</a:t>
                </a:r>
                <a:r>
                  <a:rPr lang="en-US" dirty="0"/>
                  <a:t>  </a:t>
                </a:r>
                <a:r>
                  <a:rPr lang="en-US" dirty="0" err="1"/>
                  <a:t>yuzaga</a:t>
                </a:r>
                <a:r>
                  <a:rPr lang="en-US" dirty="0"/>
                  <a:t>  </a:t>
                </a:r>
                <a:r>
                  <a:rPr lang="en-US" dirty="0" err="1"/>
                  <a:t>kelishi</a:t>
                </a:r>
                <a:r>
                  <a:rPr lang="en-US" dirty="0"/>
                  <a:t>  </a:t>
                </a:r>
                <a:r>
                  <a:rPr lang="en-US" dirty="0" err="1"/>
                  <a:t>noqulayliklarni</a:t>
                </a:r>
                <a:r>
                  <a:rPr lang="en-US" dirty="0"/>
                  <a:t>  </a:t>
                </a:r>
                <a:r>
                  <a:rPr lang="en-US" dirty="0" err="1"/>
                  <a:t>tug'diradi</a:t>
                </a:r>
                <a:r>
                  <a:rPr lang="en-US" dirty="0"/>
                  <a:t>  (</a:t>
                </a:r>
                <a:r>
                  <a:rPr lang="en-US" dirty="0" err="1"/>
                  <a:t>masalan</a:t>
                </a:r>
                <a:r>
                  <a:rPr lang="en-US" dirty="0"/>
                  <a:t>,  </a:t>
                </a:r>
                <a:r>
                  <a:rPr lang="en-US" dirty="0" err="1"/>
                  <a:t>uzatish</a:t>
                </a:r>
                <a:r>
                  <a:rPr lang="en-US" dirty="0"/>
                  <a:t>  </a:t>
                </a:r>
                <a:r>
                  <a:rPr lang="en-US" dirty="0" err="1"/>
                  <a:t>liniyalarida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transformatorlarda</a:t>
                </a:r>
                <a:r>
                  <a:rPr lang="en-US" dirty="0"/>
                  <a:t> </a:t>
                </a:r>
                <a:r>
                  <a:rPr lang="en-US" dirty="0" err="1"/>
                  <a:t>kuchlanish</a:t>
                </a:r>
                <a:r>
                  <a:rPr lang="en-US" dirty="0"/>
                  <a:t>  </a:t>
                </a:r>
                <a:r>
                  <a:rPr lang="en-US" dirty="0" err="1"/>
                  <a:t>va</a:t>
                </a:r>
                <a:r>
                  <a:rPr lang="en-US" dirty="0"/>
                  <a:t>  </a:t>
                </a:r>
                <a:r>
                  <a:rPr lang="en-US" dirty="0" err="1"/>
                  <a:t>toklarni</a:t>
                </a:r>
                <a:r>
                  <a:rPr lang="en-US" dirty="0"/>
                  <a:t>  </a:t>
                </a:r>
                <a:r>
                  <a:rPr lang="en-US" dirty="0" err="1"/>
                  <a:t>keskin</a:t>
                </a:r>
                <a:r>
                  <a:rPr lang="en-US" dirty="0"/>
                  <a:t>  </a:t>
                </a:r>
                <a:r>
                  <a:rPr lang="en-US" dirty="0" err="1"/>
                  <a:t>ortib</a:t>
                </a:r>
                <a:r>
                  <a:rPr lang="en-US" dirty="0"/>
                  <a:t>  </a:t>
                </a:r>
                <a:r>
                  <a:rPr lang="en-US" dirty="0" err="1"/>
                  <a:t>ketishi</a:t>
                </a:r>
                <a:r>
                  <a:rPr lang="en-US" dirty="0"/>
                  <a:t> </a:t>
                </a:r>
                <a:r>
                  <a:rPr lang="en-US" dirty="0" err="1"/>
                  <a:t>o’lchash</a:t>
                </a:r>
                <a:r>
                  <a:rPr lang="en-US" dirty="0"/>
                  <a:t>  </a:t>
                </a:r>
                <a:r>
                  <a:rPr lang="en-US" dirty="0" err="1"/>
                  <a:t>asboblarini</a:t>
                </a:r>
                <a:r>
                  <a:rPr lang="en-US" dirty="0"/>
                  <a:t>  </a:t>
                </a:r>
                <a:r>
                  <a:rPr lang="en-US" dirty="0" err="1"/>
                  <a:t>hamda</a:t>
                </a:r>
                <a:r>
                  <a:rPr lang="en-US" dirty="0"/>
                  <a:t>  </a:t>
                </a:r>
                <a:r>
                  <a:rPr lang="en-US" dirty="0" err="1"/>
                  <a:t>izolyatsiyani</a:t>
                </a:r>
                <a:r>
                  <a:rPr lang="en-US" dirty="0"/>
                  <a:t>  </a:t>
                </a:r>
                <a:r>
                  <a:rPr lang="en-US" dirty="0" err="1"/>
                  <a:t>ishdan</a:t>
                </a:r>
                <a:r>
                  <a:rPr lang="en-US" dirty="0"/>
                  <a:t>  </a:t>
                </a:r>
                <a:r>
                  <a:rPr lang="en-US" dirty="0" err="1"/>
                  <a:t>chiqishiga</a:t>
                </a:r>
                <a:r>
                  <a:rPr lang="en-US" dirty="0"/>
                  <a:t>  </a:t>
                </a:r>
                <a:r>
                  <a:rPr lang="en-US" dirty="0" err="1"/>
                  <a:t>olib</a:t>
                </a:r>
                <a:r>
                  <a:rPr lang="en-US" dirty="0"/>
                  <a:t> </a:t>
                </a:r>
                <a:r>
                  <a:rPr lang="en-US" dirty="0" err="1"/>
                  <a:t>keladi</a:t>
                </a:r>
                <a:r>
                  <a:rPr lang="en-US" dirty="0"/>
                  <a:t>).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480720"/>
              </a:xfrm>
              <a:blipFill rotWithShape="1">
                <a:blip r:embed="rId2"/>
                <a:stretch>
                  <a:fillRect t="-1411" r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78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052736"/>
                <a:ext cx="8229600" cy="4709160"/>
              </a:xfrm>
            </p:spPr>
            <p:txBody>
              <a:bodyPr>
                <a:normAutofit fontScale="85000" lnSpcReduction="10000"/>
              </a:bodyPr>
              <a:lstStyle/>
              <a:p>
                <a:pPr latinLnBrk="1"/>
                <a:r>
                  <a:rPr lang="en-US" dirty="0" err="1"/>
                  <a:t>Kuchlanishlar</a:t>
                </a:r>
                <a:r>
                  <a:rPr lang="en-US" dirty="0"/>
                  <a:t> </a:t>
                </a:r>
                <a:r>
                  <a:rPr lang="en-US" dirty="0" err="1"/>
                  <a:t>rezonansir</a:t>
                </a:r>
                <a:r>
                  <a:rPr lang="en-US" dirty="0"/>
                  <a:t>, L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Celementlari</a:t>
                </a:r>
                <a:r>
                  <a:rPr lang="en-US" dirty="0"/>
                  <a:t> </a:t>
                </a:r>
                <a:r>
                  <a:rPr lang="en-US" dirty="0" err="1"/>
                  <a:t>ketma-ket</a:t>
                </a:r>
                <a:r>
                  <a:rPr lang="en-US" dirty="0"/>
                  <a:t> </a:t>
                </a:r>
                <a:r>
                  <a:rPr lang="en-US" dirty="0" err="1"/>
                  <a:t>ulangan</a:t>
                </a:r>
                <a:r>
                  <a:rPr lang="en-US" dirty="0"/>
                  <a:t> </a:t>
                </a:r>
                <a:r>
                  <a:rPr lang="en-US" dirty="0" err="1"/>
                  <a:t>zanjirni</a:t>
                </a:r>
                <a:r>
                  <a:rPr lang="en-US" dirty="0"/>
                  <a:t> </a:t>
                </a:r>
                <a:r>
                  <a:rPr lang="en-US" dirty="0" err="1"/>
                  <a:t>ko'rib</a:t>
                </a:r>
                <a:r>
                  <a:rPr lang="en-US" dirty="0"/>
                  <a:t> </a:t>
                </a:r>
                <a:r>
                  <a:rPr lang="en-US" dirty="0" err="1"/>
                  <a:t>chiqamiz</a:t>
                </a:r>
                <a:r>
                  <a:rPr lang="en-US" dirty="0"/>
                  <a:t>  (2.20-rasm, a). </a:t>
                </a:r>
                <a:r>
                  <a:rPr lang="en-US" dirty="0" err="1"/>
                  <a:t>Zanjirning</a:t>
                </a:r>
                <a:r>
                  <a:rPr lang="en-US" dirty="0"/>
                  <a:t> </a:t>
                </a:r>
                <a:r>
                  <a:rPr lang="en-US" dirty="0" err="1"/>
                  <a:t>kompleks</a:t>
                </a:r>
                <a:r>
                  <a:rPr lang="en-US" dirty="0"/>
                  <a:t> </a:t>
                </a:r>
                <a:r>
                  <a:rPr lang="en-US" dirty="0" err="1"/>
                  <a:t>qarshiligi</a:t>
                </a:r>
                <a:r>
                  <a:rPr lang="en-US" dirty="0"/>
                  <a:t>:</a:t>
                </a:r>
                <a:endParaRPr lang="ru-RU" dirty="0"/>
              </a:p>
              <a:p>
                <a:pPr latinLnBrk="1"/>
                <a:r>
                  <a:rPr lang="en-US" dirty="0"/>
                  <a:t>Z=</a:t>
                </a:r>
                <a:r>
                  <a:rPr lang="en-US" dirty="0" err="1"/>
                  <a:t>r+j</a:t>
                </a:r>
                <a:r>
                  <a:rPr lang="en-US" dirty="0"/>
                  <a:t>(</a:t>
                </a:r>
                <a:r>
                  <a:rPr lang="en-US" dirty="0" err="1"/>
                  <a:t>ωL</a:t>
                </a:r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/>
                          <m:t>ωC</m:t>
                        </m:r>
                      </m:den>
                    </m:f>
                  </m:oMath>
                </a14:m>
                <a:r>
                  <a:rPr lang="en-US" dirty="0"/>
                  <a:t>) . </a:t>
                </a:r>
                <a:r>
                  <a:rPr lang="en-US" dirty="0" err="1"/>
                  <a:t>Kuchlanish</a:t>
                </a:r>
                <a:r>
                  <a:rPr lang="en-US" dirty="0"/>
                  <a:t> </a:t>
                </a:r>
                <a:r>
                  <a:rPr lang="en-US" dirty="0" err="1"/>
                  <a:t>rezonansi</a:t>
                </a:r>
                <a:r>
                  <a:rPr lang="en-US" dirty="0"/>
                  <a:t> </a:t>
                </a:r>
                <a:r>
                  <a:rPr lang="en-US" dirty="0" err="1"/>
                  <a:t>shartiga</a:t>
                </a:r>
                <a:r>
                  <a:rPr lang="en-US" dirty="0"/>
                  <a:t> </a:t>
                </a:r>
                <a:r>
                  <a:rPr lang="en-US" dirty="0" err="1"/>
                  <a:t>ko`ra</a:t>
                </a:r>
                <a:r>
                  <a:rPr lang="en-US" dirty="0"/>
                  <a:t>: X=ωL-1/</a:t>
                </a:r>
                <a:r>
                  <a:rPr lang="en-US" dirty="0" err="1"/>
                  <a:t>ωC</a:t>
                </a:r>
                <a:r>
                  <a:rPr lang="en-US" dirty="0"/>
                  <a:t>=0 </a:t>
                </a:r>
                <a:r>
                  <a:rPr lang="en-US" dirty="0" err="1"/>
                  <a:t>yoki</a:t>
                </a:r>
                <a:r>
                  <a:rPr lang="en-US" dirty="0"/>
                  <a:t> </a:t>
                </a:r>
                <a:r>
                  <a:rPr lang="en-US" dirty="0" err="1"/>
                  <a:t>ωL</a:t>
                </a:r>
                <a:r>
                  <a:rPr lang="en-US" dirty="0"/>
                  <a:t>=1/</a:t>
                </a:r>
                <a:r>
                  <a:rPr lang="en-US" dirty="0" err="1"/>
                  <a:t>ωC</a:t>
                </a:r>
                <a:r>
                  <a:rPr lang="en-US" dirty="0"/>
                  <a:t>, </a:t>
                </a:r>
                <a:r>
                  <a:rPr lang="en-US" dirty="0" err="1"/>
                  <a:t>bunda</a:t>
                </a:r>
                <a:r>
                  <a:rPr lang="en-US" dirty="0"/>
                  <a:t> </a:t>
                </a:r>
                <a:r>
                  <a:rPr lang="en-US" dirty="0" err="1"/>
                  <a:t>ω</a:t>
                </a:r>
                <a:r>
                  <a:rPr lang="en-US" baseline="-25000" dirty="0" err="1"/>
                  <a:t>r</a:t>
                </a:r>
                <a:r>
                  <a:rPr lang="en-US" dirty="0"/>
                  <a:t>=1/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/>
                          <m:t>LC</m:t>
                        </m:r>
                      </m:e>
                    </m:rad>
                  </m:oMath>
                </a14:m>
                <a:r>
                  <a:rPr lang="en-US" dirty="0"/>
                  <a:t> — </a:t>
                </a:r>
                <a:r>
                  <a:rPr lang="en-US" dirty="0" err="1"/>
                  <a:t>rezonans</a:t>
                </a:r>
                <a:r>
                  <a:rPr lang="en-US" dirty="0"/>
                  <a:t> </a:t>
                </a:r>
                <a:r>
                  <a:rPr lang="en-US" dirty="0" err="1"/>
                  <a:t>chastotasi</a:t>
                </a:r>
                <a:r>
                  <a:rPr lang="en-US" dirty="0"/>
                  <a:t>.  </a:t>
                </a:r>
                <a:r>
                  <a:rPr lang="en-US" dirty="0" err="1"/>
                  <a:t>Kuchlanish</a:t>
                </a:r>
                <a:r>
                  <a:rPr lang="en-US" dirty="0"/>
                  <a:t> </a:t>
                </a:r>
                <a:r>
                  <a:rPr lang="en-US" dirty="0" err="1"/>
                  <a:t>rezonansi</a:t>
                </a:r>
                <a:r>
                  <a:rPr lang="en-US" dirty="0"/>
                  <a:t> </a:t>
                </a:r>
                <a:r>
                  <a:rPr lang="en-US" dirty="0" err="1"/>
                  <a:t>rejimi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kuchlanishlar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diagrammasi</a:t>
                </a:r>
                <a:r>
                  <a:rPr lang="en-US" dirty="0"/>
                  <a:t> 8 – </a:t>
                </a:r>
                <a:r>
                  <a:rPr lang="en-US" dirty="0" err="1"/>
                  <a:t>rasm</a:t>
                </a:r>
                <a:r>
                  <a:rPr lang="en-US" dirty="0"/>
                  <a:t>, b da </a:t>
                </a:r>
                <a:r>
                  <a:rPr lang="en-US" dirty="0" err="1"/>
                  <a:t>keltirilgan</a:t>
                </a:r>
                <a:r>
                  <a:rPr lang="en-US" dirty="0"/>
                  <a:t>. </a:t>
                </a:r>
                <a:r>
                  <a:rPr lang="en-US" dirty="0" err="1"/>
                  <a:t>Unda</a:t>
                </a:r>
                <a:r>
                  <a:rPr lang="en-US" dirty="0"/>
                  <a:t> </a:t>
                </a:r>
                <a:r>
                  <a:rPr lang="en-US" dirty="0" err="1"/>
                  <a:t>reaktiv</a:t>
                </a:r>
                <a:r>
                  <a:rPr lang="en-US" dirty="0"/>
                  <a:t> </a:t>
                </a:r>
                <a:r>
                  <a:rPr lang="en-US" dirty="0" err="1"/>
                  <a:t>elementlardagi</a:t>
                </a:r>
                <a:r>
                  <a:rPr lang="en-US" dirty="0"/>
                  <a:t> </a:t>
                </a:r>
                <a:r>
                  <a:rPr lang="en-US" dirty="0" err="1"/>
                  <a:t>kuchlanishlarning</a:t>
                </a:r>
                <a:r>
                  <a:rPr lang="en-US" dirty="0"/>
                  <a:t> </a:t>
                </a:r>
                <a:r>
                  <a:rPr lang="en-US" dirty="0" err="1"/>
                  <a:t>modul</a:t>
                </a:r>
                <a:r>
                  <a:rPr lang="en-US" dirty="0"/>
                  <a:t> </a:t>
                </a:r>
                <a:r>
                  <a:rPr lang="en-US" dirty="0" err="1"/>
                  <a:t>qiymatlari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, </a:t>
                </a:r>
                <a:r>
                  <a:rPr lang="en-US" dirty="0" err="1"/>
                  <a:t>yo`nalishlari</a:t>
                </a:r>
                <a:r>
                  <a:rPr lang="en-US" dirty="0"/>
                  <a:t> </a:t>
                </a:r>
                <a:r>
                  <a:rPr lang="en-US" dirty="0" err="1"/>
                  <a:t>esa</a:t>
                </a:r>
                <a:r>
                  <a:rPr lang="en-US" dirty="0"/>
                  <a:t> </a:t>
                </a:r>
                <a:r>
                  <a:rPr lang="en-US" dirty="0" err="1"/>
                  <a:t>qarama</a:t>
                </a:r>
                <a:r>
                  <a:rPr lang="en-US" dirty="0"/>
                  <a:t> – </a:t>
                </a:r>
                <a:r>
                  <a:rPr lang="en-US" dirty="0" err="1"/>
                  <a:t>qarshi</a:t>
                </a:r>
                <a:r>
                  <a:rPr lang="en-US" dirty="0"/>
                  <a:t>. </a:t>
                </a:r>
                <a:r>
                  <a:rPr lang="en-US" dirty="0" err="1"/>
                  <a:t>Rezonansi</a:t>
                </a:r>
                <a:r>
                  <a:rPr lang="en-US" dirty="0"/>
                  <a:t> </a:t>
                </a:r>
                <a:r>
                  <a:rPr lang="en-US" dirty="0" err="1"/>
                  <a:t>shartidan</a:t>
                </a:r>
                <a:r>
                  <a:rPr lang="en-US" dirty="0"/>
                  <a:t> </a:t>
                </a:r>
                <a:r>
                  <a:rPr lang="en-US" dirty="0" err="1"/>
                  <a:t>ko`rinib</a:t>
                </a:r>
                <a:r>
                  <a:rPr lang="en-US" dirty="0"/>
                  <a:t> </a:t>
                </a:r>
                <a:r>
                  <a:rPr lang="en-US" dirty="0" err="1"/>
                  <a:t>turindiki</a:t>
                </a:r>
                <a:r>
                  <a:rPr lang="en-US" dirty="0"/>
                  <a:t>, </a:t>
                </a:r>
                <a:r>
                  <a:rPr lang="en-US" dirty="0" err="1"/>
                  <a:t>zanjirda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rejimni</a:t>
                </a:r>
                <a:r>
                  <a:rPr lang="en-US" dirty="0"/>
                  <a:t> </a:t>
                </a:r>
                <a:r>
                  <a:rPr lang="en-US" dirty="0" err="1"/>
                  <a:t>hosil</a:t>
                </a:r>
                <a:r>
                  <a:rPr lang="en-US" dirty="0"/>
                  <a:t> </a:t>
                </a:r>
                <a:r>
                  <a:rPr lang="en-US" dirty="0" err="1"/>
                  <a:t>qilish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manba</a:t>
                </a:r>
                <a:r>
                  <a:rPr lang="en-US" dirty="0"/>
                  <a:t> </a:t>
                </a:r>
                <a:r>
                  <a:rPr lang="en-US" dirty="0" err="1"/>
                  <a:t>chastotasini</a:t>
                </a:r>
                <a:r>
                  <a:rPr lang="en-US" dirty="0"/>
                  <a:t> </a:t>
                </a:r>
                <a:r>
                  <a:rPr lang="en-US" dirty="0" err="1"/>
                  <a:t>rostlab</a:t>
                </a:r>
                <a:r>
                  <a:rPr lang="en-US" dirty="0"/>
                  <a:t> </a:t>
                </a:r>
                <a:r>
                  <a:rPr lang="en-US" dirty="0" err="1"/>
                  <a:t>yoki</a:t>
                </a:r>
                <a:r>
                  <a:rPr lang="en-US" dirty="0"/>
                  <a:t> </a:t>
                </a:r>
                <a:r>
                  <a:rPr lang="en-US" dirty="0" err="1"/>
                  <a:t>zajir</a:t>
                </a:r>
                <a:r>
                  <a:rPr lang="en-US" dirty="0"/>
                  <a:t> </a:t>
                </a:r>
                <a:r>
                  <a:rPr lang="en-US" dirty="0" err="1"/>
                  <a:t>xususiy</a:t>
                </a:r>
                <a:r>
                  <a:rPr lang="en-US" dirty="0"/>
                  <a:t> </a:t>
                </a:r>
                <a:r>
                  <a:rPr lang="en-US" dirty="0" err="1"/>
                  <a:t>chastotasini</a:t>
                </a:r>
                <a:r>
                  <a:rPr lang="en-US" dirty="0"/>
                  <a:t> L </a:t>
                </a:r>
                <a:r>
                  <a:rPr lang="en-US" dirty="0" err="1"/>
                  <a:t>yoki</a:t>
                </a:r>
                <a:r>
                  <a:rPr lang="en-US" dirty="0"/>
                  <a:t> C </a:t>
                </a:r>
                <a:r>
                  <a:rPr lang="en-US" dirty="0" err="1"/>
                  <a:t>ni</a:t>
                </a:r>
                <a:r>
                  <a:rPr lang="en-US" dirty="0"/>
                  <a:t> </a:t>
                </a:r>
                <a:r>
                  <a:rPr lang="en-US" dirty="0" err="1"/>
                  <a:t>o`zgartirish</a:t>
                </a:r>
                <a:r>
                  <a:rPr lang="en-US" dirty="0"/>
                  <a:t> (</a:t>
                </a:r>
                <a:r>
                  <a:rPr lang="en-US" dirty="0" err="1"/>
                  <a:t>rostlash</a:t>
                </a:r>
                <a:r>
                  <a:rPr lang="en-US" dirty="0"/>
                  <a:t>) </a:t>
                </a:r>
                <a:r>
                  <a:rPr lang="en-US" dirty="0" err="1"/>
                  <a:t>hisobiga</a:t>
                </a:r>
                <a:r>
                  <a:rPr lang="en-US" dirty="0"/>
                  <a:t> </a:t>
                </a:r>
                <a:r>
                  <a:rPr lang="en-US" dirty="0" err="1"/>
                  <a:t>hosil</a:t>
                </a:r>
                <a:r>
                  <a:rPr lang="en-US" dirty="0"/>
                  <a:t> </a:t>
                </a:r>
                <a:r>
                  <a:rPr lang="en-US" dirty="0" err="1"/>
                  <a:t>qilish</a:t>
                </a:r>
                <a:r>
                  <a:rPr lang="en-US" dirty="0"/>
                  <a:t> </a:t>
                </a:r>
                <a:r>
                  <a:rPr lang="en-US" dirty="0" err="1"/>
                  <a:t>mumkin</a:t>
                </a:r>
                <a:r>
                  <a:rPr lang="en-US" dirty="0"/>
                  <a:t>.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052736"/>
                <a:ext cx="8229600" cy="4709160"/>
              </a:xfrm>
              <a:blipFill rotWithShape="1">
                <a:blip r:embed="rId2"/>
                <a:stretch>
                  <a:fillRect t="-1684" r="-1037" b="-1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53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33399" t="31897" r="28880" b="46869"/>
          <a:stretch>
            <a:fillRect/>
          </a:stretch>
        </p:blipFill>
        <p:spPr bwMode="auto">
          <a:xfrm>
            <a:off x="323528" y="332656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59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264696"/>
              </a:xfrm>
            </p:spPr>
            <p:txBody>
              <a:bodyPr>
                <a:normAutofit fontScale="77500" lnSpcReduction="20000"/>
              </a:bodyPr>
              <a:lstStyle/>
              <a:p>
                <a:pPr latinLnBrk="1"/>
                <a:r>
                  <a:rPr lang="en-US" dirty="0" err="1"/>
                  <a:t>Rezonans</a:t>
                </a:r>
                <a:r>
                  <a:rPr lang="en-US" dirty="0"/>
                  <a:t> </a:t>
                </a:r>
                <a:r>
                  <a:rPr lang="en-US" dirty="0" err="1"/>
                  <a:t>rejimida</a:t>
                </a:r>
                <a:r>
                  <a:rPr lang="en-US" dirty="0"/>
                  <a:t> </a:t>
                </a:r>
                <a:r>
                  <a:rPr lang="en-US" dirty="0" err="1"/>
                  <a:t>zanjirning</a:t>
                </a:r>
                <a:r>
                  <a:rPr lang="en-US" dirty="0"/>
                  <a:t> </a:t>
                </a:r>
                <a:r>
                  <a:rPr lang="en-US" dirty="0" err="1"/>
                  <a:t>to'la</a:t>
                </a:r>
                <a:r>
                  <a:rPr lang="en-US" dirty="0"/>
                  <a:t> </a:t>
                </a:r>
                <a:r>
                  <a:rPr lang="en-US" dirty="0" err="1"/>
                  <a:t>qarshiligi</a:t>
                </a:r>
                <a:r>
                  <a:rPr lang="en-US" dirty="0"/>
                  <a:t> minimal </a:t>
                </a:r>
                <a:r>
                  <a:rPr lang="en-US" dirty="0" err="1"/>
                  <a:t>bo'lib</a:t>
                </a:r>
                <a:r>
                  <a:rPr lang="en-US" dirty="0"/>
                  <a:t>, </a:t>
                </a:r>
                <a:r>
                  <a:rPr lang="en-US" dirty="0" err="1"/>
                  <a:t>aktiv</a:t>
                </a:r>
                <a:r>
                  <a:rPr lang="en-US" dirty="0"/>
                  <a:t> </a:t>
                </a:r>
                <a:r>
                  <a:rPr lang="en-US" dirty="0" err="1"/>
                  <a:t>qarshilikka</a:t>
                </a:r>
                <a:r>
                  <a:rPr lang="en-US" dirty="0"/>
                  <a:t> </a:t>
                </a:r>
                <a:r>
                  <a:rPr lang="en-US" dirty="0" err="1"/>
                  <a:t>teng</a:t>
                </a:r>
                <a:r>
                  <a:rPr lang="en-US" dirty="0"/>
                  <a:t> </a:t>
                </a:r>
                <a:r>
                  <a:rPr lang="en-US" dirty="0" err="1"/>
                  <a:t>bo'ladi</a:t>
                </a:r>
                <a:r>
                  <a:rPr lang="en-US" dirty="0"/>
                  <a:t>:</a:t>
                </a:r>
                <a:endParaRPr lang="ru-RU" dirty="0"/>
              </a:p>
              <a:p>
                <a:pPr latinLnBrk="1"/>
                <a:r>
                  <a:rPr lang="en-US" dirty="0"/>
                  <a:t>Z=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e>
                          <m:sup>
                            <m:r>
                              <a:rPr lang="en-US"/>
                              <m:t>2</m:t>
                            </m:r>
                          </m:sup>
                        </m:sSup>
                        <m:r>
                          <a:rPr lang="en-US"/>
                          <m:t>+</m:t>
                        </m:r>
                        <m:sSup>
                          <m:sSupPr>
                            <m:ctrlPr>
                              <a:rPr lang="ru-RU" i="1"/>
                            </m:ctrlPr>
                          </m:sSupPr>
                          <m:e>
                            <m:r>
                              <a:rPr lang="en-US"/>
                              <m:t>(</m:t>
                            </m:r>
                            <m:sSub>
                              <m:sSubPr>
                                <m:ctrlPr>
                                  <a:rPr lang="ru-RU" i="1"/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/>
                                  <m:t>L</m:t>
                                </m:r>
                              </m:sub>
                            </m:sSub>
                            <m:r>
                              <a:rPr lang="en-US" i="1"/>
                              <m:t>−</m:t>
                            </m:r>
                            <m:sSub>
                              <m:sSubPr>
                                <m:ctrlPr>
                                  <a:rPr lang="ru-RU" i="1"/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/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/>
                                  <m:t>C</m:t>
                                </m:r>
                              </m:sub>
                            </m:sSub>
                            <m:r>
                              <a:rPr lang="en-US"/>
                              <m:t>)</m:t>
                            </m:r>
                          </m:e>
                          <m:sup>
                            <m:r>
                              <a:rPr lang="en-US"/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=r</a:t>
                </a:r>
                <a:endParaRPr lang="ru-RU" dirty="0"/>
              </a:p>
              <a:p>
                <a:pPr latinLnBrk="1"/>
                <a:r>
                  <a:rPr lang="en-US" dirty="0" err="1"/>
                  <a:t>Zanjirdagi</a:t>
                </a:r>
                <a:r>
                  <a:rPr lang="en-US" dirty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paytda</a:t>
                </a:r>
                <a:r>
                  <a:rPr lang="en-US" dirty="0"/>
                  <a:t> </a:t>
                </a:r>
                <a:r>
                  <a:rPr lang="en-US" dirty="0" err="1"/>
                  <a:t>maksimal</a:t>
                </a:r>
                <a:r>
                  <a:rPr lang="en-US" dirty="0"/>
                  <a:t> </a:t>
                </a:r>
                <a:r>
                  <a:rPr lang="en-US" dirty="0" err="1"/>
                  <a:t>qiymatda</a:t>
                </a:r>
                <a:r>
                  <a:rPr lang="en-US" dirty="0"/>
                  <a:t> </a:t>
                </a:r>
                <a:r>
                  <a:rPr lang="en-US" dirty="0" err="1"/>
                  <a:t>erishadi</a:t>
                </a:r>
                <a:r>
                  <a:rPr lang="en-US" dirty="0"/>
                  <a:t>: </a:t>
                </a:r>
                <a:endParaRPr lang="ru-RU" dirty="0"/>
              </a:p>
              <a:p>
                <a:pPr latinLnBrk="1"/>
                <a:r>
                  <a:rPr lang="en-US" dirty="0"/>
                  <a:t>I=U/z=U/r</a:t>
                </a:r>
                <a:endParaRPr lang="ru-RU" dirty="0"/>
              </a:p>
              <a:p>
                <a:pPr latinLnBrk="1"/>
                <a:r>
                  <a:rPr lang="en-US" dirty="0"/>
                  <a:t>r </a:t>
                </a:r>
                <a:r>
                  <a:rPr lang="en-US" dirty="0" err="1"/>
                  <a:t>qarshilikdagi</a:t>
                </a:r>
                <a:r>
                  <a:rPr lang="en-US" dirty="0"/>
                  <a:t>  </a:t>
                </a:r>
                <a:r>
                  <a:rPr lang="en-US" dirty="0" err="1"/>
                  <a:t>kuchlanish</a:t>
                </a:r>
                <a:r>
                  <a:rPr lang="en-US" dirty="0"/>
                  <a:t>  </a:t>
                </a:r>
                <a:r>
                  <a:rPr lang="en-US" dirty="0" err="1"/>
                  <a:t>pasayishi</a:t>
                </a:r>
                <a:r>
                  <a:rPr lang="en-US" dirty="0"/>
                  <a:t>  </a:t>
                </a:r>
                <a:r>
                  <a:rPr lang="en-US" dirty="0" err="1"/>
                  <a:t>manba</a:t>
                </a:r>
                <a:r>
                  <a:rPr lang="en-US" dirty="0"/>
                  <a:t>  </a:t>
                </a:r>
                <a:r>
                  <a:rPr lang="en-US" dirty="0" err="1"/>
                  <a:t>kuchlanishiga</a:t>
                </a:r>
                <a:r>
                  <a:rPr lang="en-US" dirty="0"/>
                  <a:t>  </a:t>
                </a:r>
                <a:r>
                  <a:rPr lang="en-US" dirty="0" err="1"/>
                  <a:t>teng</a:t>
                </a:r>
                <a:r>
                  <a:rPr lang="en-US" dirty="0"/>
                  <a:t>  </a:t>
                </a:r>
                <a:r>
                  <a:rPr lang="en-US" dirty="0" err="1"/>
                  <a:t>bo'ladi</a:t>
                </a:r>
                <a:r>
                  <a:rPr lang="en-US" dirty="0"/>
                  <a:t>:</a:t>
                </a:r>
                <a:endParaRPr lang="ru-RU" dirty="0"/>
              </a:p>
              <a:p>
                <a:pPr latinLnBrk="1"/>
                <a:r>
                  <a:rPr lang="en-US" dirty="0"/>
                  <a:t>U</a:t>
                </a:r>
                <a:r>
                  <a:rPr lang="en-US" baseline="-25000" dirty="0"/>
                  <a:t>r</a:t>
                </a:r>
                <a:r>
                  <a:rPr lang="en-US" dirty="0"/>
                  <a:t>=</a:t>
                </a:r>
                <a:r>
                  <a:rPr lang="en-US" dirty="0" err="1"/>
                  <a:t>Ir</a:t>
                </a:r>
                <a:r>
                  <a:rPr lang="en-US" dirty="0"/>
                  <a:t>=U. </a:t>
                </a:r>
                <a:endParaRPr lang="ru-RU" dirty="0"/>
              </a:p>
              <a:p>
                <a:pPr latinLnBrk="1"/>
                <a:r>
                  <a:rPr lang="en-US" dirty="0" err="1"/>
                  <a:t>Rezonans</a:t>
                </a:r>
                <a:r>
                  <a:rPr lang="en-US" dirty="0"/>
                  <a:t>  </a:t>
                </a:r>
                <a:r>
                  <a:rPr lang="en-US" dirty="0" err="1"/>
                  <a:t>rejimidagi</a:t>
                </a:r>
                <a:r>
                  <a:rPr lang="en-US" dirty="0"/>
                  <a:t>  </a:t>
                </a:r>
                <a:r>
                  <a:rPr lang="en-US" dirty="0" err="1"/>
                  <a:t>induktiv</a:t>
                </a:r>
                <a:r>
                  <a:rPr lang="en-US" dirty="0"/>
                  <a:t>  </a:t>
                </a:r>
                <a:r>
                  <a:rPr lang="en-US" dirty="0" err="1"/>
                  <a:t>yoki</a:t>
                </a:r>
                <a:r>
                  <a:rPr lang="en-US" dirty="0"/>
                  <a:t>  </a:t>
                </a:r>
                <a:r>
                  <a:rPr lang="en-US" dirty="0" err="1"/>
                  <a:t>sig'im</a:t>
                </a:r>
                <a:r>
                  <a:rPr lang="en-US" dirty="0"/>
                  <a:t>  </a:t>
                </a:r>
                <a:r>
                  <a:rPr lang="en-US" dirty="0" err="1"/>
                  <a:t>qarshilik</a:t>
                </a:r>
                <a:r>
                  <a:rPr lang="en-US" dirty="0"/>
                  <a:t>  </a:t>
                </a:r>
                <a:r>
                  <a:rPr lang="en-US" dirty="0" err="1"/>
                  <a:t>rezonans</a:t>
                </a:r>
                <a:r>
                  <a:rPr lang="en-US" dirty="0"/>
                  <a:t>  </a:t>
                </a:r>
                <a:r>
                  <a:rPr lang="en-US" dirty="0" err="1"/>
                  <a:t>zanjir</a:t>
                </a:r>
                <a:r>
                  <a:rPr lang="en-US" dirty="0"/>
                  <a:t> (</a:t>
                </a:r>
                <a:r>
                  <a:rPr lang="en-US" dirty="0" err="1"/>
                  <a:t>kontur</a:t>
                </a:r>
                <a:r>
                  <a:rPr lang="en-US" dirty="0"/>
                  <a:t>)</a:t>
                </a:r>
                <a:r>
                  <a:rPr lang="en-US" dirty="0" err="1"/>
                  <a:t>ining</a:t>
                </a:r>
                <a:r>
                  <a:rPr lang="en-US" dirty="0"/>
                  <a:t> </a:t>
                </a:r>
                <a:r>
                  <a:rPr lang="en-US" dirty="0" err="1"/>
                  <a:t>to'lqin</a:t>
                </a:r>
                <a:r>
                  <a:rPr lang="en-US" dirty="0"/>
                  <a:t> </a:t>
                </a:r>
                <a:r>
                  <a:rPr lang="en-US" dirty="0" err="1"/>
                  <a:t>qarshiligi</a:t>
                </a:r>
                <a:r>
                  <a:rPr lang="en-US" dirty="0"/>
                  <a:t> deb </a:t>
                </a:r>
                <a:r>
                  <a:rPr lang="en-US" dirty="0" err="1"/>
                  <a:t>ataladi</a:t>
                </a:r>
                <a:r>
                  <a:rPr lang="en-US" dirty="0"/>
                  <a:t>:</a:t>
                </a:r>
                <a:endParaRPr lang="ru-RU" dirty="0"/>
              </a:p>
              <a:p>
                <a:pPr latinLnBrk="1"/>
                <a:r>
                  <a:rPr lang="en-US" dirty="0"/>
                  <a:t>p=</a:t>
                </a:r>
                <a:r>
                  <a:rPr lang="en-US" dirty="0" err="1"/>
                  <a:t>ω</a:t>
                </a:r>
                <a:r>
                  <a:rPr lang="en-US" baseline="-25000" dirty="0" err="1"/>
                  <a:t>r</a:t>
                </a:r>
                <a:r>
                  <a:rPr lang="en-US" dirty="0" err="1"/>
                  <a:t>L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/>
                          <m:t>C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/>
                              <m:t>L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/>
                              <m:t>C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.</a:t>
                </a:r>
                <a:endParaRPr lang="ru-RU" dirty="0"/>
              </a:p>
              <a:p>
                <a:pPr latinLnBrk="1"/>
                <a:r>
                  <a:rPr lang="en-US" dirty="0"/>
                  <a:t>Agar  </a:t>
                </a:r>
                <a:r>
                  <a:rPr lang="en-US" dirty="0" err="1"/>
                  <a:t>zanjirdap</a:t>
                </a:r>
                <a:r>
                  <a:rPr lang="en-US" dirty="0"/>
                  <a:t>&gt;&gt;r </a:t>
                </a:r>
                <a:r>
                  <a:rPr lang="en-US" dirty="0" err="1"/>
                  <a:t>shart</a:t>
                </a:r>
                <a:r>
                  <a:rPr lang="en-US" dirty="0"/>
                  <a:t>  </a:t>
                </a:r>
                <a:r>
                  <a:rPr lang="en-US" dirty="0" err="1"/>
                  <a:t>bajarilsa</a:t>
                </a:r>
                <a:r>
                  <a:rPr lang="en-US" dirty="0"/>
                  <a:t>,  u  </a:t>
                </a:r>
                <a:r>
                  <a:rPr lang="en-US" dirty="0" err="1"/>
                  <a:t>holda</a:t>
                </a:r>
                <a:r>
                  <a:rPr lang="en-US" dirty="0"/>
                  <a:t>  </a:t>
                </a:r>
                <a:r>
                  <a:rPr lang="en-US" dirty="0" err="1"/>
                  <a:t>reaktiv</a:t>
                </a:r>
                <a:r>
                  <a:rPr lang="en-US" dirty="0"/>
                  <a:t> </a:t>
                </a:r>
                <a:r>
                  <a:rPr lang="en-US" dirty="0" err="1"/>
                  <a:t>elementlardagi</a:t>
                </a:r>
                <a:r>
                  <a:rPr lang="en-US" dirty="0"/>
                  <a:t> </a:t>
                </a:r>
                <a:r>
                  <a:rPr lang="en-US" dirty="0" err="1"/>
                  <a:t>kuchlanishlar</a:t>
                </a:r>
                <a:r>
                  <a:rPr lang="en-US" dirty="0"/>
                  <a:t> </a:t>
                </a:r>
                <a:r>
                  <a:rPr lang="en-US" dirty="0" err="1"/>
                  <a:t>manba</a:t>
                </a:r>
                <a:r>
                  <a:rPr lang="en-US" dirty="0"/>
                  <a:t>  </a:t>
                </a:r>
                <a:r>
                  <a:rPr lang="en-US" dirty="0" err="1"/>
                  <a:t>kuchlanishidan</a:t>
                </a:r>
                <a:r>
                  <a:rPr lang="en-US" dirty="0"/>
                  <a:t>  </a:t>
                </a:r>
                <a:r>
                  <a:rPr lang="en-US" dirty="0" err="1"/>
                  <a:t>ko'p</a:t>
                </a:r>
                <a:r>
                  <a:rPr lang="en-US" dirty="0"/>
                  <a:t> </a:t>
                </a:r>
                <a:r>
                  <a:rPr lang="en-US" dirty="0" err="1"/>
                  <a:t>marta</a:t>
                </a:r>
                <a:r>
                  <a:rPr lang="en-US" dirty="0"/>
                  <a:t> </a:t>
                </a:r>
                <a:r>
                  <a:rPr lang="en-US" dirty="0" err="1"/>
                  <a:t>ortiq</a:t>
                </a:r>
                <a:r>
                  <a:rPr lang="en-US" dirty="0"/>
                  <a:t> </a:t>
                </a:r>
                <a:r>
                  <a:rPr lang="en-US" dirty="0" err="1"/>
                  <a:t>bo'ladi</a:t>
                </a:r>
                <a:r>
                  <a:rPr lang="en-US" dirty="0"/>
                  <a:t>.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Lr</a:t>
                </a:r>
                <a:r>
                  <a:rPr lang="en-US" dirty="0"/>
                  <a:t> </a:t>
                </a:r>
                <a:r>
                  <a:rPr lang="en-US" dirty="0" err="1"/>
                  <a:t>yoki</a:t>
                </a:r>
                <a:r>
                  <a:rPr lang="en-US" dirty="0"/>
                  <a:t>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Cr</a:t>
                </a:r>
                <a:r>
                  <a:rPr lang="en-US" dirty="0"/>
                  <a:t> </a:t>
                </a:r>
                <a:r>
                  <a:rPr lang="en-US" dirty="0" err="1"/>
                  <a:t>ni</a:t>
                </a:r>
                <a:r>
                  <a:rPr lang="en-US" dirty="0"/>
                  <a:t> u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necha</a:t>
                </a:r>
                <a:r>
                  <a:rPr lang="en-US" dirty="0"/>
                  <a:t> </a:t>
                </a:r>
                <a:r>
                  <a:rPr lang="en-US" dirty="0" err="1"/>
                  <a:t>marta</a:t>
                </a:r>
                <a:r>
                  <a:rPr lang="en-US" dirty="0"/>
                  <a:t> </a:t>
                </a:r>
                <a:r>
                  <a:rPr lang="en-US" dirty="0" err="1"/>
                  <a:t>katta</a:t>
                </a:r>
                <a:r>
                  <a:rPr lang="en-US" dirty="0"/>
                  <a:t> </a:t>
                </a:r>
                <a:r>
                  <a:rPr lang="en-US" dirty="0" err="1"/>
                  <a:t>bo`lishi</a:t>
                </a:r>
                <a:r>
                  <a:rPr lang="en-US" dirty="0"/>
                  <a:t> </a:t>
                </a:r>
                <a:r>
                  <a:rPr lang="en-US" dirty="0" err="1"/>
                  <a:t>konturning</a:t>
                </a:r>
                <a:r>
                  <a:rPr lang="en-US" dirty="0"/>
                  <a:t> </a:t>
                </a:r>
                <a:r>
                  <a:rPr lang="en-US" dirty="0" err="1"/>
                  <a:t>aslligi</a:t>
                </a:r>
                <a:r>
                  <a:rPr lang="en-US" dirty="0"/>
                  <a:t> </a:t>
                </a:r>
                <a:r>
                  <a:rPr lang="en-US" dirty="0" err="1"/>
                  <a:t>bilan</a:t>
                </a:r>
                <a:r>
                  <a:rPr lang="en-US" dirty="0"/>
                  <a:t> </a:t>
                </a:r>
                <a:r>
                  <a:rPr lang="en-US" dirty="0" err="1"/>
                  <a:t>tavsiflanadi</a:t>
                </a:r>
                <a:r>
                  <a:rPr lang="en-US" dirty="0"/>
                  <a:t>: </a:t>
                </a:r>
                <a:endParaRPr lang="ru-RU" dirty="0"/>
              </a:p>
              <a:p>
                <a:pPr latinLnBrk="1"/>
                <a:r>
                  <a:rPr lang="en-US" dirty="0"/>
                  <a:t>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Lr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/>
                          <m:t>U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Cr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/>
                          <m:t>U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sub>
                        </m:sSub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num>
                      <m:den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sSub>
                          <m:sSubPr>
                            <m:ctrlPr>
                              <a:rPr lang="ru-RU" i="1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r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/>
                          <m:t>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/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  <a:endParaRPr lang="ru-RU" dirty="0"/>
              </a:p>
              <a:p>
                <a:pPr latinLnBrk="1"/>
                <a:r>
                  <a:rPr lang="en-US" dirty="0"/>
                  <a:t>d=1/Q=r/p — </a:t>
                </a:r>
                <a:r>
                  <a:rPr lang="en-US" dirty="0" err="1"/>
                  <a:t>zanjir</a:t>
                </a:r>
                <a:r>
                  <a:rPr lang="en-US" dirty="0"/>
                  <a:t> (</a:t>
                </a:r>
                <a:r>
                  <a:rPr lang="en-US" dirty="0" err="1"/>
                  <a:t>kontur</a:t>
                </a:r>
                <a:r>
                  <a:rPr lang="en-US" dirty="0"/>
                  <a:t>) </a:t>
                </a:r>
                <a:r>
                  <a:rPr lang="en-US" dirty="0" err="1"/>
                  <a:t>ning</a:t>
                </a:r>
                <a:r>
                  <a:rPr lang="en-US" dirty="0"/>
                  <a:t> </a:t>
                </a:r>
                <a:r>
                  <a:rPr lang="en-US" dirty="0" err="1"/>
                  <a:t>so`nishi</a:t>
                </a:r>
                <a:r>
                  <a:rPr lang="en-US" dirty="0"/>
                  <a:t>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264696"/>
              </a:xfrm>
              <a:blipFill rotWithShape="1">
                <a:blip r:embed="rId2"/>
                <a:stretch>
                  <a:fillRect t="-1461" r="-815" b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54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88640"/>
                <a:ext cx="8229600" cy="2736304"/>
              </a:xfrm>
            </p:spPr>
            <p:txBody>
              <a:bodyPr/>
              <a:lstStyle/>
              <a:p>
                <a:pPr latinLnBrk="1"/>
                <a:r>
                  <a:rPr lang="en-US" dirty="0" err="1"/>
                  <a:t>Rezonans</a:t>
                </a:r>
                <a:r>
                  <a:rPr lang="en-US" dirty="0"/>
                  <a:t> </a:t>
                </a:r>
                <a:r>
                  <a:rPr lang="en-US" dirty="0" err="1"/>
                  <a:t>rejimida</a:t>
                </a:r>
                <a:r>
                  <a:rPr lang="en-US" dirty="0"/>
                  <a:t> </a:t>
                </a:r>
                <a:r>
                  <a:rPr lang="en-US" dirty="0" err="1"/>
                  <a:t>zanjirdagi</a:t>
                </a:r>
                <a:r>
                  <a:rPr lang="en-US" dirty="0"/>
                  <a:t> </a:t>
                </a:r>
                <a:r>
                  <a:rPr lang="en-US" dirty="0" err="1"/>
                  <a:t>energetik</a:t>
                </a:r>
                <a:r>
                  <a:rPr lang="en-US" dirty="0"/>
                  <a:t> </a:t>
                </a:r>
                <a:r>
                  <a:rPr lang="en-US" dirty="0" err="1"/>
                  <a:t>munosabatlar</a:t>
                </a:r>
                <a:r>
                  <a:rPr lang="en-US" dirty="0"/>
                  <a:t> ham </a:t>
                </a:r>
                <a:r>
                  <a:rPr lang="en-US" dirty="0" err="1"/>
                  <a:t>o`ziga</a:t>
                </a:r>
                <a:r>
                  <a:rPr lang="en-US" dirty="0"/>
                  <a:t> </a:t>
                </a:r>
                <a:r>
                  <a:rPr lang="en-US" dirty="0" err="1"/>
                  <a:t>xos</a:t>
                </a:r>
                <a:r>
                  <a:rPr lang="en-US" dirty="0"/>
                  <a:t> </a:t>
                </a:r>
                <a:r>
                  <a:rPr lang="en-US" dirty="0" err="1"/>
                  <a:t>ayrim</a:t>
                </a:r>
                <a:r>
                  <a:rPr lang="en-US" dirty="0"/>
                  <a:t> </a:t>
                </a:r>
                <a:r>
                  <a:rPr lang="en-US" dirty="0" err="1"/>
                  <a:t>xususiyatlarga</a:t>
                </a:r>
                <a:r>
                  <a:rPr lang="en-US" dirty="0"/>
                  <a:t> </a:t>
                </a:r>
                <a:r>
                  <a:rPr lang="en-US" dirty="0" err="1"/>
                  <a:t>ega</a:t>
                </a:r>
                <a:r>
                  <a:rPr lang="en-US" dirty="0"/>
                  <a:t>. </a:t>
                </a:r>
                <a:r>
                  <a:rPr lang="en-US" dirty="0" err="1"/>
                  <a:t>Zanjirdagi</a:t>
                </a:r>
                <a:r>
                  <a:rPr lang="en-US" dirty="0"/>
                  <a:t> </a:t>
                </a:r>
                <a:r>
                  <a:rPr lang="en-US" dirty="0" err="1"/>
                  <a:t>tok</a:t>
                </a:r>
                <a:r>
                  <a:rPr lang="en-US" dirty="0"/>
                  <a:t> i=</a:t>
                </a:r>
                <a:r>
                  <a:rPr lang="en-US" dirty="0" err="1"/>
                  <a:t>I</a:t>
                </a:r>
                <a:r>
                  <a:rPr lang="en-US" baseline="-25000" dirty="0" err="1"/>
                  <a:t>m</a:t>
                </a:r>
                <a:r>
                  <a:rPr lang="en-US" dirty="0" err="1"/>
                  <a:t>sinω</a:t>
                </a:r>
                <a:r>
                  <a:rPr lang="en-US" baseline="-25000" dirty="0" err="1"/>
                  <a:t>r</a:t>
                </a:r>
                <a:r>
                  <a:rPr lang="en-US" dirty="0" err="1"/>
                  <a:t>t</a:t>
                </a:r>
                <a:r>
                  <a:rPr lang="en-US" dirty="0"/>
                  <a:t> </a:t>
                </a:r>
                <a:r>
                  <a:rPr lang="en-US" dirty="0" err="1"/>
                  <a:t>bo`lsa</a:t>
                </a:r>
                <a:r>
                  <a:rPr lang="en-US" dirty="0"/>
                  <a:t> </a:t>
                </a:r>
                <a:r>
                  <a:rPr lang="en-US" dirty="0" err="1"/>
                  <a:t>kondensatordagi</a:t>
                </a:r>
                <a:r>
                  <a:rPr lang="en-US" dirty="0"/>
                  <a:t> </a:t>
                </a:r>
                <a:r>
                  <a:rPr lang="en-US" dirty="0" err="1"/>
                  <a:t>kuchlanish</a:t>
                </a:r>
                <a:r>
                  <a:rPr lang="en-US" dirty="0"/>
                  <a:t>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c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en-US"/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/>
                          <m:t>C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i="1"/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/>
                          <m:t>idt</m:t>
                        </m:r>
                      </m:e>
                    </m:nary>
                    <m:r>
                      <a:rPr lang="en-US"/>
                      <m:t>=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sm</m:t>
                        </m:r>
                      </m:sub>
                    </m:sSub>
                    <m:r>
                      <m:rPr>
                        <m:sty m:val="p"/>
                      </m:rPr>
                      <a:rPr lang="en-US"/>
                      <m:t>cos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r</m:t>
                        </m:r>
                      </m:sub>
                    </m:sSub>
                    <m:r>
                      <m:rPr>
                        <m:sty m:val="p"/>
                      </m:rPr>
                      <a:rPr lang="en-US"/>
                      <m:t>t</m:t>
                    </m:r>
                    <m:r>
                      <a:rPr lang="en-US"/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bo`ladi</a:t>
                </a:r>
                <a:r>
                  <a:rPr lang="en-US" dirty="0"/>
                  <a:t>. </a:t>
                </a:r>
                <a:endParaRPr lang="ru-RU" dirty="0"/>
              </a:p>
              <a:p>
                <a:pPr marL="137160" indent="0" latinLnBrk="1">
                  <a:buNone/>
                </a:pPr>
                <a:r>
                  <a:rPr lang="en-US" dirty="0" err="1"/>
                  <a:t>Zanjir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magnit</a:t>
                </a:r>
                <a:r>
                  <a:rPr lang="en-US" dirty="0"/>
                  <a:t> </a:t>
                </a:r>
                <a:r>
                  <a:rPr lang="en-US" dirty="0" err="1"/>
                  <a:t>maydonlardagi</a:t>
                </a:r>
                <a:r>
                  <a:rPr lang="en-US" dirty="0"/>
                  <a:t> </a:t>
                </a:r>
                <a:r>
                  <a:rPr lang="en-US" dirty="0" err="1" smtClean="0"/>
                  <a:t>enrgiya</a:t>
                </a:r>
                <a:endParaRPr lang="ru-RU" dirty="0"/>
              </a:p>
              <a:p>
                <a:pPr marL="13716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88640"/>
                <a:ext cx="8229600" cy="2736304"/>
              </a:xfrm>
              <a:blipFill rotWithShape="1">
                <a:blip r:embed="rId2"/>
                <a:stretch>
                  <a:fillRect t="-2227" r="-2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/>
          <a:srcRect l="32367" t="42265" r="30903" b="41462"/>
          <a:stretch>
            <a:fillRect/>
          </a:stretch>
        </p:blipFill>
        <p:spPr bwMode="auto">
          <a:xfrm>
            <a:off x="323528" y="2817812"/>
            <a:ext cx="8424936" cy="377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95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36683" t="13580" r="34084" b="61975"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50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32862" t="14321" r="54117" b="74191"/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381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544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Elektr zanjirlarida rezonans. Kuchlanish rezonansi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 zanjirlarida rezonans. Kuchlanish rezonansi</dc:title>
  <dc:creator>Elektrik</dc:creator>
  <cp:lastModifiedBy>Elektrik</cp:lastModifiedBy>
  <cp:revision>5</cp:revision>
  <dcterms:created xsi:type="dcterms:W3CDTF">2023-07-18T12:32:16Z</dcterms:created>
  <dcterms:modified xsi:type="dcterms:W3CDTF">2023-07-18T12:38:34Z</dcterms:modified>
</cp:coreProperties>
</file>