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16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6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92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70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442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454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50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07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4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6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00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6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5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8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1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38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3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41B8D6-9A35-4662-86B3-999264D6C173}" type="datetimeFigureOut">
              <a:rPr lang="ru-RU" smtClean="0"/>
              <a:t>07.07.2023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61643-5CBF-42FB-B288-6F760E54C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822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610" y="360872"/>
            <a:ext cx="10792631" cy="1019354"/>
          </a:xfrm>
        </p:spPr>
        <p:txBody>
          <a:bodyPr/>
          <a:lstStyle/>
          <a:p>
            <a:pPr algn="ctr"/>
            <a:r>
              <a:rPr lang="en-US" sz="3200" b="1" dirty="0"/>
              <a:t>ELEKTR ZANJIRLARI VA ULARNI TAVSIFLOVCHI KATTALIKLAR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610" y="1518249"/>
            <a:ext cx="11008292" cy="4986068"/>
          </a:xfrm>
        </p:spPr>
        <p:txBody>
          <a:bodyPr/>
          <a:lstStyle/>
          <a:p>
            <a:r>
              <a:rPr lang="en-US" dirty="0" err="1"/>
              <a:t>Zaryadlangan</a:t>
            </a:r>
            <a:r>
              <a:rPr lang="en-US" dirty="0"/>
              <a:t> </a:t>
            </a:r>
            <a:r>
              <a:rPr lang="en-US" dirty="0" err="1"/>
              <a:t>zarrachalarning</a:t>
            </a:r>
            <a:r>
              <a:rPr lang="en-US" dirty="0"/>
              <a:t> </a:t>
            </a:r>
            <a:r>
              <a:rPr lang="en-US" dirty="0" err="1"/>
              <a:t>tartibli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(</a:t>
            </a:r>
            <a:r>
              <a:rPr lang="en-US" dirty="0" err="1"/>
              <a:t>harakati</a:t>
            </a:r>
            <a:r>
              <a:rPr lang="en-US" dirty="0"/>
              <a:t>)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toki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Kattaligi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o‘zgarmaydigan</a:t>
            </a:r>
            <a:r>
              <a:rPr lang="en-US" dirty="0"/>
              <a:t> </a:t>
            </a:r>
            <a:r>
              <a:rPr lang="en-US" dirty="0" err="1"/>
              <a:t>tokka</a:t>
            </a:r>
            <a:r>
              <a:rPr lang="en-US" dirty="0"/>
              <a:t> </a:t>
            </a:r>
            <a:r>
              <a:rPr lang="en-US" i="1" dirty="0" err="1"/>
              <a:t>o‘zgarmas</a:t>
            </a:r>
            <a:r>
              <a:rPr lang="en-US" i="1" dirty="0"/>
              <a:t> </a:t>
            </a:r>
            <a:r>
              <a:rPr lang="en-US" i="1" dirty="0" err="1"/>
              <a:t>tok</a:t>
            </a:r>
            <a:r>
              <a:rPr lang="en-US" dirty="0"/>
              <a:t> deb </a:t>
            </a:r>
            <a:r>
              <a:rPr lang="en-US" dirty="0" err="1"/>
              <a:t>aytiladi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o‘tishi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element 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Bu </a:t>
            </a:r>
            <a:r>
              <a:rPr lang="en-US" dirty="0" err="1"/>
              <a:t>elementlarni</a:t>
            </a:r>
            <a:r>
              <a:rPr lang="en-US" dirty="0"/>
              <a:t> EYK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manbayi</a:t>
            </a:r>
            <a:r>
              <a:rPr lang="en-US" dirty="0"/>
              <a:t>, </a:t>
            </a:r>
            <a:r>
              <a:rPr lang="en-US" dirty="0" err="1"/>
              <a:t>bog‘lovchi</a:t>
            </a:r>
            <a:r>
              <a:rPr lang="en-US" dirty="0"/>
              <a:t> </a:t>
            </a:r>
            <a:r>
              <a:rPr lang="en-US" dirty="0" err="1"/>
              <a:t>o‘tkazgich</a:t>
            </a:r>
            <a:r>
              <a:rPr lang="en-US" dirty="0"/>
              <a:t> </a:t>
            </a:r>
            <a:r>
              <a:rPr lang="en-US" dirty="0" err="1"/>
              <a:t>simlar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iste’molchilar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Agar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konturni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jarayonlarini</a:t>
            </a:r>
            <a:r>
              <a:rPr lang="en-US" dirty="0"/>
              <a:t> EYK, </a:t>
            </a:r>
            <a:r>
              <a:rPr lang="en-US" dirty="0" err="1"/>
              <a:t>tok</a:t>
            </a:r>
            <a:r>
              <a:rPr lang="en-US" dirty="0"/>
              <a:t>,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tushunchalari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ta’riflash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kontur</a:t>
            </a:r>
            <a:r>
              <a:rPr lang="en-US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zanjiri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 </a:t>
            </a:r>
            <a:r>
              <a:rPr lang="en-US" dirty="0" err="1"/>
              <a:t>Tutashtiriladigan</a:t>
            </a:r>
            <a:r>
              <a:rPr lang="en-US" dirty="0"/>
              <a:t> </a:t>
            </a:r>
            <a:r>
              <a:rPr lang="en-US" dirty="0" err="1"/>
              <a:t>o‘tkazgichlarning</a:t>
            </a:r>
            <a:r>
              <a:rPr lang="en-US" dirty="0"/>
              <a:t> </a:t>
            </a:r>
            <a:r>
              <a:rPr lang="en-US" dirty="0" err="1"/>
              <a:t>qarshiliklari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formula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: 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139931"/>
          <p:cNvPicPr/>
          <p:nvPr/>
        </p:nvPicPr>
        <p:blipFill>
          <a:blip r:embed="rId2"/>
          <a:stretch>
            <a:fillRect/>
          </a:stretch>
        </p:blipFill>
        <p:spPr>
          <a:xfrm>
            <a:off x="5310217" y="5281164"/>
            <a:ext cx="117475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8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1553" y="612307"/>
            <a:ext cx="8946541" cy="4195481"/>
          </a:xfrm>
        </p:spPr>
        <p:txBody>
          <a:bodyPr/>
          <a:lstStyle/>
          <a:p>
            <a:r>
              <a:rPr lang="en-US" dirty="0" err="1"/>
              <a:t>Biroq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zanjirlarini</a:t>
            </a:r>
            <a:r>
              <a:rPr lang="en-US" dirty="0"/>
              <a:t> </a:t>
            </a:r>
            <a:r>
              <a:rPr lang="en-US" dirty="0" err="1"/>
              <a:t>hisoblashda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olinmaydi</a:t>
            </a:r>
            <a:r>
              <a:rPr lang="en-US" dirty="0"/>
              <a:t>. </a:t>
            </a:r>
            <a:r>
              <a:rPr lang="en-US" dirty="0" err="1"/>
              <a:t>Berk</a:t>
            </a:r>
            <a:r>
              <a:rPr lang="en-US" dirty="0"/>
              <a:t> </a:t>
            </a:r>
            <a:r>
              <a:rPr lang="en-US" dirty="0" err="1"/>
              <a:t>zanjirdagi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Om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. </a:t>
            </a:r>
            <a:r>
              <a:rPr lang="en-US" dirty="0" err="1"/>
              <a:t>Zanjirdagi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1- </a:t>
            </a:r>
            <a:r>
              <a:rPr lang="en-US" dirty="0" err="1"/>
              <a:t>va</a:t>
            </a:r>
            <a:r>
              <a:rPr lang="en-US" dirty="0"/>
              <a:t> 2-qismlari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potensiallar</a:t>
            </a:r>
            <a:r>
              <a:rPr lang="en-US" dirty="0"/>
              <a:t> </a:t>
            </a:r>
            <a:r>
              <a:rPr lang="en-US" dirty="0" err="1"/>
              <a:t>ayirmasiga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, </a:t>
            </a:r>
            <a:r>
              <a:rPr lang="en-US" dirty="0" err="1"/>
              <a:t>iste’molchining</a:t>
            </a:r>
            <a:r>
              <a:rPr lang="en-US" dirty="0"/>
              <a:t> </a:t>
            </a:r>
            <a:r>
              <a:rPr lang="en-US" dirty="0" err="1"/>
              <a:t>qarshiligiga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proporsionaldir</a:t>
            </a:r>
            <a:r>
              <a:rPr lang="en-US" dirty="0"/>
              <a:t> (4rasm):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140021"/>
          <p:cNvPicPr/>
          <p:nvPr/>
        </p:nvPicPr>
        <p:blipFill>
          <a:blip r:embed="rId2"/>
          <a:stretch>
            <a:fillRect/>
          </a:stretch>
        </p:blipFill>
        <p:spPr>
          <a:xfrm>
            <a:off x="3012026" y="2554557"/>
            <a:ext cx="4511675" cy="18351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29226" y="5199134"/>
            <a:ext cx="1277273" cy="3776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8290" indent="-6350">
              <a:lnSpc>
                <a:spcPct val="103000"/>
              </a:lnSpc>
              <a:spcAft>
                <a:spcPts val="101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4-rasm. </a:t>
            </a: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1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O‘ZGARUVCHAN TOKKA OID UMUMIY TUSHUNCHALAR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Sanoatda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tokka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qancha</a:t>
            </a:r>
            <a:r>
              <a:rPr lang="en-US" dirty="0"/>
              <a:t> </a:t>
            </a:r>
            <a:r>
              <a:rPr lang="en-US" dirty="0" err="1"/>
              <a:t>afzalliklarga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Birinchidan</a:t>
            </a:r>
            <a:r>
              <a:rPr lang="en-US" dirty="0"/>
              <a:t>,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chiqaradigan</a:t>
            </a:r>
            <a:r>
              <a:rPr lang="en-US" dirty="0"/>
              <a:t> </a:t>
            </a:r>
            <a:r>
              <a:rPr lang="en-US" dirty="0" err="1"/>
              <a:t>generatorlarning</a:t>
            </a:r>
            <a:r>
              <a:rPr lang="en-US" dirty="0"/>
              <a:t> FIK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. </a:t>
            </a:r>
            <a:r>
              <a:rPr lang="en-US" dirty="0" err="1"/>
              <a:t>Ikkinchidan</a:t>
            </a:r>
            <a:r>
              <a:rPr lang="en-US" dirty="0"/>
              <a:t>,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kuchlanishini</a:t>
            </a:r>
            <a:r>
              <a:rPr lang="en-US" dirty="0"/>
              <a:t> </a:t>
            </a:r>
            <a:r>
              <a:rPr lang="en-US" dirty="0" err="1"/>
              <a:t>transformatorlar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o‘zgartirilganda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isrof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dvigatellari</a:t>
            </a:r>
            <a:r>
              <a:rPr lang="en-US" dirty="0"/>
              <a:t> </a:t>
            </a:r>
            <a:r>
              <a:rPr lang="en-US" dirty="0" err="1"/>
              <a:t>sodda</a:t>
            </a:r>
            <a:r>
              <a:rPr lang="en-US" dirty="0"/>
              <a:t> </a:t>
            </a:r>
            <a:r>
              <a:rPr lang="en-US" dirty="0" err="1"/>
              <a:t>tuzilgan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kattaligi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o‘zgarib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 </a:t>
            </a:r>
            <a:r>
              <a:rPr lang="en-US" dirty="0" err="1"/>
              <a:t>tokka</a:t>
            </a:r>
            <a:r>
              <a:rPr lang="en-US" dirty="0"/>
              <a:t> </a:t>
            </a:r>
            <a:r>
              <a:rPr lang="en-US" i="1" dirty="0" err="1"/>
              <a:t>o‘zgaruvchan</a:t>
            </a:r>
            <a:r>
              <a:rPr lang="en-US" i="1" dirty="0"/>
              <a:t> </a:t>
            </a:r>
            <a:r>
              <a:rPr lang="en-US" i="1" dirty="0" err="1"/>
              <a:t>tok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oniy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yo‘nalishi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oralig‘ida</a:t>
            </a:r>
            <a:r>
              <a:rPr lang="en-US" dirty="0"/>
              <a:t> (</a:t>
            </a:r>
            <a:r>
              <a:rPr lang="en-US" dirty="0" err="1"/>
              <a:t>davriy</a:t>
            </a:r>
            <a:r>
              <a:rPr lang="en-US" dirty="0"/>
              <a:t>) </a:t>
            </a:r>
            <a:r>
              <a:rPr lang="en-US" dirty="0" err="1"/>
              <a:t>takrorlansa</a:t>
            </a:r>
            <a:r>
              <a:rPr lang="en-US" dirty="0"/>
              <a:t> (</a:t>
            </a:r>
            <a:r>
              <a:rPr lang="en-US" dirty="0" err="1"/>
              <a:t>o‘zgarsa</a:t>
            </a:r>
            <a:r>
              <a:rPr lang="en-US" dirty="0"/>
              <a:t>),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i="1" dirty="0" err="1"/>
              <a:t>davriy</a:t>
            </a:r>
            <a:r>
              <a:rPr lang="en-US" i="1" dirty="0"/>
              <a:t> </a:t>
            </a:r>
            <a:r>
              <a:rPr lang="en-US" i="1" dirty="0" err="1"/>
              <a:t>o‘zgaruvchan</a:t>
            </a:r>
            <a:r>
              <a:rPr lang="en-US" i="1" dirty="0"/>
              <a:t> </a:t>
            </a:r>
            <a:r>
              <a:rPr lang="en-US" i="1" dirty="0" err="1"/>
              <a:t>tok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chiqariladigan</a:t>
            </a:r>
            <a:r>
              <a:rPr lang="en-US" dirty="0"/>
              <a:t> </a:t>
            </a:r>
            <a:r>
              <a:rPr lang="en-US" dirty="0" err="1"/>
              <a:t>mahsulotlar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ham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ko‘rsatkichlari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99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0172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268" y="405442"/>
            <a:ext cx="10291313" cy="599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6059" y="422526"/>
            <a:ext cx="8946541" cy="6297451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sinusoidalligi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sifatni</a:t>
            </a:r>
            <a:r>
              <a:rPr lang="en-US" dirty="0"/>
              <a:t> </a:t>
            </a:r>
            <a:r>
              <a:rPr lang="en-US" dirty="0" err="1"/>
              <a:t>aniqlovchi</a:t>
            </a:r>
            <a:r>
              <a:rPr lang="en-US" dirty="0"/>
              <a:t> </a:t>
            </a:r>
            <a:r>
              <a:rPr lang="en-US" dirty="0" err="1"/>
              <a:t>ko‘rsatkichlardan</a:t>
            </a:r>
            <a:r>
              <a:rPr lang="en-US" dirty="0"/>
              <a:t> </a:t>
            </a:r>
            <a:r>
              <a:rPr lang="en-US" dirty="0" err="1"/>
              <a:t>biridir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olganda</a:t>
            </a:r>
            <a:r>
              <a:rPr lang="en-US" dirty="0"/>
              <a:t>, </a:t>
            </a:r>
            <a:r>
              <a:rPr lang="en-US" dirty="0" err="1"/>
              <a:t>faqat</a:t>
            </a:r>
            <a:r>
              <a:rPr lang="en-US" dirty="0"/>
              <a:t> sinusoidal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o‘zgaradigan</a:t>
            </a:r>
            <a:r>
              <a:rPr lang="en-US" dirty="0"/>
              <a:t> </a:t>
            </a:r>
            <a:r>
              <a:rPr lang="en-US" dirty="0" err="1"/>
              <a:t>tokgina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,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uchburchak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o‘zgaradigan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ham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kattaligi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davriy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</a:t>
            </a:r>
            <a:r>
              <a:rPr lang="en-US" dirty="0" err="1"/>
              <a:t>Hisoblash</a:t>
            </a:r>
            <a:r>
              <a:rPr lang="en-US" dirty="0"/>
              <a:t> </a:t>
            </a:r>
            <a:r>
              <a:rPr lang="en-US" dirty="0" err="1"/>
              <a:t>texnikasida</a:t>
            </a:r>
            <a:r>
              <a:rPr lang="en-US" dirty="0"/>
              <a:t>, </a:t>
            </a:r>
            <a:r>
              <a:rPr lang="en-US" dirty="0" err="1"/>
              <a:t>radioteleapparaturalarda</a:t>
            </a:r>
            <a:r>
              <a:rPr lang="en-US" dirty="0"/>
              <a:t> </a:t>
            </a:r>
            <a:r>
              <a:rPr lang="en-US" dirty="0" err="1"/>
              <a:t>arrasimon</a:t>
            </a:r>
            <a:r>
              <a:rPr lang="en-US" dirty="0"/>
              <a:t>, </a:t>
            </a:r>
            <a:r>
              <a:rPr lang="en-US" dirty="0" err="1"/>
              <a:t>to‘rtburchak</a:t>
            </a:r>
            <a:r>
              <a:rPr lang="en-US" dirty="0"/>
              <a:t> </a:t>
            </a:r>
            <a:r>
              <a:rPr lang="en-US" dirty="0" err="1"/>
              <a:t>shakldagi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oniy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en-US" dirty="0" err="1"/>
              <a:t>harfi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formula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ifodalanadi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yerda</a:t>
            </a:r>
            <a:r>
              <a:rPr lang="en-US" dirty="0"/>
              <a:t>: </a:t>
            </a:r>
            <a:r>
              <a:rPr lang="en-US" i="1" dirty="0"/>
              <a:t>I</a:t>
            </a:r>
            <a:r>
              <a:rPr lang="en-US" baseline="-25000" dirty="0"/>
              <a:t>max</a:t>
            </a:r>
            <a:r>
              <a:rPr lang="en-US" dirty="0"/>
              <a:t> –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(</a:t>
            </a:r>
            <a:r>
              <a:rPr lang="en-US" dirty="0" err="1"/>
              <a:t>amplituda</a:t>
            </a:r>
            <a:r>
              <a:rPr lang="en-US" dirty="0"/>
              <a:t>) </a:t>
            </a:r>
            <a:r>
              <a:rPr lang="en-US" dirty="0" err="1"/>
              <a:t>qiymati</a:t>
            </a:r>
            <a:r>
              <a:rPr lang="en-US" dirty="0"/>
              <a:t>; </a:t>
            </a:r>
            <a:r>
              <a:rPr lang="ru-RU" dirty="0"/>
              <a:t>φ</a:t>
            </a:r>
            <a:r>
              <a:rPr lang="en-US" dirty="0"/>
              <a:t> – </a:t>
            </a:r>
            <a:r>
              <a:rPr lang="en-US" dirty="0" err="1"/>
              <a:t>o‘zgaruvchan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boshlang‘ich</a:t>
            </a:r>
            <a:r>
              <a:rPr lang="en-US" dirty="0"/>
              <a:t> </a:t>
            </a:r>
            <a:r>
              <a:rPr lang="en-US" dirty="0" err="1"/>
              <a:t>fazasi</a:t>
            </a:r>
            <a:r>
              <a:rPr lang="en-US" dirty="0"/>
              <a:t>; </a:t>
            </a:r>
            <a:r>
              <a:rPr lang="ru-RU" dirty="0"/>
              <a:t>ω</a:t>
            </a:r>
            <a:r>
              <a:rPr lang="en-US" dirty="0"/>
              <a:t> – </a:t>
            </a:r>
            <a:r>
              <a:rPr lang="en-US" dirty="0" err="1"/>
              <a:t>aylanma</a:t>
            </a:r>
            <a:r>
              <a:rPr lang="en-US" dirty="0"/>
              <a:t> </a:t>
            </a:r>
            <a:r>
              <a:rPr lang="en-US" dirty="0" err="1"/>
              <a:t>chastota</a:t>
            </a:r>
            <a:r>
              <a:rPr lang="en-US" dirty="0"/>
              <a:t>; </a:t>
            </a:r>
            <a:r>
              <a:rPr lang="en-US" i="1" dirty="0"/>
              <a:t>t –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/>
              <a:t>Sinusoidal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to‘la</a:t>
            </a:r>
            <a:r>
              <a:rPr lang="en-US" dirty="0"/>
              <a:t> </a:t>
            </a:r>
            <a:r>
              <a:rPr lang="en-US" dirty="0" err="1"/>
              <a:t>takrorlanish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</a:t>
            </a:r>
            <a:r>
              <a:rPr lang="en-US" i="1" dirty="0" err="1"/>
              <a:t>davr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Fharfi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 (5-rasm). </a:t>
            </a:r>
            <a:r>
              <a:rPr lang="en-US" dirty="0" err="1"/>
              <a:t>Davr</a:t>
            </a:r>
            <a:r>
              <a:rPr lang="en-US" dirty="0"/>
              <a:t> </a:t>
            </a:r>
            <a:r>
              <a:rPr lang="en-US" dirty="0" err="1"/>
              <a:t>graduslarda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soniyalarda</a:t>
            </a:r>
            <a:r>
              <a:rPr lang="en-US" dirty="0"/>
              <a:t> </a:t>
            </a:r>
            <a:r>
              <a:rPr lang="en-US" dirty="0" err="1"/>
              <a:t>o‘lchanadi</a:t>
            </a:r>
            <a:r>
              <a:rPr lang="en-US" dirty="0"/>
              <a:t>. </a:t>
            </a:r>
            <a:r>
              <a:rPr lang="en-US" dirty="0" err="1"/>
              <a:t>Davrga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kattalik</a:t>
            </a:r>
            <a:r>
              <a:rPr lang="en-US" dirty="0"/>
              <a:t> </a:t>
            </a:r>
            <a:r>
              <a:rPr lang="en-US" dirty="0" err="1"/>
              <a:t>o‘zgaruvchan</a:t>
            </a:r>
            <a:r>
              <a:rPr lang="en-US" dirty="0"/>
              <a:t> sinusoidal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chastotasidir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140171"/>
          <p:cNvPicPr/>
          <p:nvPr/>
        </p:nvPicPr>
        <p:blipFill>
          <a:blip r:embed="rId2"/>
          <a:stretch>
            <a:fillRect/>
          </a:stretch>
        </p:blipFill>
        <p:spPr>
          <a:xfrm>
            <a:off x="4824052" y="3785079"/>
            <a:ext cx="1819275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04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7124"/>
          </a:xfrm>
        </p:spPr>
        <p:txBody>
          <a:bodyPr/>
          <a:lstStyle/>
          <a:p>
            <a:pPr algn="ctr"/>
            <a:r>
              <a:rPr lang="en-US" b="1" dirty="0"/>
              <a:t>ELEKTR ISTE’MOLCHILAR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946" y="1431816"/>
            <a:ext cx="11180703" cy="513288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energiyaning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turiga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uskuna</a:t>
            </a:r>
            <a:r>
              <a:rPr lang="en-US" dirty="0"/>
              <a:t>, </a:t>
            </a:r>
            <a:r>
              <a:rPr lang="en-US" dirty="0" err="1"/>
              <a:t>asbob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i="1" dirty="0" err="1"/>
              <a:t>elektr</a:t>
            </a:r>
            <a:r>
              <a:rPr lang="en-US" i="1" dirty="0"/>
              <a:t> </a:t>
            </a:r>
            <a:r>
              <a:rPr lang="en-US" i="1" dirty="0" err="1"/>
              <a:t>iste’molchilar</a:t>
            </a:r>
            <a:r>
              <a:rPr lang="en-US" dirty="0"/>
              <a:t> </a:t>
            </a:r>
            <a:r>
              <a:rPr lang="en-US" dirty="0" err="1"/>
              <a:t>deyiladi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energiyaga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lampochka</a:t>
            </a:r>
            <a:r>
              <a:rPr lang="en-US" dirty="0"/>
              <a:t> – </a:t>
            </a:r>
            <a:r>
              <a:rPr lang="en-US" dirty="0" err="1"/>
              <a:t>yoritish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, </a:t>
            </a:r>
            <a:r>
              <a:rPr lang="en-US" dirty="0" err="1"/>
              <a:t>dazmol</a:t>
            </a:r>
            <a:r>
              <a:rPr lang="en-US" dirty="0"/>
              <a:t> –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aylantirib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iste’molchilar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, </a:t>
            </a:r>
            <a:r>
              <a:rPr lang="en-US" dirty="0" err="1"/>
              <a:t>fazalar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kattaliklari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bir-biridan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endParaRPr lang="ru-RU" sz="1600" dirty="0"/>
          </a:p>
          <a:p>
            <a:r>
              <a:rPr lang="en-US" dirty="0" err="1"/>
              <a:t>Iste’molchilar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rejimda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Bu </a:t>
            </a:r>
            <a:r>
              <a:rPr lang="en-US" dirty="0" err="1"/>
              <a:t>rejim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qurilmaning</a:t>
            </a:r>
            <a:r>
              <a:rPr lang="en-US" dirty="0"/>
              <a:t> </a:t>
            </a:r>
            <a:r>
              <a:rPr lang="en-US" dirty="0" err="1"/>
              <a:t>me’yoriy</a:t>
            </a:r>
            <a:r>
              <a:rPr lang="en-US" dirty="0"/>
              <a:t> </a:t>
            </a:r>
            <a:r>
              <a:rPr lang="en-US" dirty="0" err="1"/>
              <a:t>haroratiga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.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me’yordan</a:t>
            </a:r>
            <a:r>
              <a:rPr lang="en-US" dirty="0"/>
              <a:t> </a:t>
            </a:r>
            <a:r>
              <a:rPr lang="en-US" dirty="0" err="1"/>
              <a:t>oshmagan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chiqargan</a:t>
            </a:r>
            <a:r>
              <a:rPr lang="en-US" dirty="0"/>
              <a:t> </a:t>
            </a:r>
            <a:r>
              <a:rPr lang="en-US" dirty="0" err="1"/>
              <a:t>zavod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</a:t>
            </a:r>
            <a:r>
              <a:rPr lang="en-US" dirty="0" err="1"/>
              <a:t>ta’minlanadi</a:t>
            </a:r>
            <a:r>
              <a:rPr lang="en-US" dirty="0"/>
              <a:t>. </a:t>
            </a:r>
            <a:r>
              <a:rPr lang="ru-RU" dirty="0" err="1"/>
              <a:t>Shu</a:t>
            </a:r>
            <a:r>
              <a:rPr lang="ru-RU" dirty="0"/>
              <a:t> </a:t>
            </a:r>
            <a:r>
              <a:rPr lang="ru-RU" dirty="0" err="1"/>
              <a:t>asosda</a:t>
            </a:r>
            <a:r>
              <a:rPr lang="ru-RU" dirty="0"/>
              <a:t> </a:t>
            </a:r>
            <a:r>
              <a:rPr lang="ru-RU" dirty="0" err="1"/>
              <a:t>qurilmalarning</a:t>
            </a:r>
            <a:r>
              <a:rPr lang="ru-RU" dirty="0"/>
              <a:t> </a:t>
            </a:r>
            <a:r>
              <a:rPr lang="ru-RU" dirty="0" err="1"/>
              <a:t>ish</a:t>
            </a:r>
            <a:r>
              <a:rPr lang="ru-RU" dirty="0"/>
              <a:t> </a:t>
            </a:r>
            <a:r>
              <a:rPr lang="ru-RU" dirty="0" err="1"/>
              <a:t>rejimi</a:t>
            </a:r>
            <a:r>
              <a:rPr lang="ru-RU" dirty="0"/>
              <a:t> </a:t>
            </a:r>
            <a:r>
              <a:rPr lang="ru-RU" dirty="0" err="1"/>
              <a:t>aniqlanadi</a:t>
            </a:r>
            <a:r>
              <a:rPr lang="ru-RU" dirty="0"/>
              <a:t>. </a:t>
            </a:r>
            <a:endParaRPr lang="ru-RU" sz="1600" dirty="0"/>
          </a:p>
          <a:p>
            <a:r>
              <a:rPr lang="ru-RU" dirty="0"/>
              <a:t> </a:t>
            </a:r>
            <a:endParaRPr lang="ru-RU" sz="1600" dirty="0"/>
          </a:p>
          <a:p>
            <a:pPr lvl="1" fontAlgn="base"/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 </a:t>
            </a:r>
            <a:r>
              <a:rPr lang="en-US" dirty="0" err="1"/>
              <a:t>to‘xtamay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rejimi</a:t>
            </a:r>
            <a:r>
              <a:rPr lang="en-US" dirty="0"/>
              <a:t> </a:t>
            </a:r>
            <a:r>
              <a:rPr lang="en-US" dirty="0" err="1"/>
              <a:t>atrof-muhitga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belgilanadi</a:t>
            </a:r>
            <a:r>
              <a:rPr lang="en-US" dirty="0"/>
              <a:t>. 6-rasmda </a:t>
            </a:r>
            <a:r>
              <a:rPr lang="en-US" dirty="0" err="1"/>
              <a:t>ko‘rsatilgan</a:t>
            </a:r>
            <a:r>
              <a:rPr lang="en-US" dirty="0"/>
              <a:t> </a:t>
            </a:r>
            <a:r>
              <a:rPr lang="en-US" dirty="0" err="1"/>
              <a:t>egri</a:t>
            </a:r>
            <a:r>
              <a:rPr lang="en-US" dirty="0"/>
              <a:t> </a:t>
            </a:r>
            <a:r>
              <a:rPr lang="en-US" dirty="0" err="1"/>
              <a:t>chiziq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ishini</a:t>
            </a:r>
            <a:r>
              <a:rPr lang="en-US" dirty="0"/>
              <a:t> </a:t>
            </a:r>
            <a:r>
              <a:rPr lang="en-US" dirty="0" err="1"/>
              <a:t>ko‘rsatadi</a:t>
            </a:r>
            <a:r>
              <a:rPr lang="en-US" dirty="0"/>
              <a:t>.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tushgandan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o‘tgach</a:t>
            </a:r>
            <a:r>
              <a:rPr lang="en-US" dirty="0"/>
              <a:t>,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</a:t>
            </a:r>
            <a:r>
              <a:rPr lang="en-US" dirty="0" err="1"/>
              <a:t>atrofmuhitga</a:t>
            </a:r>
            <a:r>
              <a:rPr lang="en-US" dirty="0"/>
              <a:t> </a:t>
            </a:r>
            <a:r>
              <a:rPr lang="en-US" dirty="0" err="1"/>
              <a:t>uzatilayotgan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miqdoriga</a:t>
            </a:r>
            <a:r>
              <a:rPr lang="en-US" dirty="0"/>
              <a:t> </a:t>
            </a:r>
            <a:r>
              <a:rPr lang="en-US" dirty="0" err="1"/>
              <a:t>tenglashadi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uzoq</a:t>
            </a:r>
            <a:r>
              <a:rPr lang="en-US" dirty="0"/>
              <a:t> </a:t>
            </a:r>
            <a:r>
              <a:rPr lang="en-US" dirty="0" err="1"/>
              <a:t>muddat</a:t>
            </a:r>
            <a:r>
              <a:rPr lang="en-US" dirty="0"/>
              <a:t>, 2–3 </a:t>
            </a:r>
            <a:r>
              <a:rPr lang="en-US" dirty="0" err="1"/>
              <a:t>smena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(14 </a:t>
            </a:r>
            <a:r>
              <a:rPr lang="en-US" dirty="0" err="1"/>
              <a:t>soat</a:t>
            </a:r>
            <a:r>
              <a:rPr lang="en-US" dirty="0"/>
              <a:t>) </a:t>
            </a:r>
            <a:r>
              <a:rPr lang="en-US" dirty="0" err="1"/>
              <a:t>o‘zgarmaydi</a:t>
            </a:r>
            <a:r>
              <a:rPr lang="en-US" dirty="0"/>
              <a:t>.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o‘zgarmas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pasaytirish</a:t>
            </a:r>
            <a:r>
              <a:rPr lang="en-US" dirty="0"/>
              <a:t> </a:t>
            </a:r>
            <a:r>
              <a:rPr lang="en-US" dirty="0" err="1"/>
              <a:t>maqsadida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atrof-muhit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to‘qnashuvchi</a:t>
            </a:r>
            <a:r>
              <a:rPr lang="en-US" dirty="0"/>
              <a:t> </a:t>
            </a:r>
            <a:r>
              <a:rPr lang="en-US" dirty="0" err="1"/>
              <a:t>korpusi</a:t>
            </a:r>
            <a:r>
              <a:rPr lang="en-US" dirty="0"/>
              <a:t> </a:t>
            </a:r>
            <a:r>
              <a:rPr lang="en-US" dirty="0" err="1"/>
              <a:t>yuzasini</a:t>
            </a:r>
            <a:r>
              <a:rPr lang="en-US" dirty="0"/>
              <a:t> </a:t>
            </a:r>
            <a:r>
              <a:rPr lang="en-US" dirty="0" err="1"/>
              <a:t>kengaytirish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6708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27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2808" y="396815"/>
            <a:ext cx="9851366" cy="563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208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546</Words>
  <Application>Microsoft Office PowerPoint</Application>
  <PresentationFormat>Произвольный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</vt:lpstr>
      <vt:lpstr>ELEKTR ZANJIRLARI VA ULARNI TAVSIFLOVCHI KATTALIKLAR </vt:lpstr>
      <vt:lpstr>Презентация PowerPoint</vt:lpstr>
      <vt:lpstr>O‘ZGARUVCHAN TOKKA OID UMUMIY TUSHUNCHALAR  </vt:lpstr>
      <vt:lpstr>Презентация PowerPoint</vt:lpstr>
      <vt:lpstr>Презентация PowerPoint</vt:lpstr>
      <vt:lpstr>ELEKTR ISTE’MOLCHILAR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 ZANJIRLARI VA ULARNI TAVSIFLOVCHI KATTALIKLAR</dc:title>
  <dc:creator>Электрик</dc:creator>
  <cp:lastModifiedBy>Elektrik</cp:lastModifiedBy>
  <cp:revision>2</cp:revision>
  <dcterms:created xsi:type="dcterms:W3CDTF">2021-12-24T04:40:17Z</dcterms:created>
  <dcterms:modified xsi:type="dcterms:W3CDTF">2023-07-07T09:59:58Z</dcterms:modified>
</cp:coreProperties>
</file>