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nn-NO" dirty="0"/>
              <a:t>Elektr zanjir va uning elementlari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8496944" cy="468052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o'tishini</a:t>
            </a:r>
            <a:r>
              <a:rPr lang="en-US" dirty="0"/>
              <a:t> </a:t>
            </a:r>
            <a:r>
              <a:rPr lang="en-US" dirty="0" err="1"/>
              <a:t>ta'minlaydigan</a:t>
            </a:r>
            <a:r>
              <a:rPr lang="en-US" dirty="0"/>
              <a:t> </a:t>
            </a:r>
            <a:r>
              <a:rPr lang="en-US" dirty="0" err="1"/>
              <a:t>qurilma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ob'ektlarning</a:t>
            </a:r>
            <a:r>
              <a:rPr lang="en-US" dirty="0"/>
              <a:t> </a:t>
            </a:r>
            <a:r>
              <a:rPr lang="en-US" dirty="0" err="1"/>
              <a:t>majmui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 </a:t>
            </a:r>
            <a:r>
              <a:rPr lang="en-US" dirty="0" err="1"/>
              <a:t>undagi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jarayonlar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yurituvchi</a:t>
            </a:r>
            <a:r>
              <a:rPr lang="en-US" dirty="0"/>
              <a:t> </a:t>
            </a:r>
            <a:r>
              <a:rPr lang="en-US" dirty="0" err="1"/>
              <a:t>kuch</a:t>
            </a:r>
            <a:r>
              <a:rPr lang="en-US" dirty="0"/>
              <a:t> (</a:t>
            </a:r>
            <a:r>
              <a:rPr lang="en-US" dirty="0" err="1"/>
              <a:t>EYuK</a:t>
            </a:r>
            <a:r>
              <a:rPr lang="en-US" dirty="0"/>
              <a:t>),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tushunchalari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ifodalanadi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</a:t>
            </a:r>
            <a:r>
              <a:rPr lang="en-US" dirty="0"/>
              <a:t> </a:t>
            </a:r>
            <a:r>
              <a:rPr lang="en-US" dirty="0" err="1"/>
              <a:t>tushunchasi</a:t>
            </a:r>
            <a:r>
              <a:rPr lang="en-US" dirty="0"/>
              <a:t> </a:t>
            </a:r>
            <a:r>
              <a:rPr lang="en-US" dirty="0" err="1"/>
              <a:t>elektrotexnika</a:t>
            </a:r>
            <a:r>
              <a:rPr lang="en-US" dirty="0"/>
              <a:t> </a:t>
            </a:r>
            <a:r>
              <a:rPr lang="en-US" dirty="0" err="1"/>
              <a:t>fanining</a:t>
            </a:r>
            <a:r>
              <a:rPr lang="en-US" dirty="0"/>
              <a:t> </a:t>
            </a:r>
            <a:r>
              <a:rPr lang="en-US" dirty="0" err="1"/>
              <a:t>tayanch</a:t>
            </a:r>
            <a:r>
              <a:rPr lang="en-US" dirty="0"/>
              <a:t> </a:t>
            </a:r>
            <a:r>
              <a:rPr lang="en-US" dirty="0" err="1"/>
              <a:t>tushunchasidir.Elektr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manbai</a:t>
            </a:r>
            <a:r>
              <a:rPr lang="en-US" dirty="0"/>
              <a:t>, </a:t>
            </a:r>
            <a:r>
              <a:rPr lang="en-US" dirty="0" err="1"/>
              <a:t>iste'molchi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o'zaro</a:t>
            </a:r>
            <a:r>
              <a:rPr lang="en-US" dirty="0"/>
              <a:t> </a:t>
            </a:r>
            <a:r>
              <a:rPr lang="en-US" dirty="0" err="1"/>
              <a:t>birlashtiruvchi</a:t>
            </a:r>
            <a:r>
              <a:rPr lang="en-US" dirty="0"/>
              <a:t> </a:t>
            </a:r>
            <a:r>
              <a:rPr lang="en-US" dirty="0" err="1"/>
              <a:t>o'tkazgichlar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elementlari</a:t>
            </a:r>
            <a:r>
              <a:rPr lang="en-US" dirty="0"/>
              <a:t>, </a:t>
            </a:r>
            <a:r>
              <a:rPr lang="en-US" dirty="0" err="1"/>
              <a:t>o'lchash</a:t>
            </a:r>
            <a:r>
              <a:rPr lang="en-US" dirty="0"/>
              <a:t> </a:t>
            </a:r>
            <a:r>
              <a:rPr lang="en-US" dirty="0" err="1"/>
              <a:t>asboblari</a:t>
            </a:r>
            <a:r>
              <a:rPr lang="en-US" dirty="0"/>
              <a:t>, </a:t>
            </a:r>
            <a:r>
              <a:rPr lang="en-US" dirty="0" err="1"/>
              <a:t>ulab-uzgichlar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himoyalash</a:t>
            </a:r>
            <a:r>
              <a:rPr lang="en-US" dirty="0"/>
              <a:t> </a:t>
            </a:r>
            <a:r>
              <a:rPr lang="en-US" dirty="0" err="1"/>
              <a:t>qurilmalari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yordamchi</a:t>
            </a:r>
            <a:r>
              <a:rPr lang="en-US" dirty="0"/>
              <a:t> </a:t>
            </a:r>
            <a:r>
              <a:rPr lang="en-US" dirty="0" err="1"/>
              <a:t>elementlari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r>
              <a:rPr lang="en-US" dirty="0" err="1"/>
              <a:t>Demak</a:t>
            </a:r>
            <a:r>
              <a:rPr lang="en-US" dirty="0"/>
              <a:t>,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</a:t>
            </a:r>
            <a:r>
              <a:rPr lang="en-US" dirty="0"/>
              <a:t> </a:t>
            </a:r>
            <a:r>
              <a:rPr lang="en-US" dirty="0" err="1"/>
              <a:t>tarkibiga</a:t>
            </a:r>
            <a:r>
              <a:rPr lang="en-US" dirty="0"/>
              <a:t> </a:t>
            </a:r>
            <a:r>
              <a:rPr lang="en-US" dirty="0" err="1"/>
              <a:t>kiruvchi</a:t>
            </a:r>
            <a:r>
              <a:rPr lang="en-US" dirty="0"/>
              <a:t> </a:t>
            </a:r>
            <a:r>
              <a:rPr lang="en-US" dirty="0" err="1"/>
              <a:t>alohida</a:t>
            </a:r>
            <a:r>
              <a:rPr lang="en-US" dirty="0"/>
              <a:t> </a:t>
            </a:r>
            <a:r>
              <a:rPr lang="en-US" dirty="0" err="1"/>
              <a:t>qurilma</a:t>
            </a:r>
            <a:r>
              <a:rPr lang="en-US" dirty="0"/>
              <a:t> </a:t>
            </a:r>
            <a:r>
              <a:rPr lang="en-US" dirty="0" err="1"/>
              <a:t>bo'lib</a:t>
            </a:r>
            <a:r>
              <a:rPr lang="en-US" dirty="0"/>
              <a:t>, u </a:t>
            </a:r>
            <a:r>
              <a:rPr lang="en-US" dirty="0" err="1"/>
              <a:t>zanjirda</a:t>
            </a:r>
            <a:r>
              <a:rPr lang="en-US" dirty="0"/>
              <a:t>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funksiyani</a:t>
            </a:r>
            <a:r>
              <a:rPr lang="en-US" dirty="0"/>
              <a:t> </a:t>
            </a:r>
            <a:r>
              <a:rPr lang="en-US" dirty="0" err="1"/>
              <a:t>bajaradi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zanjirning</a:t>
            </a:r>
            <a:r>
              <a:rPr lang="en-US" dirty="0"/>
              <a:t> </a:t>
            </a:r>
            <a:r>
              <a:rPr lang="en-US" dirty="0" err="1"/>
              <a:t>elementlari</a:t>
            </a:r>
            <a:r>
              <a:rPr lang="en-US" dirty="0"/>
              <a:t> </a:t>
            </a:r>
            <a:r>
              <a:rPr lang="en-US" dirty="0" err="1"/>
              <a:t>shartli</a:t>
            </a:r>
            <a:r>
              <a:rPr lang="en-US" dirty="0"/>
              <a:t> </a:t>
            </a:r>
            <a:r>
              <a:rPr lang="en-US" dirty="0" err="1"/>
              <a:t>belgilar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tasvirlanadi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zanjirning</a:t>
            </a:r>
            <a:r>
              <a:rPr lang="en-US" dirty="0"/>
              <a:t> </a:t>
            </a:r>
            <a:r>
              <a:rPr lang="en-US" dirty="0" err="1"/>
              <a:t>elementlari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ularni</a:t>
            </a:r>
            <a:r>
              <a:rPr lang="en-US" dirty="0"/>
              <a:t> </a:t>
            </a:r>
            <a:r>
              <a:rPr lang="en-US" dirty="0" err="1"/>
              <a:t>o'zaro</a:t>
            </a:r>
            <a:r>
              <a:rPr lang="en-US" dirty="0"/>
              <a:t> </a:t>
            </a:r>
            <a:r>
              <a:rPr lang="en-US" dirty="0" err="1"/>
              <a:t>ulanishining</a:t>
            </a:r>
            <a:r>
              <a:rPr lang="en-US" dirty="0"/>
              <a:t> </a:t>
            </a:r>
            <a:r>
              <a:rPr lang="en-US" dirty="0" err="1"/>
              <a:t>grafik</a:t>
            </a:r>
            <a:r>
              <a:rPr lang="en-US" dirty="0"/>
              <a:t> </a:t>
            </a:r>
            <a:r>
              <a:rPr lang="en-US" dirty="0" err="1"/>
              <a:t>tasviri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zanjirining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deb </a:t>
            </a:r>
            <a:r>
              <a:rPr lang="en-US" dirty="0" err="1"/>
              <a:t>ataladi</a:t>
            </a:r>
            <a:r>
              <a:rPr lang="en-US" dirty="0"/>
              <a:t>. </a:t>
            </a:r>
            <a:r>
              <a:rPr lang="en-US" dirty="0" smtClean="0"/>
              <a:t>1-rasmda </a:t>
            </a:r>
            <a:r>
              <a:rPr lang="en-US" dirty="0" err="1"/>
              <a:t>oddiy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zanjirining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</a:t>
            </a:r>
            <a:r>
              <a:rPr lang="en-US" dirty="0" err="1"/>
              <a:t>keltirilgan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5852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화면 캡처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5" t="2479" r="51123" b="58953"/>
          <a:stretch>
            <a:fillRect/>
          </a:stretch>
        </p:blipFill>
        <p:spPr bwMode="auto">
          <a:xfrm>
            <a:off x="323528" y="260648"/>
            <a:ext cx="8424935" cy="6264696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4187353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 l="27040" t="55762" r="19056" b="18959"/>
          <a:stretch>
            <a:fillRect/>
          </a:stretch>
        </p:blipFill>
        <p:spPr bwMode="auto">
          <a:xfrm>
            <a:off x="323528" y="332656"/>
            <a:ext cx="8568951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4924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 fontScale="77500" lnSpcReduction="20000"/>
          </a:bodyPr>
          <a:lstStyle/>
          <a:p>
            <a:pPr latinLnBrk="1"/>
            <a:r>
              <a:rPr lang="en-US" dirty="0"/>
              <a:t>G - </a:t>
            </a:r>
            <a:r>
              <a:rPr lang="en-US" dirty="0" err="1"/>
              <a:t>akkumulyator</a:t>
            </a:r>
            <a:r>
              <a:rPr lang="en-US" dirty="0"/>
              <a:t> -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manbai</a:t>
            </a:r>
            <a:r>
              <a:rPr lang="en-US" dirty="0"/>
              <a:t>. U </a:t>
            </a:r>
            <a:r>
              <a:rPr lang="en-US" dirty="0" err="1"/>
              <a:t>kimyoviy</a:t>
            </a:r>
            <a:r>
              <a:rPr lang="en-US" dirty="0"/>
              <a:t> </a:t>
            </a:r>
            <a:r>
              <a:rPr lang="en-US" dirty="0" err="1"/>
              <a:t>energiyani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energiyaga</a:t>
            </a:r>
            <a:r>
              <a:rPr lang="en-US" dirty="0"/>
              <a:t> </a:t>
            </a:r>
            <a:r>
              <a:rPr lang="en-US" dirty="0" err="1"/>
              <a:t>aylantiradi</a:t>
            </a:r>
            <a:r>
              <a:rPr lang="en-US" dirty="0"/>
              <a:t>. EL – </a:t>
            </a:r>
            <a:r>
              <a:rPr lang="en-US" dirty="0" err="1"/>
              <a:t>cho’g'lanma</a:t>
            </a:r>
            <a:r>
              <a:rPr lang="en-US" dirty="0"/>
              <a:t> </a:t>
            </a:r>
            <a:r>
              <a:rPr lang="en-US" dirty="0" err="1"/>
              <a:t>lampa</a:t>
            </a:r>
            <a:r>
              <a:rPr lang="en-US" dirty="0"/>
              <a:t> -</a:t>
            </a:r>
            <a:r>
              <a:rPr lang="en-US" dirty="0" err="1"/>
              <a:t>iste'molchi</a:t>
            </a:r>
            <a:r>
              <a:rPr lang="en-US" dirty="0"/>
              <a:t>, </a:t>
            </a:r>
            <a:r>
              <a:rPr lang="en-US" dirty="0" err="1"/>
              <a:t>unda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energiyasi</a:t>
            </a:r>
            <a:r>
              <a:rPr lang="en-US" dirty="0"/>
              <a:t> </a:t>
            </a:r>
            <a:r>
              <a:rPr lang="en-US" dirty="0" err="1"/>
              <a:t>yorug'lik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issiqlik</a:t>
            </a:r>
            <a:r>
              <a:rPr lang="en-US" dirty="0"/>
              <a:t> </a:t>
            </a:r>
            <a:r>
              <a:rPr lang="en-US" dirty="0" err="1"/>
              <a:t>energiyalariga</a:t>
            </a:r>
            <a:r>
              <a:rPr lang="en-US" dirty="0"/>
              <a:t> </a:t>
            </a:r>
            <a:r>
              <a:rPr lang="en-US" dirty="0" err="1"/>
              <a:t>aylantiriladi</a:t>
            </a:r>
            <a:r>
              <a:rPr lang="en-US" dirty="0"/>
              <a:t>. SA - </a:t>
            </a:r>
            <a:r>
              <a:rPr lang="en-US" dirty="0" err="1"/>
              <a:t>kalit</a:t>
            </a:r>
            <a:r>
              <a:rPr lang="en-US" dirty="0"/>
              <a:t>, </a:t>
            </a:r>
            <a:r>
              <a:rPr lang="en-US" dirty="0" err="1"/>
              <a:t>zanjirni</a:t>
            </a:r>
            <a:r>
              <a:rPr lang="en-US" dirty="0"/>
              <a:t> </a:t>
            </a:r>
            <a:r>
              <a:rPr lang="en-US" dirty="0" err="1"/>
              <a:t>ulab</a:t>
            </a:r>
            <a:r>
              <a:rPr lang="en-US" dirty="0"/>
              <a:t> </a:t>
            </a:r>
            <a:r>
              <a:rPr lang="en-US" dirty="0" err="1"/>
              <a:t>uzadi</a:t>
            </a:r>
            <a:r>
              <a:rPr lang="en-US" dirty="0"/>
              <a:t>. </a:t>
            </a:r>
            <a:r>
              <a:rPr lang="en-US" dirty="0" err="1"/>
              <a:t>pA</a:t>
            </a:r>
            <a:r>
              <a:rPr lang="en-US" dirty="0"/>
              <a:t> - </a:t>
            </a:r>
            <a:r>
              <a:rPr lang="en-US" dirty="0" err="1"/>
              <a:t>ampermetr</a:t>
            </a:r>
            <a:r>
              <a:rPr lang="en-US" dirty="0"/>
              <a:t>, </a:t>
            </a:r>
            <a:r>
              <a:rPr lang="en-US" dirty="0" err="1"/>
              <a:t>pV</a:t>
            </a:r>
            <a:r>
              <a:rPr lang="en-US" dirty="0"/>
              <a:t> -</a:t>
            </a:r>
            <a:r>
              <a:rPr lang="en-US" dirty="0" err="1"/>
              <a:t>voltmetr</a:t>
            </a:r>
            <a:r>
              <a:rPr lang="en-US" dirty="0"/>
              <a:t>. </a:t>
            </a:r>
            <a:r>
              <a:rPr lang="en-US" dirty="0" err="1"/>
              <a:t>To'g'ri</a:t>
            </a:r>
            <a:r>
              <a:rPr lang="en-US" dirty="0"/>
              <a:t> </a:t>
            </a:r>
            <a:r>
              <a:rPr lang="en-US" dirty="0" err="1"/>
              <a:t>chiziqlar</a:t>
            </a:r>
            <a:r>
              <a:rPr lang="en-US" dirty="0"/>
              <a:t> - </a:t>
            </a:r>
            <a:r>
              <a:rPr lang="en-US" dirty="0" err="1"/>
              <a:t>ulagich</a:t>
            </a:r>
            <a:r>
              <a:rPr lang="en-US" dirty="0"/>
              <a:t> </a:t>
            </a:r>
            <a:r>
              <a:rPr lang="en-US" dirty="0" err="1"/>
              <a:t>simlar</a:t>
            </a:r>
            <a:r>
              <a:rPr lang="en-US" dirty="0"/>
              <a:t> - </a:t>
            </a:r>
            <a:r>
              <a:rPr lang="en-US" dirty="0" err="1"/>
              <a:t>o'tkazgichlardir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manbalarining</a:t>
            </a:r>
            <a:r>
              <a:rPr lang="en-US" dirty="0"/>
              <a:t> </a:t>
            </a:r>
            <a:r>
              <a:rPr lang="en-US" dirty="0" err="1"/>
              <a:t>shartli</a:t>
            </a:r>
            <a:r>
              <a:rPr lang="en-US" dirty="0"/>
              <a:t> </a:t>
            </a:r>
            <a:r>
              <a:rPr lang="en-US" dirty="0" err="1"/>
              <a:t>belgilari-sxemalari</a:t>
            </a:r>
            <a:r>
              <a:rPr lang="en-US" dirty="0"/>
              <a:t>: 1.4- a, b, v, g, </a:t>
            </a:r>
            <a:r>
              <a:rPr lang="en-US" dirty="0" err="1"/>
              <a:t>rasmlarda</a:t>
            </a:r>
            <a:r>
              <a:rPr lang="en-US" dirty="0"/>
              <a:t> </a:t>
            </a:r>
            <a:r>
              <a:rPr lang="en-US" dirty="0" err="1"/>
              <a:t>keltirgan</a:t>
            </a:r>
            <a:r>
              <a:rPr lang="en-US" dirty="0"/>
              <a:t>.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manbalarida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tabiatli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o'zgartgichlar</a:t>
            </a:r>
            <a:r>
              <a:rPr lang="en-US" dirty="0"/>
              <a:t> </a:t>
            </a:r>
            <a:r>
              <a:rPr lang="en-US" dirty="0" err="1"/>
              <a:t>vositasida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energiyaga</a:t>
            </a:r>
            <a:r>
              <a:rPr lang="en-US" dirty="0"/>
              <a:t> </a:t>
            </a:r>
            <a:r>
              <a:rPr lang="en-US" dirty="0" err="1"/>
              <a:t>aylantiriladi</a:t>
            </a:r>
            <a:r>
              <a:rPr lang="en-US" dirty="0"/>
              <a:t>. </a:t>
            </a:r>
            <a:r>
              <a:rPr lang="en-US" dirty="0" err="1"/>
              <a:t>O'zgartiriladigan</a:t>
            </a:r>
            <a:r>
              <a:rPr lang="en-US" dirty="0"/>
              <a:t> </a:t>
            </a:r>
            <a:r>
              <a:rPr lang="en-US" dirty="0" err="1"/>
              <a:t>energiyaning</a:t>
            </a:r>
            <a:r>
              <a:rPr lang="en-US" dirty="0"/>
              <a:t> </a:t>
            </a:r>
            <a:r>
              <a:rPr lang="en-US" dirty="0" err="1"/>
              <a:t>turiga</a:t>
            </a:r>
            <a:r>
              <a:rPr lang="en-US" dirty="0"/>
              <a:t> </a:t>
            </a:r>
            <a:r>
              <a:rPr lang="en-US" dirty="0" err="1"/>
              <a:t>ko'ra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endParaRPr lang="ru-RU" dirty="0"/>
          </a:p>
          <a:p>
            <a:pPr latinLnBrk="1"/>
            <a:r>
              <a:rPr lang="en-US" dirty="0" err="1"/>
              <a:t>manbalari</a:t>
            </a:r>
            <a:r>
              <a:rPr lang="en-US" dirty="0"/>
              <a:t> </a:t>
            </a:r>
            <a:r>
              <a:rPr lang="en-US" dirty="0" err="1"/>
              <a:t>kimyoviy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fizik</a:t>
            </a:r>
            <a:r>
              <a:rPr lang="en-US" dirty="0"/>
              <a:t> </a:t>
            </a:r>
            <a:r>
              <a:rPr lang="en-US" dirty="0" err="1"/>
              <a:t>manbalarga</a:t>
            </a:r>
            <a:r>
              <a:rPr lang="en-US" dirty="0"/>
              <a:t> </a:t>
            </a:r>
            <a:r>
              <a:rPr lang="en-US" dirty="0" err="1"/>
              <a:t>bo'linadi</a:t>
            </a:r>
            <a:r>
              <a:rPr lang="en-US" dirty="0"/>
              <a:t>. </a:t>
            </a:r>
            <a:r>
              <a:rPr lang="en-US" dirty="0" err="1"/>
              <a:t>Kimyoviy</a:t>
            </a:r>
            <a:r>
              <a:rPr lang="en-US" dirty="0"/>
              <a:t> </a:t>
            </a:r>
            <a:r>
              <a:rPr lang="en-US" dirty="0" err="1"/>
              <a:t>reagentlar</a:t>
            </a:r>
            <a:r>
              <a:rPr lang="en-US" dirty="0"/>
              <a:t> </a:t>
            </a:r>
            <a:r>
              <a:rPr lang="en-US" dirty="0" err="1"/>
              <a:t>orasida</a:t>
            </a:r>
            <a:r>
              <a:rPr lang="en-US" dirty="0"/>
              <a:t> </a:t>
            </a:r>
            <a:r>
              <a:rPr lang="en-US" dirty="0" err="1"/>
              <a:t>oksidlanish-qaytarilish</a:t>
            </a:r>
            <a:r>
              <a:rPr lang="en-US" dirty="0"/>
              <a:t> </a:t>
            </a:r>
            <a:r>
              <a:rPr lang="en-US" dirty="0" err="1"/>
              <a:t>jarayonlari</a:t>
            </a:r>
            <a:r>
              <a:rPr lang="en-US" dirty="0"/>
              <a:t> </a:t>
            </a:r>
            <a:r>
              <a:rPr lang="en-US" dirty="0" err="1"/>
              <a:t>hisobiga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chiqaruvchi</a:t>
            </a:r>
            <a:r>
              <a:rPr lang="en-US" dirty="0"/>
              <a:t> </a:t>
            </a:r>
            <a:r>
              <a:rPr lang="en-US" dirty="0" err="1"/>
              <a:t>manbalar</a:t>
            </a:r>
            <a:r>
              <a:rPr lang="en-US" dirty="0"/>
              <a:t> </a:t>
            </a:r>
            <a:r>
              <a:rPr lang="en-US" dirty="0" err="1"/>
              <a:t>kimyoviy</a:t>
            </a:r>
            <a:r>
              <a:rPr lang="en-US" dirty="0"/>
              <a:t> </a:t>
            </a:r>
            <a:r>
              <a:rPr lang="en-US" dirty="0" err="1"/>
              <a:t>manbalar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r>
              <a:rPr lang="en-US" dirty="0" err="1"/>
              <a:t>Kimyoviy</a:t>
            </a:r>
            <a:r>
              <a:rPr lang="en-US" dirty="0"/>
              <a:t> </a:t>
            </a:r>
            <a:r>
              <a:rPr lang="en-US" dirty="0" err="1"/>
              <a:t>manbalarga</a:t>
            </a:r>
            <a:r>
              <a:rPr lang="en-US" dirty="0"/>
              <a:t> </a:t>
            </a:r>
            <a:r>
              <a:rPr lang="en-US" dirty="0" err="1"/>
              <a:t>galvanik</a:t>
            </a:r>
            <a:r>
              <a:rPr lang="en-US" dirty="0"/>
              <a:t> </a:t>
            </a:r>
            <a:r>
              <a:rPr lang="en-US" dirty="0" err="1"/>
              <a:t>elementlar</a:t>
            </a:r>
            <a:r>
              <a:rPr lang="en-US" dirty="0"/>
              <a:t>, </a:t>
            </a:r>
            <a:r>
              <a:rPr lang="en-US" dirty="0" err="1"/>
              <a:t>akkumulyatorlar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batareyalar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 </a:t>
            </a:r>
            <a:r>
              <a:rPr lang="en-US" dirty="0" err="1"/>
              <a:t>Mexanik</a:t>
            </a:r>
            <a:r>
              <a:rPr lang="en-US" dirty="0"/>
              <a:t>, </a:t>
            </a:r>
            <a:r>
              <a:rPr lang="en-US" dirty="0" err="1"/>
              <a:t>issiqlik</a:t>
            </a:r>
            <a:r>
              <a:rPr lang="en-US" dirty="0"/>
              <a:t>, </a:t>
            </a:r>
            <a:r>
              <a:rPr lang="en-US" dirty="0" err="1"/>
              <a:t>elektromagnit</a:t>
            </a:r>
            <a:r>
              <a:rPr lang="en-US" dirty="0"/>
              <a:t>, </a:t>
            </a:r>
            <a:r>
              <a:rPr lang="en-US" dirty="0" err="1"/>
              <a:t>yorug'lik</a:t>
            </a:r>
            <a:r>
              <a:rPr lang="en-US" dirty="0"/>
              <a:t>, </a:t>
            </a:r>
            <a:r>
              <a:rPr lang="en-US" dirty="0" err="1"/>
              <a:t>radiatsion</a:t>
            </a:r>
            <a:r>
              <a:rPr lang="en-US" dirty="0"/>
              <a:t> </a:t>
            </a:r>
            <a:r>
              <a:rPr lang="en-US" dirty="0" err="1"/>
              <a:t>nurlanish</a:t>
            </a:r>
            <a:r>
              <a:rPr lang="en-US" dirty="0"/>
              <a:t>, </a:t>
            </a:r>
            <a:r>
              <a:rPr lang="en-US" dirty="0" err="1"/>
              <a:t>yadroviy</a:t>
            </a:r>
            <a:r>
              <a:rPr lang="en-US" dirty="0"/>
              <a:t> </a:t>
            </a:r>
            <a:r>
              <a:rPr lang="en-US" dirty="0" err="1"/>
              <a:t>parchalanish</a:t>
            </a:r>
            <a:r>
              <a:rPr lang="en-US" dirty="0"/>
              <a:t> </a:t>
            </a:r>
            <a:r>
              <a:rPr lang="en-US" dirty="0" err="1"/>
              <a:t>energiyalarini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energiyaga</a:t>
            </a:r>
            <a:r>
              <a:rPr lang="en-US" dirty="0"/>
              <a:t> </a:t>
            </a:r>
            <a:r>
              <a:rPr lang="en-US" dirty="0" err="1"/>
              <a:t>aylantiradigan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fizik</a:t>
            </a:r>
            <a:r>
              <a:rPr lang="en-US" dirty="0"/>
              <a:t> </a:t>
            </a:r>
            <a:r>
              <a:rPr lang="en-US" dirty="0" err="1"/>
              <a:t>manbalar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 </a:t>
            </a:r>
            <a:r>
              <a:rPr lang="en-US" dirty="0" err="1"/>
              <a:t>Ularga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generatorlar</a:t>
            </a:r>
            <a:r>
              <a:rPr lang="en-US" dirty="0"/>
              <a:t>, </a:t>
            </a:r>
            <a:endParaRPr lang="ru-RU" dirty="0"/>
          </a:p>
          <a:p>
            <a:r>
              <a:rPr lang="en-US" dirty="0" err="1"/>
              <a:t>termoelektr</a:t>
            </a:r>
            <a:r>
              <a:rPr lang="en-US" dirty="0"/>
              <a:t> </a:t>
            </a:r>
            <a:r>
              <a:rPr lang="en-US" dirty="0" err="1"/>
              <a:t>generatorlar</a:t>
            </a:r>
            <a:r>
              <a:rPr lang="en-US" dirty="0"/>
              <a:t>, </a:t>
            </a:r>
            <a:r>
              <a:rPr lang="en-US" dirty="0" err="1"/>
              <a:t>termoemission</a:t>
            </a:r>
            <a:r>
              <a:rPr lang="en-US" dirty="0"/>
              <a:t> </a:t>
            </a:r>
            <a:r>
              <a:rPr lang="en-US" dirty="0" err="1"/>
              <a:t>o'zgartgichlar</a:t>
            </a:r>
            <a:r>
              <a:rPr lang="en-US" dirty="0"/>
              <a:t>, </a:t>
            </a:r>
            <a:r>
              <a:rPr lang="en-US" dirty="0" err="1"/>
              <a:t>magnitogidrodinamik</a:t>
            </a:r>
            <a:r>
              <a:rPr lang="en-US" dirty="0"/>
              <a:t> (MGD) </a:t>
            </a:r>
            <a:r>
              <a:rPr lang="en-US" dirty="0" err="1"/>
              <a:t>generatorlar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quyosh</a:t>
            </a:r>
            <a:r>
              <a:rPr lang="en-US" dirty="0"/>
              <a:t> </a:t>
            </a:r>
            <a:r>
              <a:rPr lang="en-US" dirty="0" err="1"/>
              <a:t>nurlanishi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atom </a:t>
            </a:r>
            <a:r>
              <a:rPr lang="en-US" dirty="0" err="1"/>
              <a:t>parchalanish</a:t>
            </a:r>
            <a:r>
              <a:rPr lang="en-US" dirty="0"/>
              <a:t> </a:t>
            </a:r>
            <a:r>
              <a:rPr lang="en-US" dirty="0" err="1"/>
              <a:t>generatorlari</a:t>
            </a:r>
            <a:r>
              <a:rPr lang="en-US" dirty="0"/>
              <a:t> </a:t>
            </a:r>
            <a:r>
              <a:rPr lang="en-US" dirty="0" err="1"/>
              <a:t>kiradi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4485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rcRect l="23013" t="64498" r="23102" b="17807"/>
          <a:stretch>
            <a:fillRect/>
          </a:stretch>
        </p:blipFill>
        <p:spPr bwMode="auto">
          <a:xfrm>
            <a:off x="251520" y="404664"/>
            <a:ext cx="8640960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15187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</TotalTime>
  <Words>289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Elektr zanjir va uning elementlari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 zanjir va uning elementlari</dc:title>
  <dc:creator>Elektrik</dc:creator>
  <cp:lastModifiedBy>Elektrik</cp:lastModifiedBy>
  <cp:revision>5</cp:revision>
  <dcterms:created xsi:type="dcterms:W3CDTF">2023-07-18T12:39:37Z</dcterms:created>
  <dcterms:modified xsi:type="dcterms:W3CDTF">2023-07-18T12:43:15Z</dcterms:modified>
</cp:coreProperties>
</file>