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err="1"/>
              <a:t>Elektr</a:t>
            </a:r>
            <a:r>
              <a:rPr lang="en-US" sz="2800" dirty="0"/>
              <a:t> </a:t>
            </a:r>
            <a:r>
              <a:rPr lang="en-US" sz="2800" dirty="0" err="1"/>
              <a:t>zanjir</a:t>
            </a:r>
            <a:r>
              <a:rPr lang="en-US" sz="2800" dirty="0"/>
              <a:t> </a:t>
            </a:r>
            <a:r>
              <a:rPr lang="en-US" sz="2800" dirty="0" err="1"/>
              <a:t>simining</a:t>
            </a:r>
            <a:r>
              <a:rPr lang="en-US" sz="2800" dirty="0"/>
              <a:t> </a:t>
            </a:r>
            <a:r>
              <a:rPr lang="en-US" sz="2800" dirty="0" err="1"/>
              <a:t>izolyatsion</a:t>
            </a:r>
            <a:r>
              <a:rPr lang="en-US" sz="2800" dirty="0"/>
              <a:t> </a:t>
            </a:r>
            <a:r>
              <a:rPr lang="en-US" sz="2800" dirty="0" err="1"/>
              <a:t>qarshiligini</a:t>
            </a:r>
            <a:r>
              <a:rPr lang="en-US" sz="2800" dirty="0"/>
              <a:t> </a:t>
            </a:r>
            <a:r>
              <a:rPr lang="en-US" sz="2800" dirty="0" err="1"/>
              <a:t>o’lchash</a:t>
            </a:r>
            <a:r>
              <a:rPr lang="en-US" sz="2800" dirty="0"/>
              <a:t>  </a:t>
            </a:r>
            <a:r>
              <a:rPr lang="en-US" sz="2800" dirty="0" err="1"/>
              <a:t>uslublari</a:t>
            </a:r>
            <a:r>
              <a:rPr lang="en-US" sz="2800" dirty="0"/>
              <a:t>. </a:t>
            </a:r>
            <a:r>
              <a:rPr lang="en-US" sz="2800" dirty="0" err="1"/>
              <a:t>Elektromotorning</a:t>
            </a:r>
            <a:r>
              <a:rPr lang="en-US" sz="2800" dirty="0"/>
              <a:t> </a:t>
            </a:r>
            <a:r>
              <a:rPr lang="en-US" sz="2800" dirty="0" err="1"/>
              <a:t>izolyatsion</a:t>
            </a:r>
            <a:r>
              <a:rPr lang="en-US" sz="2800" dirty="0"/>
              <a:t> </a:t>
            </a:r>
            <a:r>
              <a:rPr lang="en-US" sz="2800" dirty="0" err="1"/>
              <a:t>qarshiligini</a:t>
            </a:r>
            <a:r>
              <a:rPr lang="en-US" sz="2800" dirty="0"/>
              <a:t> </a:t>
            </a:r>
            <a:r>
              <a:rPr lang="en-US" sz="2800" dirty="0" err="1"/>
              <a:t>o’lchash</a:t>
            </a:r>
            <a:r>
              <a:rPr lang="en-US" sz="2800" dirty="0"/>
              <a:t>  </a:t>
            </a:r>
            <a:r>
              <a:rPr lang="en-US" sz="2800" dirty="0" err="1"/>
              <a:t>uslublari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12968" cy="4248472"/>
          </a:xfrm>
        </p:spPr>
        <p:txBody>
          <a:bodyPr/>
          <a:lstStyle/>
          <a:p>
            <a:pPr lvl="0" latinLnBrk="1"/>
            <a:endParaRPr lang="en-US" dirty="0" smtClean="0"/>
          </a:p>
          <a:p>
            <a:pPr lvl="0" latinLnBrk="1"/>
            <a:endParaRPr lang="en-US" dirty="0"/>
          </a:p>
          <a:p>
            <a:pPr lvl="0" latinLnBrk="1"/>
            <a:r>
              <a:rPr lang="en-US" dirty="0" err="1" smtClean="0"/>
              <a:t>Sxemani</a:t>
            </a:r>
            <a:r>
              <a:rPr lang="en-US" dirty="0" smtClean="0"/>
              <a:t> </a:t>
            </a:r>
            <a:r>
              <a:rPr lang="en-US" dirty="0" err="1"/>
              <a:t>xavfsizligini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endParaRPr lang="ru-RU" dirty="0"/>
          </a:p>
          <a:p>
            <a:pPr lvl="0" latinLnBrk="1"/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xavfsizligini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13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Izolyatsiyani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o’lchovchi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testorlar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улчов асбоблари\изоляция\images (4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80919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438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нурбек маннонов\улчов асбоблари\изоляция\скачанные файлы (2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7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622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Dvigatelni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izolyatsiyasini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o’lchaydigan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testorlar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улчов асбоблари\изоляция\images (3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496944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086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нурбек маннонов\улчов асбоблари\изоляция\images (5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4936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1083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26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Elektr zanjir simining izolyatsion qarshiligini o’lchash  uslublari. Elektromotorning izolyatsion qarshiligini o’lchash  uslublari</vt:lpstr>
      <vt:lpstr>Izolyatsiyani o’lchovchi testorlar</vt:lpstr>
      <vt:lpstr>Презентация PowerPoint</vt:lpstr>
      <vt:lpstr>Dvigatelni izolyatsiyasini  o’lchaydigan testorlar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 zanjir simining izolyatsion qarshiligini o’lchash  uslublari. Elektromotorning izolyatsion qarshiligini o’lchash  uslublari</dc:title>
  <dc:creator>Elektrik</dc:creator>
  <cp:lastModifiedBy>Elektrik</cp:lastModifiedBy>
  <cp:revision>2</cp:revision>
  <dcterms:created xsi:type="dcterms:W3CDTF">2023-07-18T12:44:23Z</dcterms:created>
  <dcterms:modified xsi:type="dcterms:W3CDTF">2023-07-18T12:47:55Z</dcterms:modified>
</cp:coreProperties>
</file>