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8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8229600" cy="1828800"/>
          </a:xfrm>
        </p:spPr>
        <p:txBody>
          <a:bodyPr>
            <a:noAutofit/>
          </a:bodyPr>
          <a:lstStyle/>
          <a:p>
            <a:r>
              <a:rPr lang="en-US" sz="2800" dirty="0" err="1"/>
              <a:t>Elektr</a:t>
            </a:r>
            <a:r>
              <a:rPr lang="en-US" sz="2800" dirty="0"/>
              <a:t> </a:t>
            </a:r>
            <a:r>
              <a:rPr lang="en-US" sz="2800" dirty="0" err="1"/>
              <a:t>zanjir</a:t>
            </a:r>
            <a:r>
              <a:rPr lang="en-US" sz="2800" dirty="0"/>
              <a:t> </a:t>
            </a:r>
            <a:r>
              <a:rPr lang="en-US" sz="2800" dirty="0" err="1"/>
              <a:t>simining</a:t>
            </a:r>
            <a:r>
              <a:rPr lang="en-US" sz="2800" dirty="0"/>
              <a:t> </a:t>
            </a:r>
            <a:r>
              <a:rPr lang="en-US" sz="2800" dirty="0" err="1"/>
              <a:t>izolyatsion</a:t>
            </a:r>
            <a:r>
              <a:rPr lang="en-US" sz="2800" dirty="0"/>
              <a:t> </a:t>
            </a:r>
            <a:r>
              <a:rPr lang="en-US" sz="2800" dirty="0" err="1"/>
              <a:t>qarshiligini</a:t>
            </a:r>
            <a:r>
              <a:rPr lang="en-US" sz="2800" dirty="0"/>
              <a:t> </a:t>
            </a:r>
            <a:r>
              <a:rPr lang="en-US" sz="2800" dirty="0" err="1"/>
              <a:t>o’lchash</a:t>
            </a:r>
            <a:r>
              <a:rPr lang="en-US" sz="2800" dirty="0"/>
              <a:t>  </a:t>
            </a:r>
            <a:r>
              <a:rPr lang="en-US" sz="2800" dirty="0" err="1"/>
              <a:t>uslublari</a:t>
            </a:r>
            <a:r>
              <a:rPr lang="en-US" sz="2800" dirty="0"/>
              <a:t>. </a:t>
            </a:r>
            <a:r>
              <a:rPr lang="en-US" sz="2800" dirty="0" err="1"/>
              <a:t>Elektromotorning</a:t>
            </a:r>
            <a:r>
              <a:rPr lang="en-US" sz="2800" dirty="0"/>
              <a:t> </a:t>
            </a:r>
            <a:r>
              <a:rPr lang="en-US" sz="2800" dirty="0" err="1"/>
              <a:t>izolyatsion</a:t>
            </a:r>
            <a:r>
              <a:rPr lang="en-US" sz="2800" dirty="0"/>
              <a:t> </a:t>
            </a:r>
            <a:r>
              <a:rPr lang="en-US" sz="2800" dirty="0" err="1"/>
              <a:t>qarshiligini</a:t>
            </a:r>
            <a:r>
              <a:rPr lang="en-US" sz="2800" dirty="0"/>
              <a:t> </a:t>
            </a:r>
            <a:r>
              <a:rPr lang="en-US" sz="2800" dirty="0" err="1"/>
              <a:t>o’lchash</a:t>
            </a:r>
            <a:r>
              <a:rPr lang="en-US" sz="2800" dirty="0"/>
              <a:t>  </a:t>
            </a:r>
            <a:r>
              <a:rPr lang="en-US" sz="2800" dirty="0" err="1"/>
              <a:t>uslublari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420888"/>
            <a:ext cx="8712968" cy="4248472"/>
          </a:xfrm>
        </p:spPr>
        <p:txBody>
          <a:bodyPr/>
          <a:lstStyle/>
          <a:p>
            <a:pPr lvl="0" latinLnBrk="1"/>
            <a:endParaRPr lang="en-US" dirty="0" smtClean="0"/>
          </a:p>
          <a:p>
            <a:pPr lvl="0" latinLnBrk="1"/>
            <a:endParaRPr lang="en-US" dirty="0"/>
          </a:p>
          <a:p>
            <a:pPr lvl="0" latinLnBrk="1"/>
            <a:r>
              <a:rPr lang="en-US" dirty="0" err="1" smtClean="0"/>
              <a:t>Sxemani</a:t>
            </a:r>
            <a:r>
              <a:rPr lang="en-US" dirty="0" smtClean="0"/>
              <a:t> </a:t>
            </a:r>
            <a:r>
              <a:rPr lang="en-US" dirty="0" err="1"/>
              <a:t>xavfsizligini</a:t>
            </a:r>
            <a:r>
              <a:rPr lang="en-US" dirty="0"/>
              <a:t> </a:t>
            </a:r>
            <a:r>
              <a:rPr lang="en-US" dirty="0" err="1"/>
              <a:t>nazorat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endParaRPr lang="ru-RU" dirty="0"/>
          </a:p>
          <a:p>
            <a:pPr lvl="0" latinLnBrk="1"/>
            <a:r>
              <a:rPr lang="en-US" dirty="0" err="1"/>
              <a:t>Dvigatelni</a:t>
            </a:r>
            <a:r>
              <a:rPr lang="en-US" dirty="0"/>
              <a:t> </a:t>
            </a:r>
            <a:r>
              <a:rPr lang="en-US" dirty="0" err="1"/>
              <a:t>xavfsizligini</a:t>
            </a:r>
            <a:r>
              <a:rPr lang="en-US" dirty="0"/>
              <a:t> </a:t>
            </a:r>
            <a:r>
              <a:rPr lang="en-US" dirty="0" err="1"/>
              <a:t>nazorat</a:t>
            </a:r>
            <a:r>
              <a:rPr lang="en-US" dirty="0"/>
              <a:t> </a:t>
            </a:r>
            <a:r>
              <a:rPr lang="en-US" dirty="0" err="1"/>
              <a:t>qilish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5139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atinLnBrk="1"/>
            <a:r>
              <a:rPr lang="en-US" dirty="0" err="1">
                <a:effectLst/>
              </a:rPr>
              <a:t>Izolyatsiyani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o’lchovchi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testorlar</a:t>
            </a:r>
            <a:endParaRPr lang="ru-RU" dirty="0">
              <a:effectLst/>
            </a:endParaRPr>
          </a:p>
        </p:txBody>
      </p:sp>
      <p:pic>
        <p:nvPicPr>
          <p:cNvPr id="4" name="Объект 3" descr="F:\нурбек маннонов\улчов асбоблари\изоляция\images (4)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8280919" cy="52565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84383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F:\нурбек маннонов\улчов асбоблари\изоляция\скачанные файлы (2)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8352927" cy="61926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96227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atinLnBrk="1"/>
            <a:r>
              <a:rPr lang="en-US" dirty="0" err="1">
                <a:effectLst/>
              </a:rPr>
              <a:t>Dvigatelni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izolyatsiyasini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err="1" smtClean="0">
                <a:effectLst/>
              </a:rPr>
              <a:t>o’lchaydigan</a:t>
            </a:r>
            <a:r>
              <a:rPr lang="en-US" dirty="0" smtClean="0">
                <a:effectLst/>
              </a:rPr>
              <a:t> </a:t>
            </a:r>
            <a:r>
              <a:rPr lang="en-US" dirty="0" err="1">
                <a:effectLst/>
              </a:rPr>
              <a:t>testorlar</a:t>
            </a:r>
            <a:endParaRPr lang="ru-RU" dirty="0">
              <a:effectLst/>
            </a:endParaRPr>
          </a:p>
        </p:txBody>
      </p:sp>
      <p:pic>
        <p:nvPicPr>
          <p:cNvPr id="4" name="Объект 3" descr="F:\нурбек маннонов\улчов асбоблари\изоляция\images (3)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00808"/>
            <a:ext cx="8496944" cy="49685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60868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F:\нурбек маннонов\улчов асбоблари\изоляция\images (5)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8424936" cy="63367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010830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</TotalTime>
  <Words>26</Words>
  <Application>Microsoft Office PowerPoint</Application>
  <PresentationFormat>Экран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Elektr zanjir simining izolyatsion qarshiligini o’lchash  uslublari. Elektromotorning izolyatsion qarshiligini o’lchash  uslublari</vt:lpstr>
      <vt:lpstr>Izolyatsiyani o’lchovchi testorlar</vt:lpstr>
      <vt:lpstr>Презентация PowerPoint</vt:lpstr>
      <vt:lpstr>Dvigatelni izolyatsiyasini  o’lchaydigan testorlar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 zanjir simining izolyatsion qarshiligini o’lchash  uslublari. Elektromotorning izolyatsion qarshiligini o’lchash  uslublari</dc:title>
  <dc:creator>Elektrik</dc:creator>
  <cp:lastModifiedBy>Elektrik</cp:lastModifiedBy>
  <cp:revision>2</cp:revision>
  <dcterms:created xsi:type="dcterms:W3CDTF">2023-07-18T12:44:23Z</dcterms:created>
  <dcterms:modified xsi:type="dcterms:W3CDTF">2023-07-18T12:47:55Z</dcterms:modified>
</cp:coreProperties>
</file>