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8" y="-8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634476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97DA90F-663C-4B3A-A10C-4AE8D59668EC}"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353114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33073586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421907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9257099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5125136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24715544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41887288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3037513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127853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357407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97DA90F-663C-4B3A-A10C-4AE8D59668EC}"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2170960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797DA90F-663C-4B3A-A10C-4AE8D59668EC}" type="datetimeFigureOut">
              <a:rPr lang="ru-RU" smtClean="0"/>
              <a:t>07.07.2023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4264564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1574468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1715457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797DA90F-663C-4B3A-A10C-4AE8D59668EC}" type="datetimeFigureOut">
              <a:rPr lang="ru-RU" smtClean="0"/>
              <a:t>07.07.2023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2455952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797DA90F-663C-4B3A-A10C-4AE8D59668EC}"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7E9D2BDF-83E0-4DCA-9AF3-92BE12985417}" type="slidenum">
              <a:rPr lang="ru-RU" smtClean="0"/>
              <a:t>‹#›</a:t>
            </a:fld>
            <a:endParaRPr lang="ru-RU"/>
          </a:p>
        </p:txBody>
      </p:sp>
    </p:spTree>
    <p:extLst>
      <p:ext uri="{BB962C8B-B14F-4D97-AF65-F5344CB8AC3E}">
        <p14:creationId xmlns:p14="http://schemas.microsoft.com/office/powerpoint/2010/main" val="6638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797DA90F-663C-4B3A-A10C-4AE8D59668EC}" type="datetimeFigureOut">
              <a:rPr lang="ru-RU" smtClean="0"/>
              <a:t>07.07.2023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7E9D2BDF-83E0-4DCA-9AF3-92BE12985417}" type="slidenum">
              <a:rPr lang="ru-RU" smtClean="0"/>
              <a:t>‹#›</a:t>
            </a:fld>
            <a:endParaRPr lang="ru-RU"/>
          </a:p>
        </p:txBody>
      </p:sp>
    </p:spTree>
    <p:extLst>
      <p:ext uri="{BB962C8B-B14F-4D97-AF65-F5344CB8AC3E}">
        <p14:creationId xmlns:p14="http://schemas.microsoft.com/office/powerpoint/2010/main" val="418549606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792" y="352245"/>
            <a:ext cx="11731925" cy="726057"/>
          </a:xfrm>
        </p:spPr>
        <p:txBody>
          <a:bodyPr/>
          <a:lstStyle/>
          <a:p>
            <a:pPr algn="ctr"/>
            <a:r>
              <a:rPr lang="ru-RU" sz="2800" b="1" dirty="0"/>
              <a:t> </a:t>
            </a:r>
            <a:r>
              <a:rPr lang="uz-Cyrl-UZ" sz="2800" b="1" dirty="0"/>
              <a:t>Электр юритманинг бошқариш ва химоялаш аппаратлари</a:t>
            </a:r>
            <a:endParaRPr lang="ru-RU" sz="2800" dirty="0"/>
          </a:p>
        </p:txBody>
      </p:sp>
      <p:sp>
        <p:nvSpPr>
          <p:cNvPr id="3" name="Подзаголовок 2"/>
          <p:cNvSpPr>
            <a:spLocks noGrp="1"/>
          </p:cNvSpPr>
          <p:nvPr>
            <p:ph type="subTitle" idx="1"/>
          </p:nvPr>
        </p:nvSpPr>
        <p:spPr>
          <a:xfrm>
            <a:off x="457200" y="1207698"/>
            <a:ext cx="11412747" cy="5365630"/>
          </a:xfrm>
        </p:spPr>
        <p:txBody>
          <a:bodyPr>
            <a:normAutofit fontScale="85000" lnSpcReduction="10000"/>
          </a:bodyPr>
          <a:lstStyle/>
          <a:p>
            <a:r>
              <a:rPr lang="uz-Cyrl-UZ" b="1" cap="none" dirty="0" smtClean="0"/>
              <a:t>Бошқариш </a:t>
            </a:r>
            <a:r>
              <a:rPr lang="uz-Cyrl-UZ" cap="none" dirty="0" smtClean="0"/>
              <a:t>қурилмалар деганда, электр юритманинг бир қисми бўлиб,уни ишга тушириш, вал айланиш частотасини ўзгартириш, тўхтатиш, нормал ёки ҳалокатли(авария) ҳолатларида уни электр тармоғидан узиб ажратиш, ҳамда технологик жараён талабларига биноан электродвигател ва иш машинасининг айланиш йўналишини ўзгартиришга хизмат қиладиган қурилмалар тушинилади. Электр бошқариш қурилмалари вазифасига, ишлаш принципига ва коммутация ( уланиш) турига қараб таснифланади. А) вазифасига кўра: 1)коммутацияловчи (улаб-ажратувчи), электр тармоғидан улаб ажратувчи қурилмалар (рубильниклар, переключателлар, пакетли узгичлар) . 2)ҳимояловчи, электродвигателларни ва электр тармоқ занжирини ҳимояловчи қурилмалар (автоматик ўчиргичлар,сақлагичлар, иссиқлик релелари, максимал ток ва кучланиш релелари). 3)бошқарувчи, электр двигателларни ишга туширувчи ва тўхтатувчи, айланиш йўналиши ва частотасини ўзгартирувчи қурилмалар (магнитли ишга туширгичлар, магнитли контакторлар, контроллёрлар, ростловчи (регулировка қилувчи) ва тормозловчи реостатлар, бошқариш релелари). Б) ишлаш тарзига (принципига) кўра: 1)дастаки бошқариладиган қурилмалар, фақат хизмат қилувчи ходимлар таъсир этганда ишлайдиган (рубильниклар, включательллар, реостатлар). 2)масофадан қўл ёки автоматик бошқариладиган қурилмалар, қайсидирким уларни хизмат ходимлари масофадан бошқаради ёки берилган режим асосида автоматик ишлаши мумкин(ҳар хил датчиклар ёрдамида). В)бошқариш қурилмалари ясалишига кўра. </a:t>
            </a:r>
            <a:r>
              <a:rPr lang="uz-Cyrl-UZ" b="1" cap="none" dirty="0" smtClean="0"/>
              <a:t>Ҳимоя воситалари</a:t>
            </a:r>
            <a:r>
              <a:rPr lang="uz-Cyrl-UZ" cap="none" dirty="0" smtClean="0"/>
              <a:t>. А) сақлагичлар электр тармоғини ҳимоялашга хизмат қилади. Б)автоматик узгичлар, иссиқлик релелари, ажратувчи электромагнит механизм билан жиҳозланган бўлиб қурилмаларни улаб ажратишга хизмат қилади.  Магнитли ишга туширгичларнинг уланиш схемалари.</a:t>
            </a:r>
            <a:endParaRPr lang="ru-RU" cap="none" dirty="0"/>
          </a:p>
        </p:txBody>
      </p:sp>
    </p:spTree>
    <p:extLst>
      <p:ext uri="{BB962C8B-B14F-4D97-AF65-F5344CB8AC3E}">
        <p14:creationId xmlns:p14="http://schemas.microsoft.com/office/powerpoint/2010/main" val="855889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87893"/>
          </a:xfrm>
        </p:spPr>
        <p:txBody>
          <a:bodyPr/>
          <a:lstStyle/>
          <a:p>
            <a:pPr algn="ctr"/>
            <a:r>
              <a:rPr lang="uz-Cyrl-UZ" sz="2800" b="1" dirty="0"/>
              <a:t>Ў</a:t>
            </a:r>
            <a:r>
              <a:rPr lang="ru-RU" sz="2800" b="1" dirty="0" err="1"/>
              <a:t>згармас</a:t>
            </a:r>
            <a:r>
              <a:rPr lang="ru-RU" sz="2800" b="1" dirty="0"/>
              <a:t> ток </a:t>
            </a:r>
            <a:r>
              <a:rPr lang="ru-RU" sz="2800" b="1" dirty="0" err="1"/>
              <a:t>генераторлари</a:t>
            </a:r>
            <a:r>
              <a:rPr lang="ru-RU" sz="2800" b="1" dirty="0"/>
              <a:t>. </a:t>
            </a:r>
            <a:r>
              <a:rPr lang="ru-RU" sz="2800" b="1" dirty="0" err="1"/>
              <a:t>Синхрон</a:t>
            </a:r>
            <a:r>
              <a:rPr lang="ru-RU" sz="2800" b="1" dirty="0"/>
              <a:t> </a:t>
            </a:r>
            <a:r>
              <a:rPr lang="ru-RU" sz="2800" b="1" dirty="0" err="1"/>
              <a:t>генераторлар</a:t>
            </a:r>
            <a:r>
              <a:rPr lang="ru-RU" sz="2800" b="1" dirty="0"/>
              <a:t>. </a:t>
            </a:r>
            <a:r>
              <a:rPr lang="ru-RU" sz="2800" b="1" dirty="0" err="1" smtClean="0"/>
              <a:t>Аккумуляторлар</a:t>
            </a:r>
            <a:endParaRPr lang="ru-RU" sz="2800" dirty="0"/>
          </a:p>
        </p:txBody>
      </p:sp>
      <p:sp>
        <p:nvSpPr>
          <p:cNvPr id="3" name="Объект 2"/>
          <p:cNvSpPr>
            <a:spLocks noGrp="1"/>
          </p:cNvSpPr>
          <p:nvPr>
            <p:ph idx="1"/>
          </p:nvPr>
        </p:nvSpPr>
        <p:spPr>
          <a:xfrm>
            <a:off x="483080" y="1552756"/>
            <a:ext cx="11317856" cy="4695644"/>
          </a:xfrm>
        </p:spPr>
        <p:txBody>
          <a:bodyPr>
            <a:normAutofit lnSpcReduction="10000"/>
          </a:bodyPr>
          <a:lstStyle/>
          <a:p>
            <a:pPr latinLnBrk="1"/>
            <a:r>
              <a:rPr lang="ru-RU" dirty="0" err="1"/>
              <a:t>Генераторнинг</a:t>
            </a:r>
            <a:r>
              <a:rPr lang="ru-RU" dirty="0"/>
              <a:t> </a:t>
            </a:r>
            <a:r>
              <a:rPr lang="ru-RU" dirty="0" err="1"/>
              <a:t>совитиш</a:t>
            </a:r>
            <a:r>
              <a:rPr lang="ru-RU" dirty="0"/>
              <a:t> </a:t>
            </a:r>
            <a:r>
              <a:rPr lang="ru-RU" dirty="0" err="1"/>
              <a:t>тизими</a:t>
            </a:r>
            <a:r>
              <a:rPr lang="ru-RU" dirty="0"/>
              <a:t>. </a:t>
            </a:r>
            <a:r>
              <a:rPr lang="ru-RU" dirty="0" err="1"/>
              <a:t>Иш</a:t>
            </a:r>
            <a:r>
              <a:rPr lang="ru-RU" dirty="0"/>
              <a:t> </a:t>
            </a:r>
            <a:r>
              <a:rPr lang="ru-RU" dirty="0" err="1"/>
              <a:t>пайтида</a:t>
            </a:r>
            <a:r>
              <a:rPr lang="ru-RU" dirty="0"/>
              <a:t> </a:t>
            </a:r>
            <a:r>
              <a:rPr lang="ru-RU" dirty="0" err="1"/>
              <a:t>генераторда</a:t>
            </a:r>
            <a:r>
              <a:rPr lang="ru-RU" dirty="0"/>
              <a:t> энергия </a:t>
            </a:r>
            <a:r>
              <a:rPr lang="ru-RU" dirty="0" err="1"/>
              <a:t>йўқотишлари</a:t>
            </a:r>
            <a:r>
              <a:rPr lang="ru-RU" dirty="0"/>
              <a:t> </a:t>
            </a:r>
            <a:r>
              <a:rPr lang="ru-RU" dirty="0" err="1"/>
              <a:t>содир</a:t>
            </a:r>
            <a:r>
              <a:rPr lang="ru-RU" dirty="0"/>
              <a:t> </a:t>
            </a:r>
            <a:r>
              <a:rPr lang="ru-RU" dirty="0" err="1"/>
              <a:t>бўлади</a:t>
            </a:r>
            <a:r>
              <a:rPr lang="ru-RU" dirty="0"/>
              <a:t>, улар </a:t>
            </a:r>
            <a:r>
              <a:rPr lang="ru-RU" dirty="0" err="1"/>
              <a:t>иссиқлик</a:t>
            </a:r>
            <a:r>
              <a:rPr lang="ru-RU" dirty="0"/>
              <a:t> </a:t>
            </a:r>
            <a:r>
              <a:rPr lang="ru-RU" dirty="0" err="1"/>
              <a:t>ва</a:t>
            </a:r>
            <a:r>
              <a:rPr lang="ru-RU" dirty="0"/>
              <a:t> </a:t>
            </a:r>
            <a:r>
              <a:rPr lang="ru-RU" dirty="0" err="1"/>
              <a:t>иситиш</a:t>
            </a:r>
            <a:r>
              <a:rPr lang="ru-RU" dirty="0"/>
              <a:t> </a:t>
            </a:r>
            <a:r>
              <a:rPr lang="ru-RU" dirty="0" err="1"/>
              <a:t>элементларига</a:t>
            </a:r>
            <a:r>
              <a:rPr lang="ru-RU" dirty="0"/>
              <a:t> </a:t>
            </a:r>
            <a:r>
              <a:rPr lang="ru-RU" dirty="0" err="1"/>
              <a:t>айланади</a:t>
            </a:r>
            <a:r>
              <a:rPr lang="ru-RU" dirty="0"/>
              <a:t>. </a:t>
            </a:r>
            <a:r>
              <a:rPr lang="ru-RU" dirty="0" err="1"/>
              <a:t>Замонавий</a:t>
            </a:r>
            <a:r>
              <a:rPr lang="ru-RU" dirty="0"/>
              <a:t> </a:t>
            </a:r>
            <a:r>
              <a:rPr lang="ru-RU" dirty="0" err="1"/>
              <a:t>генераторларнинг</a:t>
            </a:r>
            <a:r>
              <a:rPr lang="ru-RU" dirty="0"/>
              <a:t> </a:t>
            </a:r>
            <a:r>
              <a:rPr lang="ru-RU" dirty="0" err="1"/>
              <a:t>самарадорлиги</a:t>
            </a:r>
            <a:r>
              <a:rPr lang="ru-RU" dirty="0"/>
              <a:t> </a:t>
            </a:r>
            <a:r>
              <a:rPr lang="ru-RU" dirty="0" err="1"/>
              <a:t>жуда</a:t>
            </a:r>
            <a:r>
              <a:rPr lang="ru-RU" dirty="0"/>
              <a:t> </a:t>
            </a:r>
            <a:r>
              <a:rPr lang="ru-RU" dirty="0" err="1"/>
              <a:t>юқори</a:t>
            </a:r>
            <a:r>
              <a:rPr lang="ru-RU" dirty="0"/>
              <a:t> </a:t>
            </a:r>
            <a:r>
              <a:rPr lang="ru-RU" dirty="0" err="1"/>
              <a:t>ва</a:t>
            </a:r>
            <a:r>
              <a:rPr lang="ru-RU" dirty="0"/>
              <a:t> </a:t>
            </a:r>
            <a:r>
              <a:rPr lang="ru-RU" dirty="0" err="1"/>
              <a:t>нисбий</a:t>
            </a:r>
            <a:r>
              <a:rPr lang="ru-RU" dirty="0"/>
              <a:t> </a:t>
            </a:r>
            <a:r>
              <a:rPr lang="ru-RU" dirty="0" err="1"/>
              <a:t>йўқотишлар</a:t>
            </a:r>
            <a:r>
              <a:rPr lang="ru-RU" dirty="0"/>
              <a:t> </a:t>
            </a:r>
            <a:r>
              <a:rPr lang="ru-RU" dirty="0" err="1"/>
              <a:t>атиги</a:t>
            </a:r>
            <a:r>
              <a:rPr lang="ru-RU" dirty="0"/>
              <a:t> 1,5-2,5% </a:t>
            </a:r>
            <a:r>
              <a:rPr lang="ru-RU" dirty="0" err="1"/>
              <a:t>бўлса</a:t>
            </a:r>
            <a:r>
              <a:rPr lang="ru-RU" dirty="0"/>
              <a:t>-да, </a:t>
            </a:r>
            <a:r>
              <a:rPr lang="ru-RU" dirty="0" err="1"/>
              <a:t>тўлиқ</a:t>
            </a:r>
            <a:r>
              <a:rPr lang="ru-RU" dirty="0"/>
              <a:t> </a:t>
            </a:r>
            <a:r>
              <a:rPr lang="ru-RU" dirty="0" err="1"/>
              <a:t>йўқотишлар</a:t>
            </a:r>
            <a:r>
              <a:rPr lang="ru-RU" dirty="0"/>
              <a:t> </a:t>
            </a:r>
            <a:r>
              <a:rPr lang="ru-RU" dirty="0" err="1"/>
              <a:t>жуда</a:t>
            </a:r>
            <a:r>
              <a:rPr lang="ru-RU" dirty="0"/>
              <a:t> </a:t>
            </a:r>
            <a:r>
              <a:rPr lang="ru-RU" dirty="0" err="1"/>
              <a:t>катта</a:t>
            </a:r>
            <a:r>
              <a:rPr lang="ru-RU" dirty="0"/>
              <a:t> (800 МВт </a:t>
            </a:r>
            <a:r>
              <a:rPr lang="ru-RU" dirty="0" err="1"/>
              <a:t>қувватга</a:t>
            </a:r>
            <a:r>
              <a:rPr lang="ru-RU" dirty="0"/>
              <a:t> </a:t>
            </a:r>
            <a:r>
              <a:rPr lang="ru-RU" dirty="0" err="1"/>
              <a:t>эга</a:t>
            </a:r>
            <a:r>
              <a:rPr lang="ru-RU" dirty="0"/>
              <a:t> </a:t>
            </a:r>
            <a:r>
              <a:rPr lang="ru-RU" dirty="0" err="1"/>
              <a:t>машинада</a:t>
            </a:r>
            <a:r>
              <a:rPr lang="ru-RU" dirty="0"/>
              <a:t> 10 МВт </a:t>
            </a:r>
            <a:r>
              <a:rPr lang="ru-RU" dirty="0" err="1"/>
              <a:t>гача</a:t>
            </a:r>
            <a:r>
              <a:rPr lang="ru-RU" dirty="0"/>
              <a:t>), </a:t>
            </a:r>
            <a:r>
              <a:rPr lang="ru-RU" dirty="0" err="1"/>
              <a:t>бу</a:t>
            </a:r>
            <a:r>
              <a:rPr lang="ru-RU" dirty="0"/>
              <a:t> </a:t>
            </a:r>
            <a:r>
              <a:rPr lang="ru-RU" dirty="0" err="1"/>
              <a:t>эса</a:t>
            </a:r>
            <a:r>
              <a:rPr lang="ru-RU" dirty="0"/>
              <a:t> </a:t>
            </a:r>
            <a:r>
              <a:rPr lang="ru-RU" dirty="0" err="1"/>
              <a:t>фаол</a:t>
            </a:r>
            <a:r>
              <a:rPr lang="ru-RU" dirty="0"/>
              <a:t> </a:t>
            </a:r>
            <a:r>
              <a:rPr lang="ru-RU" dirty="0" err="1"/>
              <a:t>пўлат</a:t>
            </a:r>
            <a:r>
              <a:rPr lang="ru-RU" dirty="0"/>
              <a:t>, </a:t>
            </a:r>
            <a:r>
              <a:rPr lang="ru-RU" dirty="0" err="1"/>
              <a:t>мис</a:t>
            </a:r>
            <a:r>
              <a:rPr lang="ru-RU" dirty="0"/>
              <a:t> </a:t>
            </a:r>
            <a:r>
              <a:rPr lang="ru-RU" dirty="0" err="1"/>
              <a:t>ва</a:t>
            </a:r>
            <a:r>
              <a:rPr lang="ru-RU" dirty="0"/>
              <a:t> </a:t>
            </a:r>
            <a:r>
              <a:rPr lang="ru-RU" dirty="0" err="1"/>
              <a:t>ҳароратнинг</a:t>
            </a:r>
            <a:r>
              <a:rPr lang="ru-RU" dirty="0"/>
              <a:t> </a:t>
            </a:r>
            <a:r>
              <a:rPr lang="ru-RU" dirty="0" err="1"/>
              <a:t>сезиларли</a:t>
            </a:r>
            <a:r>
              <a:rPr lang="ru-RU" dirty="0"/>
              <a:t> </a:t>
            </a:r>
            <a:r>
              <a:rPr lang="ru-RU" dirty="0" err="1"/>
              <a:t>даражада</a:t>
            </a:r>
            <a:r>
              <a:rPr lang="ru-RU" dirty="0"/>
              <a:t> </a:t>
            </a:r>
            <a:r>
              <a:rPr lang="ru-RU" dirty="0" err="1"/>
              <a:t>ошишига</a:t>
            </a:r>
            <a:r>
              <a:rPr lang="ru-RU" dirty="0"/>
              <a:t> </a:t>
            </a:r>
            <a:r>
              <a:rPr lang="ru-RU" dirty="0" err="1"/>
              <a:t>олиб</a:t>
            </a:r>
            <a:r>
              <a:rPr lang="ru-RU" dirty="0"/>
              <a:t> </a:t>
            </a:r>
            <a:r>
              <a:rPr lang="ru-RU" dirty="0" err="1"/>
              <a:t>келади</a:t>
            </a:r>
            <a:r>
              <a:rPr lang="ru-RU" dirty="0"/>
              <a:t>, </a:t>
            </a:r>
            <a:r>
              <a:rPr lang="ru-RU" dirty="0" err="1"/>
              <a:t>изоляцияга</a:t>
            </a:r>
            <a:r>
              <a:rPr lang="ru-RU" dirty="0"/>
              <a:t> </a:t>
            </a:r>
            <a:r>
              <a:rPr lang="ru-RU" dirty="0" err="1"/>
              <a:t>таъсир</a:t>
            </a:r>
            <a:r>
              <a:rPr lang="ru-RU" dirty="0"/>
              <a:t> </a:t>
            </a:r>
            <a:r>
              <a:rPr lang="ru-RU" dirty="0" err="1"/>
              <a:t>кўрсатади</a:t>
            </a:r>
            <a:r>
              <a:rPr lang="ru-RU" dirty="0"/>
              <a:t>  .</a:t>
            </a:r>
          </a:p>
          <a:p>
            <a:pPr latinLnBrk="1"/>
            <a:r>
              <a:rPr lang="ru-RU" dirty="0" err="1"/>
              <a:t>Генераторларнинг</a:t>
            </a:r>
            <a:r>
              <a:rPr lang="ru-RU" dirty="0"/>
              <a:t> </a:t>
            </a:r>
            <a:r>
              <a:rPr lang="ru-RU" dirty="0" err="1"/>
              <a:t>максимал</a:t>
            </a:r>
            <a:r>
              <a:rPr lang="ru-RU" dirty="0"/>
              <a:t> </a:t>
            </a:r>
            <a:r>
              <a:rPr lang="ru-RU" dirty="0" err="1"/>
              <a:t>исиши</a:t>
            </a:r>
            <a:r>
              <a:rPr lang="ru-RU" dirty="0"/>
              <a:t> статор </a:t>
            </a:r>
            <a:r>
              <a:rPr lang="ru-RU" dirty="0" err="1"/>
              <a:t>ва</a:t>
            </a:r>
            <a:r>
              <a:rPr lang="ru-RU" dirty="0"/>
              <a:t> ротор </a:t>
            </a:r>
            <a:r>
              <a:rPr lang="ru-RU" dirty="0" err="1"/>
              <a:t>чўлғамларининг</a:t>
            </a:r>
            <a:r>
              <a:rPr lang="ru-RU" dirty="0"/>
              <a:t> </a:t>
            </a:r>
            <a:r>
              <a:rPr lang="ru-RU" dirty="0" err="1"/>
              <a:t>изолацияси</a:t>
            </a:r>
            <a:r>
              <a:rPr lang="ru-RU" dirty="0"/>
              <a:t> </a:t>
            </a:r>
            <a:r>
              <a:rPr lang="ru-RU" dirty="0" err="1"/>
              <a:t>билан</a:t>
            </a:r>
            <a:r>
              <a:rPr lang="ru-RU" dirty="0"/>
              <a:t> </a:t>
            </a:r>
            <a:r>
              <a:rPr lang="ru-RU" dirty="0" err="1"/>
              <a:t>чекланади</a:t>
            </a:r>
            <a:r>
              <a:rPr lang="ru-RU" dirty="0"/>
              <a:t>, </a:t>
            </a:r>
            <a:r>
              <a:rPr lang="ru-RU" dirty="0" err="1"/>
              <a:t>чунки</a:t>
            </a:r>
            <a:r>
              <a:rPr lang="ru-RU" dirty="0"/>
              <a:t> </a:t>
            </a:r>
            <a:r>
              <a:rPr lang="ru-RU" dirty="0" err="1"/>
              <a:t>иссиқлик</a:t>
            </a:r>
            <a:r>
              <a:rPr lang="ru-RU" dirty="0"/>
              <a:t> </a:t>
            </a:r>
            <a:r>
              <a:rPr lang="ru-RU" dirty="0" err="1"/>
              <a:t>таъсирида</a:t>
            </a:r>
            <a:r>
              <a:rPr lang="ru-RU" dirty="0"/>
              <a:t> </a:t>
            </a:r>
            <a:r>
              <a:rPr lang="ru-RU" dirty="0" err="1"/>
              <a:t>унинг</a:t>
            </a:r>
            <a:r>
              <a:rPr lang="ru-RU" dirty="0"/>
              <a:t> </a:t>
            </a:r>
            <a:r>
              <a:rPr lang="ru-RU" dirty="0" err="1"/>
              <a:t>электр</a:t>
            </a:r>
            <a:r>
              <a:rPr lang="ru-RU" dirty="0"/>
              <a:t> </a:t>
            </a:r>
            <a:r>
              <a:rPr lang="ru-RU" dirty="0" err="1"/>
              <a:t>изоляцион</a:t>
            </a:r>
            <a:r>
              <a:rPr lang="ru-RU" dirty="0"/>
              <a:t> </a:t>
            </a:r>
            <a:r>
              <a:rPr lang="ru-RU" dirty="0" err="1"/>
              <a:t>хусусиятлари</a:t>
            </a:r>
            <a:r>
              <a:rPr lang="ru-RU" dirty="0"/>
              <a:t> </a:t>
            </a:r>
            <a:r>
              <a:rPr lang="ru-RU" dirty="0" err="1"/>
              <a:t>ёмонлашади</a:t>
            </a:r>
            <a:r>
              <a:rPr lang="ru-RU" dirty="0"/>
              <a:t> </a:t>
            </a:r>
            <a:r>
              <a:rPr lang="ru-RU" dirty="0" err="1"/>
              <a:t>ва</a:t>
            </a:r>
            <a:r>
              <a:rPr lang="ru-RU" dirty="0"/>
              <a:t> механик куч </a:t>
            </a:r>
            <a:r>
              <a:rPr lang="ru-RU" dirty="0" err="1"/>
              <a:t>ва</a:t>
            </a:r>
            <a:r>
              <a:rPr lang="ru-RU" dirty="0"/>
              <a:t> </a:t>
            </a:r>
            <a:r>
              <a:rPr lang="ru-RU" dirty="0" err="1"/>
              <a:t>эластикликнинг</a:t>
            </a:r>
            <a:r>
              <a:rPr lang="ru-RU" dirty="0"/>
              <a:t> </a:t>
            </a:r>
            <a:r>
              <a:rPr lang="ru-RU" dirty="0" err="1"/>
              <a:t>пасайиши</a:t>
            </a:r>
            <a:r>
              <a:rPr lang="ru-RU" dirty="0"/>
              <a:t> </a:t>
            </a:r>
            <a:r>
              <a:rPr lang="ru-RU" dirty="0" err="1"/>
              <a:t>юзага</a:t>
            </a:r>
            <a:r>
              <a:rPr lang="ru-RU" dirty="0"/>
              <a:t> </a:t>
            </a:r>
            <a:r>
              <a:rPr lang="ru-RU" dirty="0" err="1"/>
              <a:t>келади</a:t>
            </a:r>
            <a:r>
              <a:rPr lang="ru-RU" dirty="0"/>
              <a:t>. Изоляция </a:t>
            </a:r>
            <a:r>
              <a:rPr lang="ru-RU" dirty="0" err="1"/>
              <a:t>қурийди</a:t>
            </a:r>
            <a:r>
              <a:rPr lang="ru-RU" dirty="0"/>
              <a:t>, </a:t>
            </a:r>
            <a:r>
              <a:rPr lang="ru-RU" dirty="0" err="1"/>
              <a:t>парчаланади</a:t>
            </a:r>
            <a:r>
              <a:rPr lang="ru-RU" dirty="0"/>
              <a:t> </a:t>
            </a:r>
            <a:r>
              <a:rPr lang="ru-RU" dirty="0" err="1"/>
              <a:t>ва</a:t>
            </a:r>
            <a:r>
              <a:rPr lang="ru-RU" dirty="0"/>
              <a:t> </a:t>
            </a:r>
            <a:r>
              <a:rPr lang="ru-RU" dirty="0" err="1"/>
              <a:t>ишламай</a:t>
            </a:r>
            <a:r>
              <a:rPr lang="ru-RU" dirty="0"/>
              <a:t> </a:t>
            </a:r>
            <a:r>
              <a:rPr lang="ru-RU" dirty="0" err="1"/>
              <a:t>қолади</a:t>
            </a:r>
            <a:r>
              <a:rPr lang="ru-RU" dirty="0"/>
              <a:t>. </a:t>
            </a:r>
            <a:r>
              <a:rPr lang="ru-RU" dirty="0" err="1"/>
              <a:t>Изоляциянинг</a:t>
            </a:r>
            <a:r>
              <a:rPr lang="ru-RU" dirty="0"/>
              <a:t> </a:t>
            </a:r>
            <a:r>
              <a:rPr lang="ru-RU" dirty="0" err="1"/>
              <a:t>қариши</a:t>
            </a:r>
            <a:r>
              <a:rPr lang="ru-RU" dirty="0"/>
              <a:t> </a:t>
            </a:r>
            <a:r>
              <a:rPr lang="ru-RU" dirty="0" err="1"/>
              <a:t>деб</a:t>
            </a:r>
            <a:r>
              <a:rPr lang="ru-RU" dirty="0"/>
              <a:t> </a:t>
            </a:r>
            <a:r>
              <a:rPr lang="ru-RU" dirty="0" err="1"/>
              <a:t>аталадиган</a:t>
            </a:r>
            <a:r>
              <a:rPr lang="ru-RU" dirty="0"/>
              <a:t> </a:t>
            </a:r>
            <a:r>
              <a:rPr lang="ru-RU" dirty="0" err="1"/>
              <a:t>жараён</a:t>
            </a:r>
            <a:r>
              <a:rPr lang="ru-RU" dirty="0"/>
              <a:t> </a:t>
            </a:r>
            <a:r>
              <a:rPr lang="ru-RU" dirty="0" err="1"/>
              <a:t>тезроқ</a:t>
            </a:r>
            <a:r>
              <a:rPr lang="ru-RU" dirty="0"/>
              <a:t>, </a:t>
            </a:r>
            <a:r>
              <a:rPr lang="ru-RU" dirty="0" err="1"/>
              <a:t>унинг</a:t>
            </a:r>
            <a:r>
              <a:rPr lang="ru-RU" dirty="0"/>
              <a:t> </a:t>
            </a:r>
            <a:r>
              <a:rPr lang="ru-RU" dirty="0" err="1"/>
              <a:t>ҳарорати</a:t>
            </a:r>
            <a:r>
              <a:rPr lang="ru-RU" dirty="0"/>
              <a:t> </a:t>
            </a:r>
            <a:r>
              <a:rPr lang="ru-RU" dirty="0" err="1"/>
              <a:t>қанчалик</a:t>
            </a:r>
            <a:r>
              <a:rPr lang="ru-RU" dirty="0"/>
              <a:t> баланд </a:t>
            </a:r>
            <a:r>
              <a:rPr lang="ru-RU" dirty="0" err="1"/>
              <a:t>бўлса</a:t>
            </a:r>
            <a:r>
              <a:rPr lang="ru-RU" dirty="0"/>
              <a:t>, </a:t>
            </a:r>
            <a:r>
              <a:rPr lang="ru-RU" dirty="0" err="1"/>
              <a:t>экспериментал</a:t>
            </a:r>
            <a:r>
              <a:rPr lang="ru-RU" dirty="0"/>
              <a:t> </a:t>
            </a:r>
            <a:r>
              <a:rPr lang="ru-RU" dirty="0" err="1"/>
              <a:t>равишда</a:t>
            </a:r>
            <a:r>
              <a:rPr lang="ru-RU" dirty="0"/>
              <a:t> </a:t>
            </a:r>
            <a:r>
              <a:rPr lang="ru-RU" dirty="0" err="1"/>
              <a:t>аниқланди</a:t>
            </a:r>
            <a:r>
              <a:rPr lang="ru-RU" dirty="0"/>
              <a:t>. </a:t>
            </a:r>
            <a:r>
              <a:rPr lang="ru-RU" dirty="0" err="1"/>
              <a:t>Генераторларнинг</a:t>
            </a:r>
            <a:r>
              <a:rPr lang="ru-RU" dirty="0"/>
              <a:t> </a:t>
            </a:r>
            <a:r>
              <a:rPr lang="ru-RU" dirty="0" err="1"/>
              <a:t>ҳарорати</a:t>
            </a:r>
            <a:r>
              <a:rPr lang="ru-RU" dirty="0"/>
              <a:t> </a:t>
            </a:r>
            <a:r>
              <a:rPr lang="ru-RU" dirty="0" err="1"/>
              <a:t>уларнинг</a:t>
            </a:r>
            <a:r>
              <a:rPr lang="ru-RU" dirty="0"/>
              <a:t> </a:t>
            </a:r>
            <a:r>
              <a:rPr lang="ru-RU" dirty="0" err="1"/>
              <a:t>ишлаши</a:t>
            </a:r>
            <a:r>
              <a:rPr lang="ru-RU" dirty="0"/>
              <a:t> </a:t>
            </a:r>
            <a:r>
              <a:rPr lang="ru-RU" dirty="0" err="1"/>
              <a:t>давомида</a:t>
            </a:r>
            <a:r>
              <a:rPr lang="ru-RU" dirty="0"/>
              <a:t> </a:t>
            </a:r>
            <a:r>
              <a:rPr lang="ru-RU" dirty="0" err="1"/>
              <a:t>қабул</a:t>
            </a:r>
            <a:r>
              <a:rPr lang="ru-RU" dirty="0"/>
              <a:t> </a:t>
            </a:r>
            <a:r>
              <a:rPr lang="ru-RU" dirty="0" err="1"/>
              <a:t>қилинадиган</a:t>
            </a:r>
            <a:r>
              <a:rPr lang="ru-RU" dirty="0"/>
              <a:t> </a:t>
            </a:r>
            <a:r>
              <a:rPr lang="ru-RU" dirty="0" err="1"/>
              <a:t>чегараларда</a:t>
            </a:r>
            <a:r>
              <a:rPr lang="ru-RU" dirty="0"/>
              <a:t> </a:t>
            </a:r>
            <a:r>
              <a:rPr lang="ru-RU" dirty="0" err="1"/>
              <a:t>қолиши</a:t>
            </a:r>
            <a:r>
              <a:rPr lang="ru-RU" dirty="0"/>
              <a:t> </a:t>
            </a:r>
            <a:r>
              <a:rPr lang="ru-RU" dirty="0" err="1"/>
              <a:t>учун</a:t>
            </a:r>
            <a:r>
              <a:rPr lang="ru-RU" dirty="0"/>
              <a:t>, </a:t>
            </a:r>
            <a:r>
              <a:rPr lang="ru-RU" dirty="0" err="1"/>
              <a:t>совутиш</a:t>
            </a:r>
            <a:r>
              <a:rPr lang="ru-RU" dirty="0"/>
              <a:t> </a:t>
            </a:r>
            <a:r>
              <a:rPr lang="ru-RU" dirty="0" err="1"/>
              <a:t>тизими</a:t>
            </a:r>
            <a:r>
              <a:rPr lang="ru-RU" dirty="0"/>
              <a:t> </a:t>
            </a:r>
            <a:r>
              <a:rPr lang="ru-RU" dirty="0" err="1"/>
              <a:t>ёрдамида</a:t>
            </a:r>
            <a:r>
              <a:rPr lang="ru-RU" dirty="0"/>
              <a:t> </a:t>
            </a:r>
            <a:r>
              <a:rPr lang="ru-RU" dirty="0" err="1"/>
              <a:t>амалга</a:t>
            </a:r>
            <a:r>
              <a:rPr lang="ru-RU" dirty="0"/>
              <a:t> </a:t>
            </a:r>
            <a:r>
              <a:rPr lang="ru-RU" dirty="0" err="1"/>
              <a:t>ошириладиган</a:t>
            </a:r>
            <a:r>
              <a:rPr lang="ru-RU" dirty="0"/>
              <a:t> </a:t>
            </a:r>
            <a:r>
              <a:rPr lang="ru-RU" dirty="0" err="1"/>
              <a:t>доимий</a:t>
            </a:r>
            <a:r>
              <a:rPr lang="ru-RU" dirty="0"/>
              <a:t> </a:t>
            </a:r>
            <a:r>
              <a:rPr lang="ru-RU" dirty="0" err="1"/>
              <a:t>равишда</a:t>
            </a:r>
            <a:r>
              <a:rPr lang="ru-RU" dirty="0"/>
              <a:t> </a:t>
            </a:r>
            <a:r>
              <a:rPr lang="ru-RU" dirty="0" err="1"/>
              <a:t>интенсив</a:t>
            </a:r>
            <a:r>
              <a:rPr lang="ru-RU" dirty="0"/>
              <a:t> </a:t>
            </a:r>
            <a:r>
              <a:rPr lang="ru-RU" dirty="0" err="1"/>
              <a:t>иссиқликни</a:t>
            </a:r>
            <a:r>
              <a:rPr lang="ru-RU" dirty="0"/>
              <a:t> </a:t>
            </a:r>
            <a:r>
              <a:rPr lang="ru-RU" dirty="0" err="1"/>
              <a:t>олиб</a:t>
            </a:r>
            <a:r>
              <a:rPr lang="ru-RU" dirty="0"/>
              <a:t> </a:t>
            </a:r>
            <a:r>
              <a:rPr lang="ru-RU" dirty="0" err="1"/>
              <a:t>ташлаш</a:t>
            </a:r>
            <a:r>
              <a:rPr lang="ru-RU" dirty="0"/>
              <a:t> </a:t>
            </a:r>
            <a:r>
              <a:rPr lang="ru-RU" dirty="0" err="1"/>
              <a:t>керак</a:t>
            </a:r>
            <a:r>
              <a:rPr lang="ru-RU" dirty="0"/>
              <a:t>. </a:t>
            </a:r>
            <a:r>
              <a:rPr lang="ru-RU" dirty="0" err="1"/>
              <a:t>Газлар</a:t>
            </a:r>
            <a:r>
              <a:rPr lang="ru-RU" dirty="0"/>
              <a:t> (</a:t>
            </a:r>
            <a:r>
              <a:rPr lang="ru-RU" dirty="0" err="1"/>
              <a:t>ҳаво</a:t>
            </a:r>
            <a:r>
              <a:rPr lang="ru-RU" dirty="0"/>
              <a:t>, водород) </a:t>
            </a:r>
            <a:r>
              <a:rPr lang="ru-RU" dirty="0" err="1"/>
              <a:t>ва</a:t>
            </a:r>
            <a:r>
              <a:rPr lang="ru-RU" dirty="0"/>
              <a:t> </a:t>
            </a:r>
            <a:r>
              <a:rPr lang="ru-RU" dirty="0" err="1"/>
              <a:t>суюқликлар</a:t>
            </a:r>
            <a:r>
              <a:rPr lang="ru-RU" dirty="0"/>
              <a:t> (</a:t>
            </a:r>
            <a:r>
              <a:rPr lang="ru-RU" dirty="0" err="1"/>
              <a:t>сув</a:t>
            </a:r>
            <a:r>
              <a:rPr lang="ru-RU" dirty="0"/>
              <a:t>, мой) </a:t>
            </a:r>
            <a:r>
              <a:rPr lang="ru-RU" dirty="0" err="1"/>
              <a:t>замонавий</a:t>
            </a:r>
            <a:r>
              <a:rPr lang="ru-RU" dirty="0"/>
              <a:t> </a:t>
            </a:r>
            <a:r>
              <a:rPr lang="ru-RU" dirty="0" err="1"/>
              <a:t>генераторларда</a:t>
            </a:r>
            <a:r>
              <a:rPr lang="ru-RU" dirty="0"/>
              <a:t> </a:t>
            </a:r>
            <a:r>
              <a:rPr lang="ru-RU" dirty="0" err="1"/>
              <a:t>совутиш</a:t>
            </a:r>
            <a:r>
              <a:rPr lang="ru-RU" dirty="0"/>
              <a:t> </a:t>
            </a:r>
            <a:r>
              <a:rPr lang="ru-RU" dirty="0" err="1"/>
              <a:t>воситаси</a:t>
            </a:r>
            <a:r>
              <a:rPr lang="ru-RU" dirty="0"/>
              <a:t> </a:t>
            </a:r>
            <a:r>
              <a:rPr lang="ru-RU" dirty="0" err="1"/>
              <a:t>сифатида</a:t>
            </a:r>
            <a:r>
              <a:rPr lang="ru-RU" dirty="0"/>
              <a:t> </a:t>
            </a:r>
            <a:r>
              <a:rPr lang="ru-RU" dirty="0" err="1"/>
              <a:t>ишлатилади</a:t>
            </a:r>
            <a:r>
              <a:rPr lang="ru-RU" dirty="0" smtClean="0"/>
              <a:t>.</a:t>
            </a:r>
            <a:endParaRPr lang="ru-RU" dirty="0"/>
          </a:p>
        </p:txBody>
      </p:sp>
    </p:spTree>
    <p:extLst>
      <p:ext uri="{BB962C8B-B14F-4D97-AF65-F5344CB8AC3E}">
        <p14:creationId xmlns:p14="http://schemas.microsoft.com/office/powerpoint/2010/main" val="1532640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798112"/>
          </a:xfrm>
        </p:spPr>
        <p:txBody>
          <a:bodyPr/>
          <a:lstStyle/>
          <a:p>
            <a:pPr algn="ctr"/>
            <a:r>
              <a:rPr lang="ru-RU" b="1" dirty="0"/>
              <a:t>Аккумулятор </a:t>
            </a:r>
            <a:endParaRPr lang="ru-RU" dirty="0"/>
          </a:p>
        </p:txBody>
      </p:sp>
      <p:sp>
        <p:nvSpPr>
          <p:cNvPr id="3" name="Объект 2"/>
          <p:cNvSpPr>
            <a:spLocks noGrp="1"/>
          </p:cNvSpPr>
          <p:nvPr>
            <p:ph idx="1"/>
          </p:nvPr>
        </p:nvSpPr>
        <p:spPr>
          <a:xfrm>
            <a:off x="646111" y="1388854"/>
            <a:ext cx="11051307" cy="4859546"/>
          </a:xfrm>
        </p:spPr>
        <p:txBody>
          <a:bodyPr>
            <a:normAutofit fontScale="85000" lnSpcReduction="20000"/>
          </a:bodyPr>
          <a:lstStyle/>
          <a:p>
            <a:r>
              <a:rPr lang="ru-RU" dirty="0"/>
              <a:t>Электр </a:t>
            </a:r>
            <a:r>
              <a:rPr lang="ru-RU" dirty="0" err="1"/>
              <a:t>аккумулятори</a:t>
            </a:r>
            <a:r>
              <a:rPr lang="ru-RU" dirty="0"/>
              <a:t> - </a:t>
            </a:r>
            <a:r>
              <a:rPr lang="ru-RU" dirty="0" err="1"/>
              <a:t>бу</a:t>
            </a:r>
            <a:r>
              <a:rPr lang="ru-RU" dirty="0"/>
              <a:t> </a:t>
            </a:r>
            <a:r>
              <a:rPr lang="ru-RU" dirty="0" err="1"/>
              <a:t>кимёвий</a:t>
            </a:r>
            <a:r>
              <a:rPr lang="ru-RU" dirty="0"/>
              <a:t> </a:t>
            </a:r>
            <a:r>
              <a:rPr lang="ru-RU" dirty="0" err="1"/>
              <a:t>оқим</a:t>
            </a:r>
            <a:r>
              <a:rPr lang="ru-RU" dirty="0"/>
              <a:t> </a:t>
            </a:r>
            <a:r>
              <a:rPr lang="ru-RU" dirty="0" err="1"/>
              <a:t>манбаи</a:t>
            </a:r>
            <a:r>
              <a:rPr lang="ru-RU" dirty="0"/>
              <a:t>, </a:t>
            </a:r>
            <a:r>
              <a:rPr lang="ru-RU" dirty="0" err="1"/>
              <a:t>қайта</a:t>
            </a:r>
            <a:r>
              <a:rPr lang="ru-RU" dirty="0"/>
              <a:t> </a:t>
            </a:r>
            <a:r>
              <a:rPr lang="ru-RU" dirty="0" err="1"/>
              <a:t>ишлатилиши</a:t>
            </a:r>
            <a:r>
              <a:rPr lang="ru-RU" dirty="0"/>
              <a:t> </a:t>
            </a:r>
            <a:r>
              <a:rPr lang="ru-RU" dirty="0" err="1"/>
              <a:t>мумкин</a:t>
            </a:r>
            <a:r>
              <a:rPr lang="ru-RU" dirty="0"/>
              <a:t> </a:t>
            </a:r>
            <a:r>
              <a:rPr lang="ru-RU" dirty="0" err="1"/>
              <a:t>бўлган</a:t>
            </a:r>
            <a:r>
              <a:rPr lang="ru-RU" dirty="0"/>
              <a:t> ЭЮК </a:t>
            </a:r>
            <a:r>
              <a:rPr lang="ru-RU" dirty="0" err="1"/>
              <a:t>манбаи</a:t>
            </a:r>
            <a:r>
              <a:rPr lang="ru-RU" dirty="0"/>
              <a:t> </a:t>
            </a:r>
            <a:r>
              <a:rPr lang="ru-RU" dirty="0" err="1"/>
              <a:t>бўлиб</a:t>
            </a:r>
            <a:r>
              <a:rPr lang="ru-RU" dirty="0"/>
              <a:t>, </a:t>
            </a:r>
            <a:r>
              <a:rPr lang="ru-RU" dirty="0" err="1"/>
              <a:t>унинг</a:t>
            </a:r>
            <a:r>
              <a:rPr lang="ru-RU" dirty="0"/>
              <a:t> </a:t>
            </a:r>
            <a:r>
              <a:rPr lang="ru-RU" dirty="0" err="1"/>
              <a:t>асосий</a:t>
            </a:r>
            <a:r>
              <a:rPr lang="ru-RU" dirty="0"/>
              <a:t> </a:t>
            </a:r>
            <a:r>
              <a:rPr lang="ru-RU" dirty="0" err="1"/>
              <a:t>ўзига</a:t>
            </a:r>
            <a:r>
              <a:rPr lang="ru-RU" dirty="0"/>
              <a:t> </a:t>
            </a:r>
            <a:r>
              <a:rPr lang="ru-RU" dirty="0" err="1"/>
              <a:t>хос</a:t>
            </a:r>
            <a:r>
              <a:rPr lang="ru-RU" dirty="0"/>
              <a:t> </a:t>
            </a:r>
            <a:r>
              <a:rPr lang="ru-RU" dirty="0" err="1"/>
              <a:t>хусусияти</a:t>
            </a:r>
            <a:r>
              <a:rPr lang="ru-RU" dirty="0"/>
              <a:t> </a:t>
            </a:r>
            <a:r>
              <a:rPr lang="ru-RU" dirty="0" err="1"/>
              <a:t>ички</a:t>
            </a:r>
            <a:r>
              <a:rPr lang="ru-RU" dirty="0"/>
              <a:t> </a:t>
            </a:r>
            <a:r>
              <a:rPr lang="ru-RU" dirty="0" err="1"/>
              <a:t>кимёвий</a:t>
            </a:r>
            <a:r>
              <a:rPr lang="ru-RU" dirty="0"/>
              <a:t> </a:t>
            </a:r>
            <a:r>
              <a:rPr lang="ru-RU" dirty="0" err="1"/>
              <a:t>жараёнларнинг</a:t>
            </a:r>
            <a:r>
              <a:rPr lang="ru-RU" dirty="0"/>
              <a:t> </a:t>
            </a:r>
            <a:r>
              <a:rPr lang="ru-RU" dirty="0" err="1"/>
              <a:t>қайтарувчанлиги</a:t>
            </a:r>
            <a:r>
              <a:rPr lang="ru-RU" dirty="0"/>
              <a:t> </a:t>
            </a:r>
            <a:r>
              <a:rPr lang="ru-RU" dirty="0" err="1"/>
              <a:t>бўлиб</a:t>
            </a:r>
            <a:r>
              <a:rPr lang="ru-RU" dirty="0"/>
              <a:t>, у энергия </a:t>
            </a:r>
            <a:r>
              <a:rPr lang="ru-RU" dirty="0" err="1"/>
              <a:t>захираси</a:t>
            </a:r>
            <a:r>
              <a:rPr lang="ru-RU" dirty="0"/>
              <a:t> </a:t>
            </a:r>
            <a:r>
              <a:rPr lang="ru-RU" dirty="0" err="1"/>
              <a:t>ва</a:t>
            </a:r>
            <a:r>
              <a:rPr lang="ru-RU" dirty="0"/>
              <a:t> </a:t>
            </a:r>
            <a:r>
              <a:rPr lang="ru-RU" dirty="0" err="1"/>
              <a:t>автоном</a:t>
            </a:r>
            <a:r>
              <a:rPr lang="ru-RU" dirty="0"/>
              <a:t> </a:t>
            </a:r>
            <a:r>
              <a:rPr lang="ru-RU" dirty="0" err="1"/>
              <a:t>электр</a:t>
            </a:r>
            <a:r>
              <a:rPr lang="ru-RU" dirty="0"/>
              <a:t> </a:t>
            </a:r>
            <a:r>
              <a:rPr lang="ru-RU" dirty="0" err="1"/>
              <a:t>таъминоти</a:t>
            </a:r>
            <a:r>
              <a:rPr lang="ru-RU" dirty="0"/>
              <a:t> </a:t>
            </a:r>
            <a:r>
              <a:rPr lang="ru-RU" dirty="0" err="1"/>
              <a:t>учун</a:t>
            </a:r>
            <a:r>
              <a:rPr lang="ru-RU" dirty="0"/>
              <a:t> </a:t>
            </a:r>
            <a:r>
              <a:rPr lang="ru-RU" dirty="0" err="1"/>
              <a:t>турли</a:t>
            </a:r>
            <a:r>
              <a:rPr lang="ru-RU" dirty="0"/>
              <a:t> хил </a:t>
            </a:r>
            <a:r>
              <a:rPr lang="ru-RU" dirty="0" err="1"/>
              <a:t>электр</a:t>
            </a:r>
            <a:r>
              <a:rPr lang="ru-RU" dirty="0"/>
              <a:t> </a:t>
            </a:r>
            <a:r>
              <a:rPr lang="ru-RU" dirty="0" err="1"/>
              <a:t>қурилмалар</a:t>
            </a:r>
            <a:r>
              <a:rPr lang="ru-RU" dirty="0"/>
              <a:t> </a:t>
            </a:r>
            <a:r>
              <a:rPr lang="ru-RU" dirty="0" err="1"/>
              <a:t>ва</a:t>
            </a:r>
            <a:r>
              <a:rPr lang="ru-RU" dirty="0"/>
              <a:t> </a:t>
            </a:r>
            <a:r>
              <a:rPr lang="ru-RU" dirty="0" err="1"/>
              <a:t>жиҳозларнинг</a:t>
            </a:r>
            <a:r>
              <a:rPr lang="ru-RU" dirty="0"/>
              <a:t> </a:t>
            </a:r>
            <a:r>
              <a:rPr lang="ru-RU" dirty="0" err="1"/>
              <a:t>такрорий</a:t>
            </a:r>
            <a:r>
              <a:rPr lang="ru-RU" dirty="0"/>
              <a:t> цикли (заряд-разряд </a:t>
            </a:r>
            <a:r>
              <a:rPr lang="ru-RU" dirty="0" err="1"/>
              <a:t>орқали</a:t>
            </a:r>
            <a:r>
              <a:rPr lang="ru-RU" dirty="0"/>
              <a:t>) </a:t>
            </a:r>
            <a:r>
              <a:rPr lang="ru-RU" dirty="0" err="1"/>
              <a:t>ишлатилишини</a:t>
            </a:r>
            <a:r>
              <a:rPr lang="ru-RU" dirty="0"/>
              <a:t> </a:t>
            </a:r>
            <a:r>
              <a:rPr lang="ru-RU" dirty="0" err="1"/>
              <a:t>таъминлайди</a:t>
            </a:r>
            <a:r>
              <a:rPr lang="ru-RU" dirty="0"/>
              <a:t>. </a:t>
            </a:r>
            <a:r>
              <a:rPr lang="ru-RU" dirty="0" err="1"/>
              <a:t>тиббиёт</a:t>
            </a:r>
            <a:r>
              <a:rPr lang="ru-RU" dirty="0"/>
              <a:t>, </a:t>
            </a:r>
            <a:r>
              <a:rPr lang="ru-RU" dirty="0" err="1"/>
              <a:t>ишлаб</a:t>
            </a:r>
            <a:r>
              <a:rPr lang="ru-RU" dirty="0"/>
              <a:t> </a:t>
            </a:r>
            <a:r>
              <a:rPr lang="ru-RU" dirty="0" err="1"/>
              <a:t>чиқариш</a:t>
            </a:r>
            <a:r>
              <a:rPr lang="ru-RU" dirty="0"/>
              <a:t>, транспорт </a:t>
            </a:r>
            <a:r>
              <a:rPr lang="ru-RU" dirty="0" err="1"/>
              <a:t>ва</a:t>
            </a:r>
            <a:r>
              <a:rPr lang="ru-RU" dirty="0"/>
              <a:t> </a:t>
            </a:r>
            <a:r>
              <a:rPr lang="ru-RU" dirty="0" err="1"/>
              <a:t>бошқа</a:t>
            </a:r>
            <a:r>
              <a:rPr lang="ru-RU" dirty="0"/>
              <a:t> </a:t>
            </a:r>
            <a:r>
              <a:rPr lang="ru-RU" dirty="0" err="1"/>
              <a:t>соҳаларда</a:t>
            </a:r>
            <a:r>
              <a:rPr lang="ru-RU" dirty="0"/>
              <a:t> </a:t>
            </a:r>
            <a:r>
              <a:rPr lang="ru-RU" dirty="0" err="1"/>
              <a:t>захира</a:t>
            </a:r>
            <a:r>
              <a:rPr lang="ru-RU" dirty="0"/>
              <a:t> энергия </a:t>
            </a:r>
            <a:r>
              <a:rPr lang="ru-RU" dirty="0" err="1"/>
              <a:t>манбалари</a:t>
            </a:r>
            <a:r>
              <a:rPr lang="ru-RU" dirty="0"/>
              <a:t>. </a:t>
            </a:r>
            <a:r>
              <a:rPr lang="ru-RU" dirty="0" err="1"/>
              <a:t>Батареянинг</a:t>
            </a:r>
            <a:r>
              <a:rPr lang="ru-RU" dirty="0"/>
              <a:t> </a:t>
            </a:r>
            <a:r>
              <a:rPr lang="ru-RU" dirty="0" err="1"/>
              <a:t>ишлаш</a:t>
            </a:r>
            <a:r>
              <a:rPr lang="ru-RU" dirty="0"/>
              <a:t> </a:t>
            </a:r>
            <a:r>
              <a:rPr lang="ru-RU" dirty="0" err="1"/>
              <a:t>принципи</a:t>
            </a:r>
            <a:r>
              <a:rPr lang="ru-RU" dirty="0"/>
              <a:t> </a:t>
            </a:r>
            <a:r>
              <a:rPr lang="ru-RU" dirty="0" err="1"/>
              <a:t>кимёвий</a:t>
            </a:r>
            <a:r>
              <a:rPr lang="ru-RU" dirty="0"/>
              <a:t> </a:t>
            </a:r>
            <a:r>
              <a:rPr lang="ru-RU" dirty="0" err="1"/>
              <a:t>реакциянинг</a:t>
            </a:r>
            <a:r>
              <a:rPr lang="ru-RU" dirty="0"/>
              <a:t> </a:t>
            </a:r>
            <a:r>
              <a:rPr lang="ru-RU" dirty="0" err="1"/>
              <a:t>қайтарувчанлигига</a:t>
            </a:r>
            <a:r>
              <a:rPr lang="ru-RU" dirty="0"/>
              <a:t> </a:t>
            </a:r>
            <a:r>
              <a:rPr lang="ru-RU" dirty="0" err="1"/>
              <a:t>асосланган</a:t>
            </a:r>
            <a:r>
              <a:rPr lang="ru-RU" dirty="0"/>
              <a:t>. </a:t>
            </a:r>
            <a:r>
              <a:rPr lang="ru-RU" dirty="0" err="1"/>
              <a:t>Батареянинг</a:t>
            </a:r>
            <a:r>
              <a:rPr lang="ru-RU" dirty="0"/>
              <a:t> </a:t>
            </a:r>
            <a:r>
              <a:rPr lang="ru-RU" dirty="0" err="1"/>
              <a:t>ишини</a:t>
            </a:r>
            <a:r>
              <a:rPr lang="ru-RU" dirty="0"/>
              <a:t> </a:t>
            </a:r>
            <a:r>
              <a:rPr lang="ru-RU" dirty="0" err="1"/>
              <a:t>зарядлаш</a:t>
            </a:r>
            <a:r>
              <a:rPr lang="ru-RU" dirty="0"/>
              <a:t> </a:t>
            </a:r>
            <a:r>
              <a:rPr lang="ru-RU" dirty="0" err="1"/>
              <a:t>йўли</a:t>
            </a:r>
            <a:r>
              <a:rPr lang="ru-RU" dirty="0"/>
              <a:t> </a:t>
            </a:r>
            <a:r>
              <a:rPr lang="ru-RU" dirty="0" err="1"/>
              <a:t>билан</a:t>
            </a:r>
            <a:r>
              <a:rPr lang="ru-RU" dirty="0"/>
              <a:t> </a:t>
            </a:r>
            <a:r>
              <a:rPr lang="ru-RU" dirty="0" err="1"/>
              <a:t>тиклаш</a:t>
            </a:r>
            <a:r>
              <a:rPr lang="ru-RU" dirty="0"/>
              <a:t> </a:t>
            </a:r>
            <a:r>
              <a:rPr lang="ru-RU" dirty="0" err="1"/>
              <a:t>мумкин</a:t>
            </a:r>
            <a:r>
              <a:rPr lang="ru-RU" dirty="0"/>
              <a:t>, </a:t>
            </a:r>
            <a:r>
              <a:rPr lang="ru-RU" dirty="0" err="1"/>
              <a:t>яъни</a:t>
            </a:r>
            <a:r>
              <a:rPr lang="ru-RU" dirty="0"/>
              <a:t> </a:t>
            </a:r>
            <a:r>
              <a:rPr lang="ru-RU" dirty="0" err="1"/>
              <a:t>зарядсизланиш</a:t>
            </a:r>
            <a:r>
              <a:rPr lang="ru-RU" dirty="0"/>
              <a:t> </a:t>
            </a:r>
            <a:r>
              <a:rPr lang="ru-RU" dirty="0" err="1"/>
              <a:t>пайтида</a:t>
            </a:r>
            <a:r>
              <a:rPr lang="ru-RU" dirty="0"/>
              <a:t> </a:t>
            </a:r>
            <a:r>
              <a:rPr lang="ru-RU" dirty="0" err="1"/>
              <a:t>электр</a:t>
            </a:r>
            <a:r>
              <a:rPr lang="ru-RU" dirty="0"/>
              <a:t> </a:t>
            </a:r>
            <a:r>
              <a:rPr lang="ru-RU" dirty="0" err="1"/>
              <a:t>оқимини</a:t>
            </a:r>
            <a:r>
              <a:rPr lang="ru-RU" dirty="0"/>
              <a:t> </a:t>
            </a:r>
            <a:r>
              <a:rPr lang="ru-RU" dirty="0" err="1"/>
              <a:t>оқим</a:t>
            </a:r>
            <a:r>
              <a:rPr lang="ru-RU" dirty="0"/>
              <a:t> </a:t>
            </a:r>
            <a:r>
              <a:rPr lang="ru-RU" dirty="0" err="1"/>
              <a:t>йўналишига</a:t>
            </a:r>
            <a:r>
              <a:rPr lang="ru-RU" dirty="0"/>
              <a:t> </a:t>
            </a:r>
            <a:r>
              <a:rPr lang="ru-RU" dirty="0" err="1"/>
              <a:t>тескари</a:t>
            </a:r>
            <a:r>
              <a:rPr lang="ru-RU" dirty="0"/>
              <a:t> </a:t>
            </a:r>
            <a:r>
              <a:rPr lang="ru-RU" dirty="0" err="1"/>
              <a:t>йўналишда</a:t>
            </a:r>
            <a:r>
              <a:rPr lang="ru-RU" dirty="0"/>
              <a:t> </a:t>
            </a:r>
            <a:r>
              <a:rPr lang="ru-RU" dirty="0" err="1"/>
              <a:t>ўтказиш</a:t>
            </a:r>
            <a:r>
              <a:rPr lang="ru-RU" dirty="0"/>
              <a:t>. </a:t>
            </a:r>
            <a:r>
              <a:rPr lang="ru-RU" dirty="0" err="1"/>
              <a:t>Битта</a:t>
            </a:r>
            <a:r>
              <a:rPr lang="ru-RU" dirty="0"/>
              <a:t> </a:t>
            </a:r>
            <a:r>
              <a:rPr lang="ru-RU" dirty="0" err="1"/>
              <a:t>электр</a:t>
            </a:r>
            <a:r>
              <a:rPr lang="ru-RU" dirty="0"/>
              <a:t> </a:t>
            </a:r>
            <a:r>
              <a:rPr lang="ru-RU" dirty="0" err="1"/>
              <a:t>палласида</a:t>
            </a:r>
            <a:r>
              <a:rPr lang="ru-RU" dirty="0"/>
              <a:t> </a:t>
            </a:r>
            <a:r>
              <a:rPr lang="ru-RU" dirty="0" err="1"/>
              <a:t>бирлаштирилган</a:t>
            </a:r>
            <a:r>
              <a:rPr lang="ru-RU" dirty="0"/>
              <a:t> </a:t>
            </a:r>
            <a:r>
              <a:rPr lang="ru-RU" dirty="0" err="1"/>
              <a:t>бир</a:t>
            </a:r>
            <a:r>
              <a:rPr lang="ru-RU" dirty="0"/>
              <a:t> </a:t>
            </a:r>
            <a:r>
              <a:rPr lang="ru-RU" dirty="0" err="1"/>
              <a:t>нечта</a:t>
            </a:r>
            <a:r>
              <a:rPr lang="ru-RU" dirty="0"/>
              <a:t> </a:t>
            </a:r>
            <a:r>
              <a:rPr lang="ru-RU" dirty="0" err="1"/>
              <a:t>батареялар</a:t>
            </a:r>
            <a:r>
              <a:rPr lang="ru-RU" dirty="0"/>
              <a:t> аккумулятор </a:t>
            </a:r>
            <a:r>
              <a:rPr lang="ru-RU" dirty="0" err="1"/>
              <a:t>батареясини</a:t>
            </a:r>
            <a:r>
              <a:rPr lang="ru-RU" dirty="0"/>
              <a:t> </a:t>
            </a:r>
            <a:r>
              <a:rPr lang="ru-RU" dirty="0" err="1"/>
              <a:t>ташкил</a:t>
            </a:r>
            <a:r>
              <a:rPr lang="ru-RU" dirty="0"/>
              <a:t> </a:t>
            </a:r>
            <a:r>
              <a:rPr lang="ru-RU" dirty="0" err="1"/>
              <a:t>қилади</a:t>
            </a:r>
            <a:r>
              <a:rPr lang="ru-RU" dirty="0"/>
              <a:t>. </a:t>
            </a:r>
            <a:r>
              <a:rPr lang="ru-RU" dirty="0" err="1"/>
              <a:t>Батареянинг</a:t>
            </a:r>
            <a:r>
              <a:rPr lang="ru-RU" dirty="0"/>
              <a:t> </a:t>
            </a:r>
            <a:r>
              <a:rPr lang="ru-RU" dirty="0" err="1"/>
              <a:t>қуввати</a:t>
            </a:r>
            <a:r>
              <a:rPr lang="ru-RU" dirty="0"/>
              <a:t> </a:t>
            </a:r>
            <a:r>
              <a:rPr lang="ru-RU" dirty="0" err="1"/>
              <a:t>учун</a:t>
            </a:r>
            <a:r>
              <a:rPr lang="ru-RU" dirty="0"/>
              <a:t> </a:t>
            </a:r>
            <a:r>
              <a:rPr lang="ru-RU" dirty="0" err="1"/>
              <a:t>электр</a:t>
            </a:r>
            <a:r>
              <a:rPr lang="ru-RU" dirty="0"/>
              <a:t> </a:t>
            </a:r>
            <a:r>
              <a:rPr lang="ru-RU" dirty="0" err="1"/>
              <a:t>энергияси</a:t>
            </a:r>
            <a:r>
              <a:rPr lang="ru-RU" dirty="0"/>
              <a:t> </a:t>
            </a:r>
            <a:r>
              <a:rPr lang="ru-RU" dirty="0" err="1"/>
              <a:t>миқдори</a:t>
            </a:r>
            <a:r>
              <a:rPr lang="ru-RU" dirty="0"/>
              <a:t> </a:t>
            </a:r>
            <a:r>
              <a:rPr lang="ru-RU" dirty="0" err="1"/>
              <a:t>кўпинча</a:t>
            </a:r>
            <a:r>
              <a:rPr lang="ru-RU" dirty="0"/>
              <a:t> 1 C га </a:t>
            </a:r>
            <a:r>
              <a:rPr lang="ru-RU" dirty="0" err="1"/>
              <a:t>тенг</a:t>
            </a:r>
            <a:r>
              <a:rPr lang="ru-RU" dirty="0"/>
              <a:t> </a:t>
            </a:r>
            <a:r>
              <a:rPr lang="ru-RU" dirty="0" err="1"/>
              <a:t>бўлади</a:t>
            </a:r>
            <a:r>
              <a:rPr lang="ru-RU" dirty="0"/>
              <a:t>, 1 A </a:t>
            </a:r>
            <a:r>
              <a:rPr lang="ru-RU" dirty="0" err="1"/>
              <a:t>оқим</a:t>
            </a:r>
            <a:r>
              <a:rPr lang="ru-RU" dirty="0"/>
              <a:t> 1 </a:t>
            </a:r>
            <a:r>
              <a:rPr lang="ru-RU" dirty="0" err="1"/>
              <a:t>секундга</a:t>
            </a:r>
            <a:r>
              <a:rPr lang="ru-RU" dirty="0"/>
              <a:t> </a:t>
            </a:r>
            <a:r>
              <a:rPr lang="ru-RU" dirty="0" err="1"/>
              <a:t>тенг</a:t>
            </a:r>
            <a:r>
              <a:rPr lang="ru-RU" dirty="0"/>
              <a:t> (</a:t>
            </a:r>
            <a:r>
              <a:rPr lang="ru-RU" dirty="0" err="1"/>
              <a:t>вақтни</a:t>
            </a:r>
            <a:r>
              <a:rPr lang="ru-RU" dirty="0"/>
              <a:t> </a:t>
            </a:r>
            <a:r>
              <a:rPr lang="ru-RU" dirty="0" err="1"/>
              <a:t>соатга</a:t>
            </a:r>
            <a:r>
              <a:rPr lang="ru-RU" dirty="0"/>
              <a:t> </a:t>
            </a:r>
            <a:r>
              <a:rPr lang="ru-RU" dirty="0" err="1"/>
              <a:t>айлантирганда</a:t>
            </a:r>
            <a:r>
              <a:rPr lang="ru-RU" dirty="0"/>
              <a:t> </a:t>
            </a:r>
            <a:r>
              <a:rPr lang="ru-RU" dirty="0" err="1"/>
              <a:t>биз</a:t>
            </a:r>
            <a:r>
              <a:rPr lang="ru-RU" dirty="0"/>
              <a:t> 1 A * </a:t>
            </a:r>
            <a:r>
              <a:rPr lang="en-US" dirty="0"/>
              <a:t>h</a:t>
            </a:r>
            <a:r>
              <a:rPr lang="ru-RU" dirty="0"/>
              <a:t>  = 3600 C га </a:t>
            </a:r>
            <a:r>
              <a:rPr lang="uz-Cyrl-UZ" dirty="0"/>
              <a:t>э</a:t>
            </a:r>
            <a:r>
              <a:rPr lang="ru-RU" dirty="0" err="1"/>
              <a:t>ришамиз</a:t>
            </a:r>
            <a:r>
              <a:rPr lang="ru-RU" dirty="0"/>
              <a:t>). </a:t>
            </a:r>
            <a:r>
              <a:rPr lang="ru-RU" dirty="0" err="1"/>
              <a:t>Бироқ</a:t>
            </a:r>
            <a:r>
              <a:rPr lang="ru-RU" dirty="0"/>
              <a:t>, у </a:t>
            </a:r>
            <a:r>
              <a:rPr lang="ru-RU" dirty="0" err="1"/>
              <a:t>қабул</a:t>
            </a:r>
            <a:r>
              <a:rPr lang="ru-RU" dirty="0"/>
              <a:t> </a:t>
            </a:r>
            <a:r>
              <a:rPr lang="ru-RU" dirty="0" err="1"/>
              <a:t>қилинади</a:t>
            </a:r>
            <a:r>
              <a:rPr lang="ru-RU" dirty="0"/>
              <a:t>, </a:t>
            </a:r>
            <a:r>
              <a:rPr lang="ru-RU" dirty="0" err="1"/>
              <a:t>ўлчов</a:t>
            </a:r>
            <a:r>
              <a:rPr lang="ru-RU" dirty="0"/>
              <a:t> </a:t>
            </a:r>
            <a:r>
              <a:rPr lang="ru-RU" dirty="0" err="1"/>
              <a:t>эмас</a:t>
            </a:r>
            <a:r>
              <a:rPr lang="ru-RU" dirty="0"/>
              <a:t>. </a:t>
            </a:r>
            <a:r>
              <a:rPr lang="ru-RU" dirty="0" err="1"/>
              <a:t>Батареянинг</a:t>
            </a:r>
            <a:r>
              <a:rPr lang="ru-RU" dirty="0"/>
              <a:t> </a:t>
            </a:r>
            <a:r>
              <a:rPr lang="ru-RU" dirty="0" err="1"/>
              <a:t>қуввати</a:t>
            </a:r>
            <a:r>
              <a:rPr lang="ru-RU" dirty="0"/>
              <a:t> A * </a:t>
            </a:r>
            <a:r>
              <a:rPr lang="en-US" dirty="0"/>
              <a:t>h</a:t>
            </a:r>
            <a:r>
              <a:rPr lang="ru-RU" dirty="0"/>
              <a:t> </a:t>
            </a:r>
            <a:r>
              <a:rPr lang="ru-RU" dirty="0" err="1"/>
              <a:t>билан</a:t>
            </a:r>
            <a:r>
              <a:rPr lang="ru-RU" dirty="0"/>
              <a:t> </a:t>
            </a:r>
            <a:r>
              <a:rPr lang="ru-RU" dirty="0" err="1"/>
              <a:t>ўлчанади</a:t>
            </a:r>
            <a:r>
              <a:rPr lang="ru-RU" dirty="0"/>
              <a:t> </a:t>
            </a:r>
            <a:r>
              <a:rPr lang="ru-RU" dirty="0" err="1"/>
              <a:t>деган</a:t>
            </a:r>
            <a:r>
              <a:rPr lang="ru-RU" dirty="0"/>
              <a:t> </a:t>
            </a:r>
            <a:r>
              <a:rPr lang="ru-RU" dirty="0" err="1"/>
              <a:t>кенг</a:t>
            </a:r>
            <a:r>
              <a:rPr lang="ru-RU" dirty="0"/>
              <a:t> </a:t>
            </a:r>
            <a:r>
              <a:rPr lang="ru-RU" dirty="0" err="1"/>
              <a:t>тарқалган</a:t>
            </a:r>
            <a:r>
              <a:rPr lang="ru-RU" dirty="0"/>
              <a:t> </a:t>
            </a:r>
            <a:r>
              <a:rPr lang="ru-RU" dirty="0" err="1"/>
              <a:t>нотўғри</a:t>
            </a:r>
            <a:r>
              <a:rPr lang="ru-RU" dirty="0"/>
              <a:t> </a:t>
            </a:r>
            <a:r>
              <a:rPr lang="ru-RU" dirty="0" err="1"/>
              <a:t>тушунча</a:t>
            </a:r>
            <a:r>
              <a:rPr lang="ru-RU" dirty="0"/>
              <a:t> </a:t>
            </a:r>
            <a:r>
              <a:rPr lang="ru-RU" dirty="0" err="1"/>
              <a:t>мавжуд</a:t>
            </a:r>
            <a:r>
              <a:rPr lang="ru-RU" dirty="0"/>
              <a:t>, </a:t>
            </a:r>
            <a:r>
              <a:rPr lang="ru-RU" dirty="0" err="1"/>
              <a:t>бу</a:t>
            </a:r>
            <a:r>
              <a:rPr lang="ru-RU" dirty="0"/>
              <a:t> </a:t>
            </a:r>
            <a:r>
              <a:rPr lang="ru-RU" dirty="0" err="1"/>
              <a:t>умуман</a:t>
            </a:r>
            <a:r>
              <a:rPr lang="ru-RU" dirty="0"/>
              <a:t> </a:t>
            </a:r>
            <a:r>
              <a:rPr lang="ru-RU" dirty="0" err="1"/>
              <a:t>тўғри</a:t>
            </a:r>
            <a:r>
              <a:rPr lang="ru-RU" dirty="0"/>
              <a:t> </a:t>
            </a:r>
            <a:r>
              <a:rPr lang="ru-RU" dirty="0" err="1"/>
              <a:t>эмас</a:t>
            </a:r>
            <a:r>
              <a:rPr lang="ru-RU" dirty="0"/>
              <a:t>, </a:t>
            </a:r>
            <a:r>
              <a:rPr lang="ru-RU" dirty="0" err="1"/>
              <a:t>чунки</a:t>
            </a:r>
            <a:r>
              <a:rPr lang="ru-RU" dirty="0"/>
              <a:t> 1 A * с = 1 C </a:t>
            </a:r>
            <a:r>
              <a:rPr lang="ru-RU" dirty="0" err="1"/>
              <a:t>ёки</a:t>
            </a:r>
            <a:r>
              <a:rPr lang="ru-RU" dirty="0"/>
              <a:t> 1 A * </a:t>
            </a:r>
            <a:r>
              <a:rPr lang="en-US" dirty="0"/>
              <a:t>h</a:t>
            </a:r>
            <a:r>
              <a:rPr lang="ru-RU" dirty="0"/>
              <a:t> = 3600 C да </a:t>
            </a:r>
            <a:r>
              <a:rPr lang="ru-RU" dirty="0" err="1"/>
              <a:t>электр</a:t>
            </a:r>
            <a:r>
              <a:rPr lang="ru-RU" dirty="0"/>
              <a:t> </a:t>
            </a:r>
            <a:r>
              <a:rPr lang="ru-RU" dirty="0" err="1"/>
              <a:t>ёки</a:t>
            </a:r>
            <a:r>
              <a:rPr lang="ru-RU" dirty="0"/>
              <a:t> </a:t>
            </a:r>
            <a:r>
              <a:rPr lang="ru-RU" dirty="0" err="1"/>
              <a:t>электр</a:t>
            </a:r>
            <a:r>
              <a:rPr lang="ru-RU" dirty="0"/>
              <a:t> заряди </a:t>
            </a:r>
            <a:r>
              <a:rPr lang="ru-RU" dirty="0" err="1"/>
              <a:t>миқдори</a:t>
            </a:r>
            <a:r>
              <a:rPr lang="ru-RU" dirty="0"/>
              <a:t> </a:t>
            </a:r>
            <a:r>
              <a:rPr lang="ru-RU" dirty="0" err="1"/>
              <a:t>ўлчанади</a:t>
            </a:r>
            <a:r>
              <a:rPr lang="ru-RU" dirty="0"/>
              <a:t>; формула </a:t>
            </a:r>
            <a:r>
              <a:rPr lang="ru-RU" dirty="0" err="1"/>
              <a:t>бўйича</a:t>
            </a:r>
            <a:r>
              <a:rPr lang="ru-RU" dirty="0"/>
              <a:t> </a:t>
            </a:r>
            <a:r>
              <a:rPr lang="en-US" dirty="0"/>
              <a:t>Q</a:t>
            </a:r>
            <a:r>
              <a:rPr lang="ru-RU" dirty="0"/>
              <a:t> = </a:t>
            </a:r>
            <a:r>
              <a:rPr lang="en-US" dirty="0"/>
              <a:t>I</a:t>
            </a:r>
            <a:r>
              <a:rPr lang="ru-RU" dirty="0"/>
              <a:t> * </a:t>
            </a:r>
            <a:r>
              <a:rPr lang="en-US" dirty="0"/>
              <a:t>t</a:t>
            </a:r>
            <a:r>
              <a:rPr lang="ru-RU" dirty="0"/>
              <a:t>, </a:t>
            </a:r>
            <a:r>
              <a:rPr lang="ru-RU" dirty="0" err="1"/>
              <a:t>бу</a:t>
            </a:r>
            <a:r>
              <a:rPr lang="ru-RU" dirty="0"/>
              <a:t> </a:t>
            </a:r>
            <a:r>
              <a:rPr lang="ru-RU" dirty="0" err="1"/>
              <a:t>ерда</a:t>
            </a:r>
            <a:r>
              <a:rPr lang="ru-RU" dirty="0"/>
              <a:t> </a:t>
            </a:r>
            <a:r>
              <a:rPr lang="en-US" dirty="0"/>
              <a:t>Q</a:t>
            </a:r>
            <a:r>
              <a:rPr lang="ru-RU" dirty="0"/>
              <a:t> - </a:t>
            </a:r>
            <a:r>
              <a:rPr lang="ru-RU" dirty="0" err="1"/>
              <a:t>электр</a:t>
            </a:r>
            <a:r>
              <a:rPr lang="ru-RU" dirty="0"/>
              <a:t> </a:t>
            </a:r>
            <a:r>
              <a:rPr lang="ru-RU" dirty="0" err="1"/>
              <a:t>ёки</a:t>
            </a:r>
            <a:r>
              <a:rPr lang="ru-RU" dirty="0"/>
              <a:t> </a:t>
            </a:r>
            <a:r>
              <a:rPr lang="ru-RU" dirty="0" err="1"/>
              <a:t>электр</a:t>
            </a:r>
            <a:r>
              <a:rPr lang="ru-RU" dirty="0"/>
              <a:t> </a:t>
            </a:r>
            <a:r>
              <a:rPr lang="ru-RU" dirty="0" err="1"/>
              <a:t>зарядининг</a:t>
            </a:r>
            <a:r>
              <a:rPr lang="ru-RU" dirty="0"/>
              <a:t> </a:t>
            </a:r>
            <a:r>
              <a:rPr lang="ru-RU" dirty="0" err="1"/>
              <a:t>миқдори</a:t>
            </a:r>
            <a:r>
              <a:rPr lang="ru-RU" dirty="0"/>
              <a:t>, </a:t>
            </a:r>
            <a:r>
              <a:rPr lang="en-US" dirty="0"/>
              <a:t>I</a:t>
            </a:r>
            <a:r>
              <a:rPr lang="ru-RU" dirty="0"/>
              <a:t> – ток (</a:t>
            </a:r>
            <a:r>
              <a:rPr lang="ru-RU" dirty="0" err="1"/>
              <a:t>оқим</a:t>
            </a:r>
            <a:r>
              <a:rPr lang="ru-RU" dirty="0"/>
              <a:t>) кучи, </a:t>
            </a:r>
            <a:r>
              <a:rPr lang="en-US" dirty="0"/>
              <a:t>t</a:t>
            </a:r>
            <a:r>
              <a:rPr lang="ru-RU" dirty="0"/>
              <a:t> – </a:t>
            </a:r>
            <a:r>
              <a:rPr lang="ru-RU" dirty="0" err="1"/>
              <a:t>вақт</a:t>
            </a:r>
            <a:r>
              <a:rPr lang="ru-RU" dirty="0"/>
              <a:t> </a:t>
            </a:r>
            <a:r>
              <a:rPr lang="ru-RU" dirty="0" err="1"/>
              <a:t>электр</a:t>
            </a:r>
            <a:r>
              <a:rPr lang="ru-RU" dirty="0"/>
              <a:t> </a:t>
            </a:r>
            <a:r>
              <a:rPr lang="ru-RU" dirty="0" err="1"/>
              <a:t>токининг</a:t>
            </a:r>
            <a:r>
              <a:rPr lang="ru-RU" dirty="0"/>
              <a:t> </a:t>
            </a:r>
            <a:r>
              <a:rPr lang="ru-RU" dirty="0" err="1"/>
              <a:t>оқими</a:t>
            </a:r>
            <a:r>
              <a:rPr lang="ru-RU" dirty="0"/>
              <a:t>. </a:t>
            </a:r>
            <a:r>
              <a:rPr lang="ru-RU" dirty="0" err="1"/>
              <a:t>Масалан</a:t>
            </a:r>
            <a:r>
              <a:rPr lang="ru-RU" dirty="0"/>
              <a:t>, "12 В 55 A * </a:t>
            </a:r>
            <a:r>
              <a:rPr lang="ru-RU" dirty="0" err="1"/>
              <a:t>соат</a:t>
            </a:r>
            <a:r>
              <a:rPr lang="ru-RU" dirty="0"/>
              <a:t>" </a:t>
            </a:r>
            <a:r>
              <a:rPr lang="ru-RU" dirty="0" err="1"/>
              <a:t>деган</a:t>
            </a:r>
            <a:r>
              <a:rPr lang="ru-RU" dirty="0"/>
              <a:t> </a:t>
            </a:r>
            <a:r>
              <a:rPr lang="ru-RU" dirty="0" err="1"/>
              <a:t>маънони</a:t>
            </a:r>
            <a:r>
              <a:rPr lang="ru-RU" dirty="0"/>
              <a:t> </a:t>
            </a:r>
            <a:r>
              <a:rPr lang="ru-RU" dirty="0" err="1"/>
              <a:t>англатади</a:t>
            </a:r>
            <a:r>
              <a:rPr lang="ru-RU" dirty="0"/>
              <a:t>, </a:t>
            </a:r>
            <a:r>
              <a:rPr lang="ru-RU" dirty="0" err="1"/>
              <a:t>батареянинг</a:t>
            </a:r>
            <a:r>
              <a:rPr lang="ru-RU" dirty="0"/>
              <a:t> </a:t>
            </a:r>
            <a:r>
              <a:rPr lang="ru-RU" dirty="0" err="1"/>
              <a:t>электр</a:t>
            </a:r>
            <a:r>
              <a:rPr lang="ru-RU" dirty="0"/>
              <a:t> </a:t>
            </a:r>
            <a:r>
              <a:rPr lang="ru-RU" dirty="0" err="1"/>
              <a:t>қуввати</a:t>
            </a:r>
            <a:r>
              <a:rPr lang="ru-RU" dirty="0"/>
              <a:t> 198 </a:t>
            </a:r>
            <a:r>
              <a:rPr lang="ru-RU" dirty="0" err="1"/>
              <a:t>кC</a:t>
            </a:r>
            <a:r>
              <a:rPr lang="ru-RU" dirty="0"/>
              <a:t> (</a:t>
            </a:r>
            <a:r>
              <a:rPr lang="ru-RU" dirty="0" err="1"/>
              <a:t>килокулон</a:t>
            </a:r>
            <a:r>
              <a:rPr lang="ru-RU" dirty="0"/>
              <a:t>) ни </a:t>
            </a:r>
            <a:r>
              <a:rPr lang="ru-RU" dirty="0" err="1"/>
              <a:t>бир</a:t>
            </a:r>
            <a:r>
              <a:rPr lang="ru-RU" dirty="0"/>
              <a:t> </a:t>
            </a:r>
            <a:r>
              <a:rPr lang="ru-RU" dirty="0" err="1"/>
              <a:t>занжир</a:t>
            </a:r>
            <a:r>
              <a:rPr lang="ru-RU" dirty="0"/>
              <a:t> </a:t>
            </a:r>
            <a:r>
              <a:rPr lang="ru-RU" dirty="0" err="1"/>
              <a:t>бўйлаб</a:t>
            </a:r>
            <a:r>
              <a:rPr lang="ru-RU" dirty="0"/>
              <a:t>, 55 A </a:t>
            </a:r>
            <a:r>
              <a:rPr lang="ru-RU" dirty="0" err="1"/>
              <a:t>зарядли</a:t>
            </a:r>
            <a:r>
              <a:rPr lang="ru-RU" dirty="0"/>
              <a:t> </a:t>
            </a:r>
            <a:r>
              <a:rPr lang="ru-RU" dirty="0" err="1"/>
              <a:t>оқимида</a:t>
            </a:r>
            <a:r>
              <a:rPr lang="ru-RU" dirty="0"/>
              <a:t> 1 </a:t>
            </a:r>
            <a:r>
              <a:rPr lang="ru-RU" dirty="0" err="1"/>
              <a:t>соат</a:t>
            </a:r>
            <a:r>
              <a:rPr lang="ru-RU" dirty="0"/>
              <a:t> (3600 с) </a:t>
            </a:r>
            <a:r>
              <a:rPr lang="ru-RU" dirty="0" err="1"/>
              <a:t>давомида</a:t>
            </a:r>
            <a:r>
              <a:rPr lang="ru-RU" dirty="0"/>
              <a:t> 10,8 В  </a:t>
            </a:r>
            <a:r>
              <a:rPr lang="ru-RU" dirty="0" err="1"/>
              <a:t>кучланишгача</a:t>
            </a:r>
            <a:r>
              <a:rPr lang="ru-RU" dirty="0"/>
              <a:t> </a:t>
            </a:r>
            <a:r>
              <a:rPr lang="ru-RU" dirty="0" err="1"/>
              <a:t>етказиб</a:t>
            </a:r>
            <a:r>
              <a:rPr lang="ru-RU" dirty="0"/>
              <a:t> </a:t>
            </a:r>
            <a:r>
              <a:rPr lang="ru-RU" dirty="0" err="1"/>
              <a:t>беришини</a:t>
            </a:r>
            <a:r>
              <a:rPr lang="ru-RU" dirty="0"/>
              <a:t> </a:t>
            </a:r>
            <a:r>
              <a:rPr lang="ru-RU" dirty="0" err="1"/>
              <a:t>англатади</a:t>
            </a:r>
            <a:r>
              <a:rPr lang="ru-RU" dirty="0"/>
              <a:t>. </a:t>
            </a:r>
            <a:r>
              <a:rPr lang="ru-RU" dirty="0" err="1"/>
              <a:t>Ҳисоб-китоб</a:t>
            </a:r>
            <a:r>
              <a:rPr lang="ru-RU" dirty="0"/>
              <a:t> </a:t>
            </a:r>
            <a:r>
              <a:rPr lang="ru-RU" dirty="0" err="1"/>
              <a:t>шуни</a:t>
            </a:r>
            <a:r>
              <a:rPr lang="ru-RU" dirty="0"/>
              <a:t> </a:t>
            </a:r>
            <a:r>
              <a:rPr lang="ru-RU" dirty="0" err="1"/>
              <a:t>кўрсатадики</a:t>
            </a:r>
            <a:r>
              <a:rPr lang="ru-RU" dirty="0"/>
              <a:t>, </a:t>
            </a:r>
            <a:r>
              <a:rPr lang="ru-RU" dirty="0" err="1"/>
              <a:t>зарядсизланиш</a:t>
            </a:r>
            <a:r>
              <a:rPr lang="ru-RU" dirty="0"/>
              <a:t> </a:t>
            </a:r>
            <a:r>
              <a:rPr lang="ru-RU" dirty="0" err="1"/>
              <a:t>оқими</a:t>
            </a:r>
            <a:r>
              <a:rPr lang="ru-RU" dirty="0"/>
              <a:t> 55 A </a:t>
            </a:r>
            <a:r>
              <a:rPr lang="ru-RU" dirty="0" err="1"/>
              <a:t>бўлганида</a:t>
            </a:r>
            <a:r>
              <a:rPr lang="ru-RU" dirty="0"/>
              <a:t>, батарея 12,9 </a:t>
            </a:r>
            <a:r>
              <a:rPr lang="ru-RU" dirty="0" err="1"/>
              <a:t>дақиқада</a:t>
            </a:r>
            <a:r>
              <a:rPr lang="ru-RU" dirty="0"/>
              <a:t> </a:t>
            </a:r>
            <a:r>
              <a:rPr lang="ru-RU" dirty="0" err="1"/>
              <a:t>зарядсизланади</a:t>
            </a:r>
            <a:r>
              <a:rPr lang="ru-RU" dirty="0"/>
              <a:t>. </a:t>
            </a:r>
            <a:r>
              <a:rPr lang="ru-RU" dirty="0" err="1"/>
              <a:t>Кўриб</a:t>
            </a:r>
            <a:r>
              <a:rPr lang="ru-RU" dirty="0"/>
              <a:t> </a:t>
            </a:r>
            <a:r>
              <a:rPr lang="ru-RU" dirty="0" err="1"/>
              <a:t>турганингиздек</a:t>
            </a:r>
            <a:r>
              <a:rPr lang="ru-RU" dirty="0"/>
              <a:t>, 55 A *</a:t>
            </a:r>
            <a:r>
              <a:rPr lang="en-US" dirty="0"/>
              <a:t>h</a:t>
            </a:r>
            <a:r>
              <a:rPr lang="ru-RU" dirty="0"/>
              <a:t>  </a:t>
            </a:r>
            <a:r>
              <a:rPr lang="ru-RU" dirty="0" err="1"/>
              <a:t>қувват</a:t>
            </a:r>
            <a:r>
              <a:rPr lang="ru-RU" dirty="0"/>
              <a:t> </a:t>
            </a:r>
            <a:r>
              <a:rPr lang="ru-RU" dirty="0" err="1"/>
              <a:t>эмас</a:t>
            </a:r>
            <a:r>
              <a:rPr lang="ru-RU" dirty="0"/>
              <a:t> (</a:t>
            </a:r>
            <a:r>
              <a:rPr lang="ru-RU" dirty="0" err="1"/>
              <a:t>электр</a:t>
            </a:r>
            <a:r>
              <a:rPr lang="ru-RU" dirty="0"/>
              <a:t> </a:t>
            </a:r>
            <a:r>
              <a:rPr lang="ru-RU" dirty="0" err="1"/>
              <a:t>қуввати</a:t>
            </a:r>
            <a:r>
              <a:rPr lang="ru-RU" dirty="0"/>
              <a:t> </a:t>
            </a:r>
            <a:r>
              <a:rPr lang="ru-RU" dirty="0" err="1"/>
              <a:t>Фарадда</a:t>
            </a:r>
            <a:r>
              <a:rPr lang="ru-RU" dirty="0"/>
              <a:t> </a:t>
            </a:r>
            <a:r>
              <a:rPr lang="ru-RU" dirty="0" err="1"/>
              <a:t>ўлчанади</a:t>
            </a:r>
            <a:r>
              <a:rPr lang="ru-RU" dirty="0"/>
              <a:t>, 1 </a:t>
            </a:r>
            <a:r>
              <a:rPr lang="en-US" dirty="0"/>
              <a:t>F</a:t>
            </a:r>
            <a:r>
              <a:rPr lang="ru-RU" dirty="0"/>
              <a:t> = 1 C / </a:t>
            </a:r>
            <a:r>
              <a:rPr lang="en-US" dirty="0"/>
              <a:t>V</a:t>
            </a:r>
            <a:r>
              <a:rPr lang="ru-RU" dirty="0"/>
              <a:t>). </a:t>
            </a:r>
            <a:r>
              <a:rPr lang="ru-RU" dirty="0" err="1"/>
              <a:t>Шунинг</a:t>
            </a:r>
            <a:r>
              <a:rPr lang="ru-RU" dirty="0"/>
              <a:t> </a:t>
            </a:r>
            <a:r>
              <a:rPr lang="ru-RU" dirty="0" err="1"/>
              <a:t>учун</a:t>
            </a:r>
            <a:r>
              <a:rPr lang="ru-RU" dirty="0"/>
              <a:t> </a:t>
            </a:r>
            <a:r>
              <a:rPr lang="ru-RU" dirty="0" err="1"/>
              <a:t>электр</a:t>
            </a:r>
            <a:r>
              <a:rPr lang="ru-RU" dirty="0"/>
              <a:t> </a:t>
            </a:r>
            <a:r>
              <a:rPr lang="ru-RU" dirty="0" err="1"/>
              <a:t>қуввати</a:t>
            </a:r>
            <a:r>
              <a:rPr lang="ru-RU" dirty="0"/>
              <a:t> </a:t>
            </a:r>
            <a:r>
              <a:rPr lang="en-US" dirty="0"/>
              <a:t>Q</a:t>
            </a:r>
            <a:r>
              <a:rPr lang="ru-RU" dirty="0"/>
              <a:t> </a:t>
            </a:r>
            <a:r>
              <a:rPr lang="ru-RU" dirty="0" err="1"/>
              <a:t>батареяга</a:t>
            </a:r>
            <a:r>
              <a:rPr lang="ru-RU" dirty="0"/>
              <a:t> </a:t>
            </a:r>
            <a:r>
              <a:rPr lang="ru-RU" dirty="0" err="1"/>
              <a:t>ёзилган</a:t>
            </a:r>
            <a:r>
              <a:rPr lang="ru-RU" dirty="0"/>
              <a:t> </a:t>
            </a:r>
            <a:r>
              <a:rPr lang="ru-RU" dirty="0" err="1"/>
              <a:t>бўлиб</a:t>
            </a:r>
            <a:r>
              <a:rPr lang="ru-RU" dirty="0"/>
              <a:t>, у </a:t>
            </a:r>
            <a:r>
              <a:rPr lang="ru-RU" dirty="0" err="1"/>
              <a:t>маълум</a:t>
            </a:r>
            <a:r>
              <a:rPr lang="ru-RU" dirty="0"/>
              <a:t> </a:t>
            </a:r>
            <a:r>
              <a:rPr lang="ru-RU" dirty="0" err="1"/>
              <a:t>бир</a:t>
            </a:r>
            <a:r>
              <a:rPr lang="ru-RU" dirty="0"/>
              <a:t> </a:t>
            </a:r>
            <a:r>
              <a:rPr lang="ru-RU" dirty="0" err="1"/>
              <a:t>зарядсизланиш</a:t>
            </a:r>
            <a:r>
              <a:rPr lang="ru-RU" dirty="0"/>
              <a:t> </a:t>
            </a:r>
            <a:r>
              <a:rPr lang="ru-RU" dirty="0" err="1"/>
              <a:t>оқими</a:t>
            </a:r>
            <a:r>
              <a:rPr lang="ru-RU" dirty="0"/>
              <a:t> </a:t>
            </a:r>
            <a:r>
              <a:rPr lang="ru-RU" dirty="0" err="1"/>
              <a:t>ва</a:t>
            </a:r>
            <a:r>
              <a:rPr lang="ru-RU" dirty="0"/>
              <a:t> </a:t>
            </a:r>
            <a:r>
              <a:rPr lang="ru-RU" dirty="0" err="1"/>
              <a:t>унинг</a:t>
            </a:r>
            <a:r>
              <a:rPr lang="ru-RU" dirty="0"/>
              <a:t> </a:t>
            </a:r>
            <a:r>
              <a:rPr lang="ru-RU" dirty="0" err="1"/>
              <a:t>ўтиш</a:t>
            </a:r>
            <a:r>
              <a:rPr lang="ru-RU" dirty="0"/>
              <a:t> </a:t>
            </a:r>
            <a:r>
              <a:rPr lang="ru-RU" dirty="0" err="1"/>
              <a:t>вақтининг</a:t>
            </a:r>
            <a:r>
              <a:rPr lang="ru-RU" dirty="0"/>
              <a:t> </a:t>
            </a:r>
            <a:r>
              <a:rPr lang="ru-RU" dirty="0" err="1"/>
              <a:t>маълум</a:t>
            </a:r>
            <a:r>
              <a:rPr lang="ru-RU" dirty="0"/>
              <a:t> </a:t>
            </a:r>
            <a:r>
              <a:rPr lang="ru-RU" dirty="0" err="1"/>
              <a:t>бир</a:t>
            </a:r>
            <a:r>
              <a:rPr lang="ru-RU" dirty="0"/>
              <a:t> </a:t>
            </a:r>
            <a:r>
              <a:rPr lang="ru-RU" dirty="0" err="1"/>
              <a:t>вақтида</a:t>
            </a:r>
            <a:r>
              <a:rPr lang="ru-RU" dirty="0"/>
              <a:t> </a:t>
            </a:r>
            <a:r>
              <a:rPr lang="ru-RU" dirty="0" err="1"/>
              <a:t>ишлаб</a:t>
            </a:r>
            <a:r>
              <a:rPr lang="ru-RU" dirty="0"/>
              <a:t> </a:t>
            </a:r>
            <a:r>
              <a:rPr lang="ru-RU" dirty="0" err="1"/>
              <a:t>чиқарилади</a:t>
            </a:r>
            <a:r>
              <a:rPr lang="ru-RU" dirty="0"/>
              <a:t>.</a:t>
            </a:r>
          </a:p>
          <a:p>
            <a:endParaRPr lang="ru-RU" dirty="0"/>
          </a:p>
        </p:txBody>
      </p:sp>
    </p:spTree>
    <p:extLst>
      <p:ext uri="{BB962C8B-B14F-4D97-AF65-F5344CB8AC3E}">
        <p14:creationId xmlns:p14="http://schemas.microsoft.com/office/powerpoint/2010/main" val="32595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96520"/>
          </a:xfrm>
        </p:spPr>
        <p:txBody>
          <a:bodyPr/>
          <a:lstStyle/>
          <a:p>
            <a:pPr algn="ctr"/>
            <a:r>
              <a:rPr lang="uz-Cyrl-UZ" sz="2800" b="1" dirty="0"/>
              <a:t>Бир ва уч фазали тўғрилагичлар. Инверторлар. </a:t>
            </a:r>
            <a:r>
              <a:rPr lang="uz-Cyrl-UZ" sz="2800" b="1" dirty="0" smtClean="0"/>
              <a:t>Кучайтиргичлар</a:t>
            </a:r>
            <a:endParaRPr lang="ru-RU" sz="2800" dirty="0"/>
          </a:p>
        </p:txBody>
      </p:sp>
      <p:sp>
        <p:nvSpPr>
          <p:cNvPr id="3" name="Объект 2"/>
          <p:cNvSpPr>
            <a:spLocks noGrp="1"/>
          </p:cNvSpPr>
          <p:nvPr>
            <p:ph idx="1"/>
          </p:nvPr>
        </p:nvSpPr>
        <p:spPr>
          <a:xfrm>
            <a:off x="310551" y="1552755"/>
            <a:ext cx="11593901" cy="5037825"/>
          </a:xfrm>
        </p:spPr>
        <p:txBody>
          <a:bodyPr>
            <a:normAutofit/>
          </a:bodyPr>
          <a:lstStyle/>
          <a:p>
            <a:pPr latinLnBrk="1"/>
            <a:r>
              <a:rPr lang="uz-Cyrl-UZ" sz="1400" dirty="0"/>
              <a:t>Тўғриланган кучланишнинг стабиллиги, тўғриланган кучланиш пульсацияси, тўғрилагичлар бошқариладиган ва бошқарилмайдиган бўлади, бир фазали ярим даврли тўғрилаш, трансформатор иккиламчи занжиридан нолинчи чиқиш чиқарилган икки тактли тўғрилашни ёритамиз. Республикамизда электр энергияси 50 Гц частотали ўзгарувчан токда тарқатилади, бу билан бирга телекоммуникация аппаратураларининг кўп қисми турли номиналлардаги ўзгармас ток билан таъминланиши сабабли ўзгарувчан токни ўзгармас токка ўзгартириш зарурати туғилади. Бунинг учун электр машиналарни ишлатиш мумкин, лекин уларнинг айланувчан қисмлари  шовқин ҳосил қилади, махсус фундаментларни талаб қилади ва қатор камчиликларга эга. Қувватли кучли вентиллар яратилгандан сўнг электр машиналардан статик тўғрилаш қурилмаларига, яъни тўғрилагичларга ўтилди.  Тўғрилагич деб ўзгарувчан токни ўзгармас токга айлантирувчи қурилмага айтилади. </a:t>
            </a:r>
            <a:endParaRPr lang="ru-RU" sz="1400" dirty="0"/>
          </a:p>
          <a:p>
            <a:pPr latinLnBrk="1"/>
            <a:r>
              <a:rPr lang="uz-Cyrl-UZ" sz="1400" dirty="0"/>
              <a:t>Ишлатиш жараёнида тўғрилагичлар қуйидаги қатор техник талабларга жавоб бериши керак: 1) талаб қилинадиган кучланиш ва қувват;  2) тўғриланган кучланиш пульсациясининг рухсат этиладиган даражаси;  3) хавфсиз хизмат кўрсатиш;  4) қулайлик ва бошқариш ишончлилиги;  5) юқори ФИК; 6) тўғриланган кучланишнинг стабиллиги;  7) юқори кувват коэффициенти;  8) ўта юқори токлардан ва ортиқча кучланишлардан ишончли ва тезкор ҳимоя; 9) техник ишлатишнинг паст нархи;  10) қурилманинг кичик хажмга ва массага эга бўлиши.  Умумий  кўринишда тўғрилагич 4 та асосий қисмлардан иборат бўлади. 1.Ўзгарувчан ток тармоғи  кучланишини тўғриловчи элемент киришида талаб қилинадиган қийматга ўзгартиради. 2. Тўғрилагич ишчи занжирларини ва юкламани  таъминлаш тармоғидан ва бошқа истеъмолчилардан галваник (электр) ажратади, яъни уларни мустақил қилади. 3. Кўпинча телекоммуникация апаратуралари талаб қиладиган тўғрилагич бир қутбини ерга улаш имкониятини беради. Баъзан тўғрилагич трансформатори фазалар сонини ошириш учун ишлатилади. Бунинг учун иккиламчи чўлғамлар сони бирламчи  чўлғамлар сонига нисбатан икки мартага оширилади. Бу тўғриланган кучланиш пульсацияси частотасини ошириш ва пульсацияни камайтириш мақсадида қилинади. Бундан ташқари трансформаторнинг иккиламчи томонидаги юлдуз схемада улангандаги фаза чўлғамларининг умумий нуқтаси кўпинча тўғрилагичнинг юклама уланадиган чиқиш қутби бўлиб хизмат қилади</a:t>
            </a:r>
            <a:r>
              <a:rPr lang="uz-Cyrl-UZ" sz="1400" dirty="0" smtClean="0"/>
              <a:t>.</a:t>
            </a:r>
            <a:endParaRPr lang="ru-RU" sz="1400" dirty="0"/>
          </a:p>
        </p:txBody>
      </p:sp>
    </p:spTree>
    <p:extLst>
      <p:ext uri="{BB962C8B-B14F-4D97-AF65-F5344CB8AC3E}">
        <p14:creationId xmlns:p14="http://schemas.microsoft.com/office/powerpoint/2010/main" val="2224458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a:t>Уч</a:t>
            </a:r>
            <a:r>
              <a:rPr lang="ru-RU" dirty="0"/>
              <a:t> </a:t>
            </a:r>
            <a:r>
              <a:rPr lang="ru-RU" dirty="0" err="1"/>
              <a:t>фазали</a:t>
            </a:r>
            <a:r>
              <a:rPr lang="ru-RU" dirty="0"/>
              <a:t> </a:t>
            </a:r>
            <a:r>
              <a:rPr lang="ru-RU" dirty="0" err="1"/>
              <a:t>бир</a:t>
            </a:r>
            <a:r>
              <a:rPr lang="ru-RU" dirty="0"/>
              <a:t> </a:t>
            </a:r>
            <a:r>
              <a:rPr lang="ru-RU" dirty="0" err="1"/>
              <a:t>тактли</a:t>
            </a:r>
            <a:r>
              <a:rPr lang="ru-RU" dirty="0"/>
              <a:t> </a:t>
            </a:r>
            <a:r>
              <a:rPr lang="ru-RU" dirty="0" err="1"/>
              <a:t>тўғрилаш</a:t>
            </a:r>
            <a:r>
              <a:rPr lang="ru-RU" dirty="0"/>
              <a:t> </a:t>
            </a:r>
            <a:r>
              <a:rPr lang="ru-RU" dirty="0" err="1"/>
              <a:t>схемаси</a:t>
            </a:r>
            <a:r>
              <a:rPr lang="ru-RU" dirty="0"/>
              <a:t> </a:t>
            </a:r>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35169" y="2070340"/>
            <a:ext cx="9661585" cy="4408097"/>
          </a:xfrm>
          <a:prstGeom prst="rect">
            <a:avLst/>
          </a:prstGeom>
          <a:noFill/>
          <a:ln>
            <a:noFill/>
          </a:ln>
        </p:spPr>
      </p:pic>
    </p:spTree>
    <p:extLst>
      <p:ext uri="{BB962C8B-B14F-4D97-AF65-F5344CB8AC3E}">
        <p14:creationId xmlns:p14="http://schemas.microsoft.com/office/powerpoint/2010/main" val="980587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9177" y="452718"/>
            <a:ext cx="11447253" cy="703222"/>
          </a:xfrm>
        </p:spPr>
        <p:txBody>
          <a:bodyPr/>
          <a:lstStyle/>
          <a:p>
            <a:r>
              <a:rPr lang="ru-RU" sz="2400" dirty="0" err="1"/>
              <a:t>Уч</a:t>
            </a:r>
            <a:r>
              <a:rPr lang="ru-RU" sz="2400" dirty="0"/>
              <a:t> </a:t>
            </a:r>
            <a:r>
              <a:rPr lang="ru-RU" sz="2400" dirty="0" err="1"/>
              <a:t>фазали</a:t>
            </a:r>
            <a:r>
              <a:rPr lang="ru-RU" sz="2400" dirty="0"/>
              <a:t> </a:t>
            </a:r>
            <a:r>
              <a:rPr lang="ru-RU" sz="2400" dirty="0" err="1"/>
              <a:t>бир</a:t>
            </a:r>
            <a:r>
              <a:rPr lang="ru-RU" sz="2400" dirty="0"/>
              <a:t> </a:t>
            </a:r>
            <a:r>
              <a:rPr lang="ru-RU" sz="2400" dirty="0" err="1"/>
              <a:t>тактли</a:t>
            </a:r>
            <a:r>
              <a:rPr lang="ru-RU" sz="2400" dirty="0"/>
              <a:t> </a:t>
            </a:r>
            <a:r>
              <a:rPr lang="ru-RU" sz="2400" dirty="0" err="1"/>
              <a:t>тўғрилаш</a:t>
            </a:r>
            <a:r>
              <a:rPr lang="ru-RU" sz="2400" dirty="0"/>
              <a:t> </a:t>
            </a:r>
            <a:r>
              <a:rPr lang="ru-RU" sz="2400" dirty="0" err="1"/>
              <a:t>схемаси</a:t>
            </a:r>
            <a:r>
              <a:rPr lang="ru-RU" sz="2400" dirty="0"/>
              <a:t> </a:t>
            </a:r>
            <a:r>
              <a:rPr lang="ru-RU" sz="2400" dirty="0" err="1"/>
              <a:t>вақт</a:t>
            </a:r>
            <a:r>
              <a:rPr lang="ru-RU" sz="2400" dirty="0"/>
              <a:t> </a:t>
            </a:r>
            <a:r>
              <a:rPr lang="ru-RU" sz="2400" dirty="0" err="1"/>
              <a:t>диаграммалари</a:t>
            </a:r>
            <a:r>
              <a:rPr lang="ru-RU" sz="2400" dirty="0"/>
              <a:t> </a:t>
            </a:r>
          </a:p>
        </p:txBody>
      </p:sp>
      <p:pic>
        <p:nvPicPr>
          <p:cNvPr id="4" name="Объект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130060" y="1414731"/>
            <a:ext cx="9523563" cy="5253487"/>
          </a:xfrm>
          <a:prstGeom prst="rect">
            <a:avLst/>
          </a:prstGeom>
          <a:noFill/>
          <a:ln>
            <a:noFill/>
          </a:ln>
        </p:spPr>
      </p:pic>
    </p:spTree>
    <p:extLst>
      <p:ext uri="{BB962C8B-B14F-4D97-AF65-F5344CB8AC3E}">
        <p14:creationId xmlns:p14="http://schemas.microsoft.com/office/powerpoint/2010/main" val="257334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841244"/>
          </a:xfrm>
        </p:spPr>
        <p:txBody>
          <a:bodyPr/>
          <a:lstStyle/>
          <a:p>
            <a:pPr algn="ctr"/>
            <a:r>
              <a:rPr lang="ru-RU" b="1" dirty="0"/>
              <a:t> </a:t>
            </a:r>
            <a:r>
              <a:rPr lang="ru-RU" b="1" dirty="0" err="1"/>
              <a:t>Инверторлар</a:t>
            </a:r>
            <a:endParaRPr lang="ru-RU" dirty="0"/>
          </a:p>
        </p:txBody>
      </p:sp>
      <p:sp>
        <p:nvSpPr>
          <p:cNvPr id="3" name="Объект 2"/>
          <p:cNvSpPr>
            <a:spLocks noGrp="1"/>
          </p:cNvSpPr>
          <p:nvPr>
            <p:ph idx="1"/>
          </p:nvPr>
        </p:nvSpPr>
        <p:spPr>
          <a:xfrm>
            <a:off x="517586" y="1388853"/>
            <a:ext cx="11110822" cy="5080957"/>
          </a:xfrm>
        </p:spPr>
        <p:txBody>
          <a:bodyPr>
            <a:normAutofit fontScale="92500" lnSpcReduction="20000"/>
          </a:bodyPr>
          <a:lstStyle/>
          <a:p>
            <a:pPr latinLnBrk="1"/>
            <a:r>
              <a:rPr lang="ru-RU" dirty="0"/>
              <a:t>Инвертор - </a:t>
            </a:r>
            <a:r>
              <a:rPr lang="ru-RU" dirty="0" err="1"/>
              <a:t>бу</a:t>
            </a:r>
            <a:r>
              <a:rPr lang="ru-RU" dirty="0"/>
              <a:t> </a:t>
            </a:r>
            <a:r>
              <a:rPr lang="ru-RU" dirty="0" err="1"/>
              <a:t>кучланиш</a:t>
            </a:r>
            <a:r>
              <a:rPr lang="ru-RU" dirty="0"/>
              <a:t> </a:t>
            </a:r>
            <a:r>
              <a:rPr lang="ru-RU" dirty="0" err="1"/>
              <a:t>қийматининг</a:t>
            </a:r>
            <a:r>
              <a:rPr lang="ru-RU" dirty="0"/>
              <a:t> </a:t>
            </a:r>
            <a:r>
              <a:rPr lang="ru-RU" dirty="0" err="1"/>
              <a:t>ўзгариши</a:t>
            </a:r>
            <a:r>
              <a:rPr lang="ru-RU" dirty="0"/>
              <a:t> </a:t>
            </a:r>
            <a:r>
              <a:rPr lang="ru-RU" dirty="0" err="1"/>
              <a:t>билан</a:t>
            </a:r>
            <a:r>
              <a:rPr lang="ru-RU" dirty="0"/>
              <a:t> </a:t>
            </a:r>
            <a:r>
              <a:rPr lang="ru-RU" dirty="0" err="1"/>
              <a:t>ўзгармас</a:t>
            </a:r>
            <a:r>
              <a:rPr lang="ru-RU" dirty="0"/>
              <a:t> </a:t>
            </a:r>
            <a:r>
              <a:rPr lang="ru-RU" dirty="0" err="1"/>
              <a:t>токни</a:t>
            </a:r>
            <a:r>
              <a:rPr lang="ru-RU" dirty="0"/>
              <a:t> </a:t>
            </a:r>
            <a:r>
              <a:rPr lang="ru-RU" dirty="0" err="1"/>
              <a:t>ўзгарувчан</a:t>
            </a:r>
            <a:r>
              <a:rPr lang="ru-RU" dirty="0"/>
              <a:t> </a:t>
            </a:r>
            <a:r>
              <a:rPr lang="ru-RU" dirty="0" err="1"/>
              <a:t>токка</a:t>
            </a:r>
            <a:r>
              <a:rPr lang="ru-RU" dirty="0"/>
              <a:t>  </a:t>
            </a:r>
            <a:r>
              <a:rPr lang="ru-RU" dirty="0" err="1"/>
              <a:t>айлантириш</a:t>
            </a:r>
            <a:r>
              <a:rPr lang="ru-RU" dirty="0"/>
              <a:t> </a:t>
            </a:r>
            <a:r>
              <a:rPr lang="ru-RU" dirty="0" err="1"/>
              <a:t>учун</a:t>
            </a:r>
            <a:r>
              <a:rPr lang="ru-RU" dirty="0"/>
              <a:t> </a:t>
            </a:r>
            <a:r>
              <a:rPr lang="ru-RU" dirty="0" err="1"/>
              <a:t>мослама</a:t>
            </a:r>
            <a:r>
              <a:rPr lang="ru-RU" dirty="0"/>
              <a:t>. </a:t>
            </a:r>
            <a:r>
              <a:rPr lang="ru-RU" dirty="0" err="1"/>
              <a:t>Одатда</a:t>
            </a:r>
            <a:r>
              <a:rPr lang="ru-RU" dirty="0"/>
              <a:t> </a:t>
            </a:r>
            <a:r>
              <a:rPr lang="ru-RU" dirty="0" err="1"/>
              <a:t>бу</a:t>
            </a:r>
            <a:r>
              <a:rPr lang="ru-RU" dirty="0"/>
              <a:t> </a:t>
            </a:r>
            <a:r>
              <a:rPr lang="ru-RU" dirty="0" err="1"/>
              <a:t>даврий</a:t>
            </a:r>
            <a:r>
              <a:rPr lang="ru-RU" dirty="0"/>
              <a:t> </a:t>
            </a:r>
            <a:r>
              <a:rPr lang="ru-RU" dirty="0" err="1"/>
              <a:t>кучланиш</a:t>
            </a:r>
            <a:r>
              <a:rPr lang="ru-RU" dirty="0"/>
              <a:t> </a:t>
            </a:r>
            <a:r>
              <a:rPr lang="ru-RU" dirty="0" err="1"/>
              <a:t>генератори</a:t>
            </a:r>
            <a:r>
              <a:rPr lang="ru-RU" dirty="0"/>
              <a:t>, </a:t>
            </a:r>
            <a:r>
              <a:rPr lang="ru-RU" dirty="0" err="1"/>
              <a:t>тахминий</a:t>
            </a:r>
            <a:r>
              <a:rPr lang="ru-RU" dirty="0"/>
              <a:t> синусоида </a:t>
            </a:r>
            <a:r>
              <a:rPr lang="ru-RU" dirty="0" err="1"/>
              <a:t>шаклида</a:t>
            </a:r>
            <a:r>
              <a:rPr lang="ru-RU" dirty="0"/>
              <a:t> </a:t>
            </a:r>
            <a:r>
              <a:rPr lang="ru-RU" dirty="0" err="1"/>
              <a:t>ёки</a:t>
            </a:r>
            <a:r>
              <a:rPr lang="ru-RU" dirty="0"/>
              <a:t> </a:t>
            </a:r>
            <a:r>
              <a:rPr lang="ru-RU" dirty="0" err="1"/>
              <a:t>дискрет</a:t>
            </a:r>
            <a:r>
              <a:rPr lang="ru-RU" dirty="0"/>
              <a:t> сигнал. </a:t>
            </a:r>
            <a:r>
              <a:rPr lang="ru-RU" dirty="0" err="1"/>
              <a:t>Кучланиш</a:t>
            </a:r>
            <a:r>
              <a:rPr lang="ru-RU" dirty="0"/>
              <a:t> </a:t>
            </a:r>
            <a:r>
              <a:rPr lang="ru-RU" dirty="0" err="1"/>
              <a:t>инверторлари</a:t>
            </a:r>
            <a:r>
              <a:rPr lang="ru-RU" dirty="0"/>
              <a:t> </a:t>
            </a:r>
            <a:r>
              <a:rPr lang="ru-RU" dirty="0" err="1"/>
              <a:t>алоҳида</a:t>
            </a:r>
            <a:r>
              <a:rPr lang="ru-RU" dirty="0"/>
              <a:t> </a:t>
            </a:r>
            <a:r>
              <a:rPr lang="ru-RU" dirty="0" err="1"/>
              <a:t>қурилма</a:t>
            </a:r>
            <a:r>
              <a:rPr lang="ru-RU" dirty="0"/>
              <a:t> </a:t>
            </a:r>
            <a:r>
              <a:rPr lang="ru-RU" dirty="0" err="1"/>
              <a:t>сифатида</a:t>
            </a:r>
            <a:r>
              <a:rPr lang="ru-RU" dirty="0"/>
              <a:t> </a:t>
            </a:r>
            <a:r>
              <a:rPr lang="ru-RU" dirty="0" err="1"/>
              <a:t>ёки</a:t>
            </a:r>
            <a:r>
              <a:rPr lang="ru-RU" dirty="0"/>
              <a:t> </a:t>
            </a:r>
            <a:r>
              <a:rPr lang="ru-RU" dirty="0" err="1"/>
              <a:t>доимий</a:t>
            </a:r>
            <a:r>
              <a:rPr lang="ru-RU" dirty="0"/>
              <a:t> </a:t>
            </a:r>
            <a:r>
              <a:rPr lang="ru-RU" dirty="0" err="1"/>
              <a:t>электр</a:t>
            </a:r>
            <a:r>
              <a:rPr lang="ru-RU" dirty="0"/>
              <a:t> </a:t>
            </a:r>
            <a:r>
              <a:rPr lang="ru-RU" dirty="0" err="1"/>
              <a:t>энергиясига</a:t>
            </a:r>
            <a:r>
              <a:rPr lang="ru-RU" dirty="0"/>
              <a:t> </a:t>
            </a:r>
            <a:r>
              <a:rPr lang="ru-RU" dirty="0" err="1"/>
              <a:t>эга</a:t>
            </a:r>
            <a:r>
              <a:rPr lang="ru-RU" dirty="0"/>
              <a:t> </a:t>
            </a:r>
            <a:r>
              <a:rPr lang="ru-RU" dirty="0" err="1"/>
              <a:t>ускуналар</a:t>
            </a:r>
            <a:r>
              <a:rPr lang="ru-RU" dirty="0"/>
              <a:t> </a:t>
            </a:r>
            <a:r>
              <a:rPr lang="ru-RU" dirty="0" err="1"/>
              <a:t>учун</a:t>
            </a:r>
            <a:r>
              <a:rPr lang="ru-RU" dirty="0"/>
              <a:t> </a:t>
            </a:r>
            <a:r>
              <a:rPr lang="ru-RU" dirty="0" err="1"/>
              <a:t>узлуксиз</a:t>
            </a:r>
            <a:r>
              <a:rPr lang="ru-RU" dirty="0"/>
              <a:t> </a:t>
            </a:r>
            <a:r>
              <a:rPr lang="ru-RU" dirty="0" err="1"/>
              <a:t>қувват</a:t>
            </a:r>
            <a:r>
              <a:rPr lang="ru-RU" dirty="0"/>
              <a:t> </a:t>
            </a:r>
            <a:r>
              <a:rPr lang="ru-RU" dirty="0" err="1"/>
              <a:t>манбалари</a:t>
            </a:r>
            <a:r>
              <a:rPr lang="ru-RU" dirty="0"/>
              <a:t> </a:t>
            </a:r>
            <a:r>
              <a:rPr lang="ru-RU" dirty="0" err="1"/>
              <a:t>ва</a:t>
            </a:r>
            <a:r>
              <a:rPr lang="ru-RU" dirty="0"/>
              <a:t> </a:t>
            </a:r>
            <a:r>
              <a:rPr lang="ru-RU" dirty="0" err="1"/>
              <a:t>тизимларининг</a:t>
            </a:r>
            <a:r>
              <a:rPr lang="ru-RU" dirty="0"/>
              <a:t> </a:t>
            </a:r>
            <a:r>
              <a:rPr lang="ru-RU" dirty="0" err="1"/>
              <a:t>бир</a:t>
            </a:r>
            <a:r>
              <a:rPr lang="ru-RU" dirty="0"/>
              <a:t> </a:t>
            </a:r>
            <a:r>
              <a:rPr lang="ru-RU" dirty="0" err="1"/>
              <a:t>қисми</a:t>
            </a:r>
            <a:r>
              <a:rPr lang="ru-RU" dirty="0"/>
              <a:t> </a:t>
            </a:r>
            <a:r>
              <a:rPr lang="ru-RU" dirty="0" err="1"/>
              <a:t>сифатида</a:t>
            </a:r>
            <a:r>
              <a:rPr lang="ru-RU" dirty="0"/>
              <a:t> </a:t>
            </a:r>
            <a:r>
              <a:rPr lang="ru-RU" dirty="0" err="1"/>
              <a:t>ишлатилиши</a:t>
            </a:r>
            <a:r>
              <a:rPr lang="ru-RU" dirty="0"/>
              <a:t> </a:t>
            </a:r>
            <a:r>
              <a:rPr lang="ru-RU" dirty="0" err="1"/>
              <a:t>мумкин</a:t>
            </a:r>
            <a:r>
              <a:rPr lang="ru-RU" dirty="0"/>
              <a:t>. </a:t>
            </a:r>
            <a:r>
              <a:rPr lang="ru-RU" dirty="0" err="1"/>
              <a:t>Коммутатция</a:t>
            </a:r>
            <a:r>
              <a:rPr lang="ru-RU" dirty="0"/>
              <a:t> </a:t>
            </a:r>
            <a:r>
              <a:rPr lang="ru-RU" dirty="0" err="1"/>
              <a:t>частотаси</a:t>
            </a:r>
            <a:r>
              <a:rPr lang="ru-RU" dirty="0"/>
              <a:t> </a:t>
            </a:r>
            <a:r>
              <a:rPr lang="ru-RU" dirty="0" err="1"/>
              <a:t>бошқарув</a:t>
            </a:r>
            <a:r>
              <a:rPr lang="ru-RU" dirty="0"/>
              <a:t> </a:t>
            </a:r>
            <a:r>
              <a:rPr lang="ru-RU" dirty="0" err="1"/>
              <a:t>даври</a:t>
            </a:r>
            <a:r>
              <a:rPr lang="ru-RU" dirty="0"/>
              <a:t> (</a:t>
            </a:r>
            <a:r>
              <a:rPr lang="ru-RU" dirty="0" err="1"/>
              <a:t>бошқарувчи</a:t>
            </a:r>
            <a:r>
              <a:rPr lang="ru-RU" dirty="0"/>
              <a:t>) </a:t>
            </a:r>
            <a:r>
              <a:rPr lang="ru-RU" dirty="0" err="1"/>
              <a:t>томонидан</a:t>
            </a:r>
            <a:r>
              <a:rPr lang="ru-RU" dirty="0"/>
              <a:t> </a:t>
            </a:r>
            <a:r>
              <a:rPr lang="ru-RU" dirty="0" err="1"/>
              <a:t>яратилган</a:t>
            </a:r>
            <a:r>
              <a:rPr lang="ru-RU" dirty="0"/>
              <a:t> </a:t>
            </a:r>
            <a:r>
              <a:rPr lang="ru-RU" dirty="0" err="1"/>
              <a:t>назорат</a:t>
            </a:r>
            <a:r>
              <a:rPr lang="ru-RU" dirty="0"/>
              <a:t> </a:t>
            </a:r>
            <a:r>
              <a:rPr lang="ru-RU" dirty="0" err="1"/>
              <a:t>сигналлари</a:t>
            </a:r>
            <a:r>
              <a:rPr lang="ru-RU" dirty="0"/>
              <a:t> </a:t>
            </a:r>
            <a:r>
              <a:rPr lang="ru-RU" dirty="0" err="1"/>
              <a:t>билан</a:t>
            </a:r>
            <a:r>
              <a:rPr lang="ru-RU" dirty="0"/>
              <a:t> </a:t>
            </a:r>
            <a:r>
              <a:rPr lang="ru-RU" dirty="0" err="1"/>
              <a:t>ўрнатилади</a:t>
            </a:r>
            <a:r>
              <a:rPr lang="ru-RU" dirty="0"/>
              <a:t>. </a:t>
            </a:r>
            <a:r>
              <a:rPr lang="ru-RU" dirty="0" err="1"/>
              <a:t>Назоратчи</a:t>
            </a:r>
            <a:r>
              <a:rPr lang="ru-RU" dirty="0"/>
              <a:t> </a:t>
            </a:r>
            <a:r>
              <a:rPr lang="ru-RU" dirty="0" err="1"/>
              <a:t>қўшимча</a:t>
            </a:r>
            <a:r>
              <a:rPr lang="ru-RU" dirty="0"/>
              <a:t> </a:t>
            </a:r>
            <a:r>
              <a:rPr lang="ru-RU" dirty="0" err="1"/>
              <a:t>вазифаларни</a:t>
            </a:r>
            <a:r>
              <a:rPr lang="ru-RU" dirty="0"/>
              <a:t> </a:t>
            </a:r>
            <a:r>
              <a:rPr lang="ru-RU" dirty="0" err="1"/>
              <a:t>ҳам</a:t>
            </a:r>
            <a:r>
              <a:rPr lang="ru-RU" dirty="0"/>
              <a:t> </a:t>
            </a:r>
            <a:r>
              <a:rPr lang="ru-RU" dirty="0" err="1"/>
              <a:t>ҳал</a:t>
            </a:r>
            <a:r>
              <a:rPr lang="ru-RU" dirty="0"/>
              <a:t> </a:t>
            </a:r>
            <a:r>
              <a:rPr lang="ru-RU" dirty="0" err="1"/>
              <a:t>қилиши</a:t>
            </a:r>
            <a:r>
              <a:rPr lang="ru-RU" dirty="0"/>
              <a:t> </a:t>
            </a:r>
            <a:r>
              <a:rPr lang="ru-RU" dirty="0" err="1"/>
              <a:t>мумкин</a:t>
            </a:r>
            <a:r>
              <a:rPr lang="ru-RU" dirty="0"/>
              <a:t>: </a:t>
            </a:r>
          </a:p>
          <a:p>
            <a:pPr latinLnBrk="1"/>
            <a:r>
              <a:rPr lang="ru-RU" dirty="0"/>
              <a:t>-</a:t>
            </a:r>
            <a:r>
              <a:rPr lang="ru-RU" dirty="0" err="1"/>
              <a:t>кучланишни</a:t>
            </a:r>
            <a:r>
              <a:rPr lang="ru-RU" dirty="0"/>
              <a:t> </a:t>
            </a:r>
            <a:r>
              <a:rPr lang="ru-RU" dirty="0" err="1"/>
              <a:t>тартибга</a:t>
            </a:r>
            <a:r>
              <a:rPr lang="ru-RU" dirty="0"/>
              <a:t> </a:t>
            </a:r>
            <a:r>
              <a:rPr lang="ru-RU" dirty="0" err="1"/>
              <a:t>солиш</a:t>
            </a:r>
            <a:r>
              <a:rPr lang="ru-RU" dirty="0"/>
              <a:t>;</a:t>
            </a:r>
          </a:p>
          <a:p>
            <a:pPr latinLnBrk="1"/>
            <a:r>
              <a:rPr lang="ru-RU" dirty="0"/>
              <a:t>-</a:t>
            </a:r>
            <a:r>
              <a:rPr lang="ru-RU" dirty="0" err="1"/>
              <a:t>калитларни</a:t>
            </a:r>
            <a:r>
              <a:rPr lang="ru-RU" dirty="0"/>
              <a:t> </a:t>
            </a:r>
            <a:r>
              <a:rPr lang="ru-RU" dirty="0" err="1"/>
              <a:t>алмаштириш</a:t>
            </a:r>
            <a:r>
              <a:rPr lang="ru-RU" dirty="0"/>
              <a:t> </a:t>
            </a:r>
            <a:r>
              <a:rPr lang="ru-RU" dirty="0" err="1"/>
              <a:t>частотасини</a:t>
            </a:r>
            <a:r>
              <a:rPr lang="ru-RU" dirty="0"/>
              <a:t> </a:t>
            </a:r>
            <a:r>
              <a:rPr lang="ru-RU" dirty="0" err="1"/>
              <a:t>синхронлаштириш</a:t>
            </a:r>
            <a:r>
              <a:rPr lang="ru-RU" dirty="0"/>
              <a:t>;</a:t>
            </a:r>
          </a:p>
          <a:p>
            <a:pPr latinLnBrk="1"/>
            <a:r>
              <a:rPr lang="ru-RU" dirty="0"/>
              <a:t>-</a:t>
            </a:r>
            <a:r>
              <a:rPr lang="ru-RU" dirty="0" err="1"/>
              <a:t>уларни</a:t>
            </a:r>
            <a:r>
              <a:rPr lang="ru-RU" dirty="0"/>
              <a:t> </a:t>
            </a:r>
            <a:r>
              <a:rPr lang="ru-RU" dirty="0" err="1"/>
              <a:t>ортиқча</a:t>
            </a:r>
            <a:r>
              <a:rPr lang="ru-RU" dirty="0"/>
              <a:t> </a:t>
            </a:r>
            <a:r>
              <a:rPr lang="ru-RU" dirty="0" err="1"/>
              <a:t>юклардан</a:t>
            </a:r>
            <a:r>
              <a:rPr lang="ru-RU" dirty="0"/>
              <a:t> </a:t>
            </a:r>
            <a:r>
              <a:rPr lang="ru-RU" dirty="0" err="1"/>
              <a:t>ҳимоя</a:t>
            </a:r>
            <a:r>
              <a:rPr lang="ru-RU" dirty="0"/>
              <a:t> </a:t>
            </a:r>
            <a:r>
              <a:rPr lang="ru-RU" dirty="0" err="1"/>
              <a:t>қилиш</a:t>
            </a:r>
            <a:r>
              <a:rPr lang="ru-RU" dirty="0"/>
              <a:t> </a:t>
            </a:r>
            <a:r>
              <a:rPr lang="ru-RU" dirty="0" err="1"/>
              <a:t>ва</a:t>
            </a:r>
            <a:r>
              <a:rPr lang="ru-RU" dirty="0"/>
              <a:t> </a:t>
            </a:r>
            <a:r>
              <a:rPr lang="ru-RU" dirty="0" err="1"/>
              <a:t>бошқалар</a:t>
            </a:r>
            <a:r>
              <a:rPr lang="ru-RU" dirty="0"/>
              <a:t>.</a:t>
            </a:r>
          </a:p>
          <a:p>
            <a:pPr latinLnBrk="1"/>
            <a:r>
              <a:rPr lang="uz-Cyrl-UZ" dirty="0"/>
              <a:t>Ишлаш принципига кўра инверторлар қуйидагиларга бўлинади:</a:t>
            </a:r>
            <a:endParaRPr lang="ru-RU" dirty="0"/>
          </a:p>
          <a:p>
            <a:pPr latinLnBrk="1"/>
            <a:r>
              <a:rPr lang="uz-Cyrl-UZ" dirty="0"/>
              <a:t>-автоном;</a:t>
            </a:r>
            <a:endParaRPr lang="ru-RU" dirty="0"/>
          </a:p>
          <a:p>
            <a:pPr latinLnBrk="1"/>
            <a:r>
              <a:rPr lang="uz-Cyrl-UZ" dirty="0"/>
              <a:t>-кучланиш инверторлари (АВИ);</a:t>
            </a:r>
            <a:endParaRPr lang="ru-RU" dirty="0"/>
          </a:p>
          <a:p>
            <a:pPr latinLnBrk="1"/>
            <a:r>
              <a:rPr lang="uz-Cyrl-UZ" dirty="0"/>
              <a:t>-ток инверторлари (АИТ);</a:t>
            </a:r>
            <a:endParaRPr lang="ru-RU" dirty="0"/>
          </a:p>
          <a:p>
            <a:pPr latinLnBrk="1"/>
            <a:r>
              <a:rPr lang="uz-Cyrl-UZ" dirty="0"/>
              <a:t>-резонансли инверторлар (АИР);</a:t>
            </a:r>
            <a:endParaRPr lang="ru-RU" dirty="0"/>
          </a:p>
          <a:p>
            <a:pPr latinLnBrk="1"/>
            <a:r>
              <a:rPr lang="uz-Cyrl-UZ" dirty="0"/>
              <a:t>-қарам (зависимые-инверторлар тармоқ томонидан бошқарилади).</a:t>
            </a:r>
            <a:endParaRPr lang="ru-RU"/>
          </a:p>
          <a:p>
            <a:pPr marL="0" indent="0">
              <a:buNone/>
            </a:pPr>
            <a:endParaRPr lang="ru-RU" dirty="0"/>
          </a:p>
        </p:txBody>
      </p:sp>
    </p:spTree>
    <p:extLst>
      <p:ext uri="{BB962C8B-B14F-4D97-AF65-F5344CB8AC3E}">
        <p14:creationId xmlns:p14="http://schemas.microsoft.com/office/powerpoint/2010/main" val="353249407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7</TotalTime>
  <Words>1214</Words>
  <Application>Microsoft Office PowerPoint</Application>
  <PresentationFormat>Произвольный</PresentationFormat>
  <Paragraphs>23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Ион</vt:lpstr>
      <vt:lpstr> Электр юритманинг бошқариш ва химоялаш аппаратлари</vt:lpstr>
      <vt:lpstr>Ўзгармас ток генераторлари. Синхрон генераторлар. Аккумуляторлар</vt:lpstr>
      <vt:lpstr>Аккумулятор </vt:lpstr>
      <vt:lpstr>Бир ва уч фазали тўғрилагичлар. Инверторлар. Кучайтиргичлар</vt:lpstr>
      <vt:lpstr>Уч фазали бир тактли тўғрилаш схемаси </vt:lpstr>
      <vt:lpstr>Уч фазали бир тактли тўғрилаш схемаси вақт диаграммалари </vt:lpstr>
      <vt:lpstr> Инверторлар</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 юритманинг бошқариш ва химоялаш аппаратлари</dc:title>
  <dc:creator>Электрик</dc:creator>
  <cp:lastModifiedBy>Elektrik</cp:lastModifiedBy>
  <cp:revision>2</cp:revision>
  <dcterms:created xsi:type="dcterms:W3CDTF">2021-12-30T07:52:41Z</dcterms:created>
  <dcterms:modified xsi:type="dcterms:W3CDTF">2023-07-07T10:26:41Z</dcterms:modified>
</cp:coreProperties>
</file>