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3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5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9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6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352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779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68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26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6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90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05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75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1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5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2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1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BA048-8712-40BA-B69B-C3720D1BF51C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B60B-A9A5-4E12-861B-144537D67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796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39947"/>
            <a:ext cx="9144000" cy="750498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ELEKTR YURITMA TUSHUNCHASI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388853"/>
            <a:ext cx="9144000" cy="471002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effectLst/>
              </a:rPr>
              <a:t>Zamonaviy </a:t>
            </a:r>
            <a:r>
              <a:rPr lang="en-US" dirty="0" err="1">
                <a:effectLst/>
              </a:rPr>
              <a:t>sanoat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qishloq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jalik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juda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rinishdagi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xarakterlanadi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Ularni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minglab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mashina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mexanizmlar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yaratilgan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Masalan</a:t>
            </a:r>
            <a:r>
              <a:rPr lang="en-US" dirty="0">
                <a:effectLst/>
              </a:rPr>
              <a:t>, material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maxsulotlarni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qayta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dastgohlar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prokat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presslarda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oshiriladi</a:t>
            </a:r>
            <a:r>
              <a:rPr lang="en-US" dirty="0">
                <a:effectLst/>
              </a:rPr>
              <a:t>; </a:t>
            </a:r>
            <a:r>
              <a:rPr lang="en-US" dirty="0" err="1">
                <a:effectLst/>
              </a:rPr>
              <a:t>qattiq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jism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buyumlarni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gaz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suyuqliklarni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joyga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chirishda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konveyerlar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tarish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kranlari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eskalatorlar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nasoslar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kompressorlardan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foydalaniladi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algn="l"/>
            <a:r>
              <a:rPr lang="en-US" dirty="0" err="1">
                <a:effectLst/>
              </a:rPr>
              <a:t>Shuni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ta’kidlash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kerakki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yuqoridagilar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kabi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plab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mashina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mexanizmlar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shahar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kommunal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jaligi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medisina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texnikasi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turmush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aloqa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qurilish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transportda</a:t>
            </a:r>
            <a:r>
              <a:rPr lang="en-US" dirty="0">
                <a:effectLst/>
              </a:rPr>
              <a:t> ham </a:t>
            </a:r>
            <a:r>
              <a:rPr lang="en-US" dirty="0" err="1">
                <a:effectLst/>
              </a:rPr>
              <a:t>keng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ishlatiladi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algn="l"/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mashinasi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yoki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mexanizmi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zaro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bog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qismlar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uzellardan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tuzilgan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shulardan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mexanik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harakatni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berilgan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bevosita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bajaradi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shuning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u </a:t>
            </a:r>
            <a:r>
              <a:rPr lang="en-US" dirty="0" err="1">
                <a:effectLst/>
              </a:rPr>
              <a:t>ijro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organi</a:t>
            </a:r>
            <a:r>
              <a:rPr lang="en-US" dirty="0">
                <a:effectLst/>
              </a:rPr>
              <a:t> deb </a:t>
            </a:r>
            <a:r>
              <a:rPr lang="en-US" dirty="0" err="1">
                <a:effectLst/>
              </a:rPr>
              <a:t>ataladi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59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81641"/>
            <a:ext cx="10353761" cy="1814423"/>
          </a:xfrm>
        </p:spPr>
        <p:txBody>
          <a:bodyPr>
            <a:noAutofit/>
          </a:bodyPr>
          <a:lstStyle/>
          <a:p>
            <a:r>
              <a:rPr lang="en-US" sz="1600" dirty="0">
                <a:effectLst/>
              </a:rPr>
              <a:t>«</a:t>
            </a:r>
            <a:r>
              <a:rPr lang="en-US" sz="1600" dirty="0" err="1">
                <a:effectLst/>
              </a:rPr>
              <a:t>Elektr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yuritma</a:t>
            </a:r>
            <a:r>
              <a:rPr lang="en-US" sz="1600" dirty="0">
                <a:effectLst/>
              </a:rPr>
              <a:t>» deb, </a:t>
            </a:r>
            <a:r>
              <a:rPr lang="en-US" sz="1600" dirty="0" err="1">
                <a:effectLst/>
              </a:rPr>
              <a:t>elektr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dvigateli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elektr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o‘zgartiruvchi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mexanik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uzatuvchi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va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boshqaruvchi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qurilmalardan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tuzilgan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elektromexanik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tizimga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aytiladi</a:t>
            </a:r>
            <a:r>
              <a:rPr lang="en-US" sz="1600" dirty="0">
                <a:effectLst/>
              </a:rPr>
              <a:t>; u </a:t>
            </a:r>
            <a:r>
              <a:rPr lang="en-US" sz="1600" dirty="0" err="1">
                <a:effectLst/>
              </a:rPr>
              <a:t>ishlab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chiqarish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mashinalarining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ijro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organlarini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harakatga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keltirish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va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bu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harakatni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boshqarish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uchun</a:t>
            </a:r>
            <a:r>
              <a:rPr lang="en-US" sz="1600" dirty="0">
                <a:effectLst/>
              </a:rPr>
              <a:t> </a:t>
            </a:r>
            <a:r>
              <a:rPr lang="en-US" sz="1600" dirty="0" err="1" smtClean="0">
                <a:effectLst/>
              </a:rPr>
              <a:t>yaratiladi</a:t>
            </a:r>
            <a:r>
              <a:rPr lang="en-US" sz="1600" dirty="0" smtClean="0">
                <a:effectLst/>
              </a:rPr>
              <a:t>.</a:t>
            </a:r>
            <a:r>
              <a:rPr lang="en-US" sz="1600" dirty="0" smtClean="0">
                <a:solidFill>
                  <a:srgbClr val="FF0000"/>
                </a:solidFill>
                <a:effectLst/>
              </a:rPr>
              <a:t>.</a:t>
            </a:r>
            <a:r>
              <a:rPr lang="en-US" sz="1600" dirty="0">
                <a:solidFill>
                  <a:srgbClr val="FF0000"/>
                </a:solidFill>
                <a:effectLst/>
              </a:rPr>
              <a:t/>
            </a:r>
            <a:br>
              <a:rPr lang="en-US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ru-RU" dirty="0"/>
          </a:p>
        </p:txBody>
      </p:sp>
      <p:pic>
        <p:nvPicPr>
          <p:cNvPr id="4" name="Рисунок 3" descr="https://hozir.org/fargona-texnika-2006-aripov-n-m-mamadalieva-l-k/2426_html_14c17b0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75" y="1814423"/>
            <a:ext cx="9816861" cy="40802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936150" y="6072841"/>
            <a:ext cx="526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Elektr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yuritmaning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tuzilish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sxemasi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ko‘rsatilgan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29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effectLst/>
              </a:rPr>
              <a:t>Elektrotexnologik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qurilmalarning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rivojlanish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tarixi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va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elektroenergetikadagi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o‘rni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energiyasini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iste’mol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aylantirish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zida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belgilangan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</a:t>
            </a:r>
            <a:r>
              <a:rPr lang="en-US" dirty="0">
                <a:effectLst/>
              </a:rPr>
              <a:t> </a:t>
            </a:r>
            <a:r>
              <a:rPr lang="en-US" b="1" i="1" dirty="0" err="1">
                <a:effectLst/>
              </a:rPr>
              <a:t>elektrotexnologik</a:t>
            </a:r>
            <a:r>
              <a:rPr lang="en-US" b="1" i="1" dirty="0">
                <a:effectLst/>
              </a:rPr>
              <a:t> </a:t>
            </a:r>
            <a:r>
              <a:rPr lang="en-US" b="1" i="1" dirty="0" err="1">
                <a:effectLst/>
              </a:rPr>
              <a:t>qurilmalar</a:t>
            </a:r>
            <a:r>
              <a:rPr lang="en-US" b="1" i="1" dirty="0">
                <a:effectLst/>
              </a:rPr>
              <a:t> </a:t>
            </a:r>
            <a:r>
              <a:rPr lang="en-US" dirty="0">
                <a:effectLst/>
              </a:rPr>
              <a:t>deb </a:t>
            </a:r>
            <a:r>
              <a:rPr lang="en-US" dirty="0" err="1">
                <a:effectLst/>
              </a:rPr>
              <a:t>ataladi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Bunday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murakkab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tuzilishga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‘lib</a:t>
            </a:r>
            <a:r>
              <a:rPr lang="en-US" dirty="0">
                <a:effectLst/>
              </a:rPr>
              <a:t> </a:t>
            </a:r>
            <a:r>
              <a:rPr lang="en-US" dirty="0" err="1">
                <a:effectLst/>
              </a:rPr>
              <a:t>ularning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tarkibiga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ishchi</a:t>
            </a:r>
            <a:r>
              <a:rPr lang="en-US" dirty="0">
                <a:effectLst/>
              </a:rPr>
              <a:t> organ, </a:t>
            </a:r>
            <a:r>
              <a:rPr lang="en-US" dirty="0" err="1">
                <a:effectLst/>
              </a:rPr>
              <a:t>ya’ni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plazmatron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plazmali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reaktor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elektron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p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yoy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ion </a:t>
            </a:r>
            <a:r>
              <a:rPr lang="en-US" dirty="0" err="1">
                <a:effectLst/>
              </a:rPr>
              <a:t>agregatlarining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elektrodlar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belgilangan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rejimini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ta’minlovchi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mikroprosessorli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texnika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boshqariluvchan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maxsus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manbaalari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kiradi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Suv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gaz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ta’minlash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vakuum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hosil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hamda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saqlash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tarkibiga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jixoz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sifatida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kiradi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bajarish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belgilangan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ekanligini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bilmay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doirasida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montaj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qilish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sozlash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mumkin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emas</a:t>
            </a:r>
            <a:r>
              <a:rPr lang="en-US" dirty="0" smtClean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90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923026"/>
            <a:ext cx="10353762" cy="4868174"/>
          </a:xfrm>
        </p:spPr>
        <p:txBody>
          <a:bodyPr/>
          <a:lstStyle/>
          <a:p>
            <a:r>
              <a:rPr lang="en-US" dirty="0" err="1">
                <a:effectLst/>
              </a:rPr>
              <a:t>Insoniyatning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faoliyati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zg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or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extiyojlari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tobora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yinib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bormoqda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Bunday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yinish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faqatgina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mazkur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extiyojning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sishi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bilangina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asoslanib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qolmasdan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balki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uglevodorodli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yoqilg’i</a:t>
            </a:r>
            <a:r>
              <a:rPr lang="en-US" dirty="0">
                <a:effectLst/>
              </a:rPr>
              <a:t> tan </a:t>
            </a:r>
            <a:r>
              <a:rPr lang="en-US" dirty="0" err="1">
                <a:effectLst/>
              </a:rPr>
              <a:t>narxining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ma’lum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darajada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oshishi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tashqi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muhitni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muhofaza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yicha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choralar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belgilash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zaruriyati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chiqindisiz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texnologiyalar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yaratish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kabilar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ham </a:t>
            </a:r>
            <a:r>
              <a:rPr lang="en-US" dirty="0" err="1">
                <a:effectLst/>
              </a:rPr>
              <a:t>bog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liqdir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rivojlantirish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mamlakatimizning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rivojlanib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borayotgan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energetik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tizimini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yangi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stansiyalari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quvvatli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tarmoqlarini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amalga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17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112808"/>
            <a:ext cx="10353762" cy="4678392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Elektrotexnologiyaning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tobora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takomillashib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bikrlikga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lgan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katta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miqdordagi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issiqlikga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bardosh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beruvchi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kimyoviy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reaksiyaning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agressiv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ta’siriga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turg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kichik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issiqlik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tkazuvchanlikga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hamda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darajadagi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izolyasion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xususiyatga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kabi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xossalarga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imkoniyatini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sifatli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tkazgich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yarim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tkazgichlar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shuningdek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texnologiyalar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ilgari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lmagan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chiqindilaridan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hamda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ishlatib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lmaydigan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xom-ashyolardan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yilgan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Ko’plab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sanoat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tarmoqlari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fanda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erishilgan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yutuqlar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elektrotexnologik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jarayonlar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rivojiga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</a:t>
            </a:r>
            <a:r>
              <a:rPr lang="en-US" b="1" dirty="0" err="1">
                <a:effectLst/>
              </a:rPr>
              <a:t>‘</a:t>
            </a:r>
            <a:r>
              <a:rPr lang="en-US" dirty="0" err="1">
                <a:effectLst/>
              </a:rPr>
              <a:t>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erishilmoqda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83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50"/>
                </a:solidFill>
                <a:effectLst/>
              </a:rPr>
              <a:t>Avtomatik</a:t>
            </a:r>
            <a:r>
              <a:rPr lang="ru-RU" dirty="0">
                <a:solidFill>
                  <a:srgbClr val="00B050"/>
                </a:solidFill>
                <a:effectLst/>
              </a:rPr>
              <a:t> </a:t>
            </a:r>
            <a:r>
              <a:rPr lang="ru-RU" dirty="0" err="1">
                <a:solidFill>
                  <a:srgbClr val="00B050"/>
                </a:solidFill>
                <a:effectLst/>
              </a:rPr>
              <a:t>o’chirgichlar</a:t>
            </a:r>
            <a:r>
              <a:rPr lang="ru-RU" dirty="0">
                <a:solidFill>
                  <a:srgbClr val="00B050"/>
                </a:solidFill>
                <a:effectLst/>
              </a:rPr>
              <a:t> (</a:t>
            </a:r>
            <a:r>
              <a:rPr lang="ru-RU" dirty="0" err="1">
                <a:solidFill>
                  <a:srgbClr val="00B050"/>
                </a:solidFill>
                <a:effectLst/>
              </a:rPr>
              <a:t>avtomatlar</a:t>
            </a:r>
            <a:r>
              <a:rPr lang="ru-RU" dirty="0">
                <a:solidFill>
                  <a:srgbClr val="00B050"/>
                </a:solidFill>
                <a:effectLst/>
              </a:rPr>
              <a:t>)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Avtomatik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o’chirgichlar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motorlarni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yurgizish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to’xtatish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uchun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elektr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qurilmalarini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o’ta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yuklanish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va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qisqa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tutashuv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toklaridan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himoya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qilishga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ishlatiladi</a:t>
            </a:r>
            <a:r>
              <a:rPr lang="ru-RU" dirty="0">
                <a:effectLst/>
              </a:rPr>
              <a:t>.</a:t>
            </a:r>
          </a:p>
          <a:p>
            <a:r>
              <a:rPr lang="en-US" dirty="0" err="1">
                <a:effectLst/>
              </a:rPr>
              <a:t>Kuchlanishi</a:t>
            </a:r>
            <a:r>
              <a:rPr lang="en-US" dirty="0">
                <a:effectLst/>
              </a:rPr>
              <a:t> 1000 V </a:t>
            </a:r>
            <a:r>
              <a:rPr lang="en-US" dirty="0" err="1">
                <a:effectLst/>
              </a:rPr>
              <a:t>gacha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shartli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ravishda</a:t>
            </a:r>
            <a:r>
              <a:rPr lang="en-US" dirty="0">
                <a:effectLst/>
              </a:rPr>
              <a:t> 3 ta </a:t>
            </a:r>
            <a:r>
              <a:rPr lang="en-US" dirty="0" err="1">
                <a:effectLst/>
              </a:rPr>
              <a:t>guruhga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bo’linadi</a:t>
            </a:r>
            <a:r>
              <a:rPr lang="en-US" dirty="0">
                <a:effectLst/>
              </a:rPr>
              <a:t>: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1)</a:t>
            </a:r>
            <a:r>
              <a:rPr lang="en-US" b="1" dirty="0">
                <a:effectLst/>
              </a:rPr>
              <a:t>.</a:t>
            </a:r>
            <a:r>
              <a:rPr lang="en-US" dirty="0">
                <a:effectLst/>
              </a:rPr>
              <a:t> </a:t>
            </a:r>
            <a:r>
              <a:rPr lang="en-US" dirty="0" err="1">
                <a:effectLst/>
              </a:rPr>
              <a:t>Kichik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</a:t>
            </a:r>
            <a:r>
              <a:rPr lang="en-US" dirty="0">
                <a:effectLst/>
              </a:rPr>
              <a:t> AP-50, AK-63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AE-2000;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2). A3100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A3700 </a:t>
            </a:r>
            <a:r>
              <a:rPr lang="en-US" dirty="0" err="1">
                <a:effectLst/>
              </a:rPr>
              <a:t>avtomatlari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seriyalari</a:t>
            </a:r>
            <a:r>
              <a:rPr lang="en-US" dirty="0">
                <a:effectLst/>
              </a:rPr>
              <a:t>;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3). </a:t>
            </a:r>
            <a:r>
              <a:rPr lang="en-US" dirty="0" err="1">
                <a:effectLst/>
              </a:rPr>
              <a:t>Katta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podstantsiyalar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AVM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"</a:t>
            </a:r>
            <a:r>
              <a:rPr lang="en-US" dirty="0" err="1">
                <a:effectLst/>
              </a:rPr>
              <a:t>Elektron</a:t>
            </a:r>
            <a:r>
              <a:rPr lang="en-US" dirty="0">
                <a:effectLst/>
              </a:rPr>
              <a:t>" </a:t>
            </a:r>
            <a:r>
              <a:rPr lang="en-US" dirty="0" err="1">
                <a:effectLst/>
              </a:rPr>
              <a:t>seriyalari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74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914400" y="542925"/>
            <a:ext cx="10353675" cy="5248275"/>
          </a:xfrm>
        </p:spPr>
        <p:txBody>
          <a:bodyPr/>
          <a:lstStyle/>
          <a:p>
            <a:r>
              <a:rPr lang="en-US" dirty="0" err="1">
                <a:effectLst/>
              </a:rPr>
              <a:t>Yuqoridagi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seriyalardagi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tarqatish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punktlarida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shitlarda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boshqarish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stantsiyalarida</a:t>
            </a:r>
            <a:r>
              <a:rPr lang="en-US" dirty="0">
                <a:effectLst/>
              </a:rPr>
              <a:t>, KTP </a:t>
            </a:r>
            <a:r>
              <a:rPr lang="en-US" dirty="0" err="1">
                <a:effectLst/>
              </a:rPr>
              <a:t>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tarqatish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qurilmalarida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o’rnatiladi</a:t>
            </a:r>
            <a:r>
              <a:rPr lang="en-US" dirty="0">
                <a:effectLst/>
              </a:rPr>
              <a:t>. AP-50, AK-63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A3100 </a:t>
            </a:r>
            <a:r>
              <a:rPr lang="en-US" dirty="0" err="1">
                <a:effectLst/>
              </a:rPr>
              <a:t>avtomatlari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hozir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chiqarilmaydi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shunnig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loyihalarda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qo’llash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mumkin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emas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AE 2000 </a:t>
            </a:r>
            <a:r>
              <a:rPr lang="en-US" dirty="0" err="1">
                <a:effectLst/>
              </a:rPr>
              <a:t>avtomatining</a:t>
            </a:r>
            <a:r>
              <a:rPr lang="en-US" dirty="0">
                <a:effectLst/>
              </a:rPr>
              <a:t> AE 2010, AE 2030, AE 2040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AE 2050 </a:t>
            </a:r>
            <a:r>
              <a:rPr lang="en-US" dirty="0" err="1">
                <a:effectLst/>
              </a:rPr>
              <a:t>turlari</a:t>
            </a:r>
            <a:r>
              <a:rPr lang="en-US" dirty="0">
                <a:effectLst/>
              </a:rPr>
              <a:t> 10A, 25A, 63A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100A nominal </a:t>
            </a:r>
            <a:r>
              <a:rPr lang="en-US" dirty="0" err="1">
                <a:effectLst/>
              </a:rPr>
              <a:t>toklarga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Maksimal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elementi</a:t>
            </a:r>
            <a:r>
              <a:rPr lang="en-US" dirty="0">
                <a:effectLst/>
              </a:rPr>
              <a:t> 0,32A - 100A </a:t>
            </a:r>
            <a:r>
              <a:rPr lang="en-US" dirty="0" err="1">
                <a:effectLst/>
              </a:rPr>
              <a:t>orali</a:t>
            </a:r>
            <a:r>
              <a:rPr lang="ru-RU" dirty="0">
                <a:effectLst/>
              </a:rPr>
              <a:t>ь</a:t>
            </a:r>
            <a:r>
              <a:rPr lang="en-US" dirty="0" err="1">
                <a:effectLst/>
              </a:rPr>
              <a:t>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shkalalarga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. Bu </a:t>
            </a:r>
            <a:r>
              <a:rPr lang="en-US" dirty="0" err="1">
                <a:effectLst/>
              </a:rPr>
              <a:t>avtomat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kombinatsiyali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A3700B </a:t>
            </a:r>
            <a:r>
              <a:rPr lang="en-US" dirty="0" err="1">
                <a:effectLst/>
              </a:rPr>
              <a:t>avtomatlari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cheklovchi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bo’lib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issiqlik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elektromagnitli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maksimal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uzuvchilarga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 err="1">
                <a:effectLst/>
              </a:rPr>
              <a:t>Tokni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cheklashsiz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</a:t>
            </a:r>
            <a:r>
              <a:rPr lang="en-US" dirty="0">
                <a:effectLst/>
              </a:rPr>
              <a:t> q.t </a:t>
            </a:r>
            <a:r>
              <a:rPr lang="en-US" dirty="0" err="1">
                <a:effectLst/>
              </a:rPr>
              <a:t>toklari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zonasida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sekinlashtiruvchi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selektiv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</a:t>
            </a:r>
            <a:r>
              <a:rPr lang="en-US" dirty="0">
                <a:effectLst/>
              </a:rPr>
              <a:t>), </a:t>
            </a:r>
            <a:r>
              <a:rPr lang="en-US" dirty="0" err="1">
                <a:effectLst/>
              </a:rPr>
              <a:t>yarim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o’tkazgichli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issiqlik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elektromagnitli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faqat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maksimal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elementlar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chiqariladi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93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802257"/>
            <a:ext cx="10353762" cy="5374256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Yarim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o’tkazgichli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ekspluatatsiya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davomida</a:t>
            </a:r>
            <a:r>
              <a:rPr lang="en-US" dirty="0">
                <a:effectLst/>
              </a:rPr>
              <a:t> nominal </a:t>
            </a:r>
            <a:r>
              <a:rPr lang="en-US" dirty="0" err="1">
                <a:effectLst/>
              </a:rPr>
              <a:t>tokni</a:t>
            </a:r>
            <a:r>
              <a:rPr lang="en-US" dirty="0">
                <a:effectLst/>
              </a:rPr>
              <a:t>, q.t. </a:t>
            </a:r>
            <a:r>
              <a:rPr lang="en-US" dirty="0" err="1">
                <a:effectLst/>
              </a:rPr>
              <a:t>zonasida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tokini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o’ta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yuklanishlar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zonasida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vaqtini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selektiv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qisqa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tutashuv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zonasida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rostlash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o’zgartirish</a:t>
            </a:r>
            <a:r>
              <a:rPr lang="en-US" dirty="0">
                <a:effectLst/>
              </a:rPr>
              <a:t>) </a:t>
            </a:r>
            <a:r>
              <a:rPr lang="en-US" dirty="0" err="1">
                <a:effectLst/>
              </a:rPr>
              <a:t>imkoniga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cheklovchi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elektromagnitli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yarim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o’tkazgichli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oldindan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qo’yilmagan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ichida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qisqa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tutashuv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toklarini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o’chiradi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selektiv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yarim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o’tkazgichli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uzuvchilari</a:t>
            </a:r>
            <a:r>
              <a:rPr lang="en-US" dirty="0">
                <a:effectLst/>
              </a:rPr>
              <a:t> q.t. </a:t>
            </a:r>
            <a:r>
              <a:rPr lang="en-US" dirty="0" err="1">
                <a:effectLst/>
              </a:rPr>
              <a:t>tokiga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</a:t>
            </a:r>
            <a:r>
              <a:rPr lang="ru-RU" dirty="0">
                <a:effectLst/>
              </a:rPr>
              <a:t>ь</a:t>
            </a:r>
            <a:r>
              <a:rPr lang="en-US" dirty="0" err="1">
                <a:effectLst/>
              </a:rPr>
              <a:t>liq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bo’lmagan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doimiy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ushalmasi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vqderjka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vremeni</a:t>
            </a:r>
            <a:r>
              <a:rPr lang="en-US" dirty="0">
                <a:effectLst/>
              </a:rPr>
              <a:t> )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A3700 S </a:t>
            </a:r>
            <a:r>
              <a:rPr lang="en-US" dirty="0" err="1">
                <a:effectLst/>
              </a:rPr>
              <a:t>selektiv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vaqti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uzuvchining</a:t>
            </a:r>
            <a:r>
              <a:rPr lang="en-US" dirty="0">
                <a:effectLst/>
              </a:rPr>
              <a:t> 6 </a:t>
            </a:r>
            <a:r>
              <a:rPr lang="en-US" dirty="0" err="1">
                <a:effectLst/>
              </a:rPr>
              <a:t>marta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oshirilgan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tokida</a:t>
            </a:r>
            <a:r>
              <a:rPr lang="en-US" dirty="0">
                <a:effectLst/>
              </a:rPr>
              <a:t> 4-16 </a:t>
            </a:r>
            <a:r>
              <a:rPr lang="en-US" dirty="0" err="1">
                <a:effectLst/>
              </a:rPr>
              <a:t>sekundga</a:t>
            </a:r>
            <a:r>
              <a:rPr lang="en-US" dirty="0">
                <a:effectLst/>
              </a:rPr>
              <a:t>, q.t. </a:t>
            </a:r>
            <a:r>
              <a:rPr lang="en-US" dirty="0" err="1">
                <a:effectLst/>
              </a:rPr>
              <a:t>zonasida</a:t>
            </a:r>
            <a:r>
              <a:rPr lang="en-US" dirty="0">
                <a:effectLst/>
              </a:rPr>
              <a:t> 0,1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0,4 </a:t>
            </a:r>
            <a:r>
              <a:rPr lang="en-US" dirty="0" err="1">
                <a:effectLst/>
              </a:rPr>
              <a:t>sekundga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teng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A3701B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A3702B </a:t>
            </a:r>
            <a:r>
              <a:rPr lang="en-US" dirty="0" err="1">
                <a:effectLst/>
              </a:rPr>
              <a:t>avtomatlarida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bo’lib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quyidagi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</a:t>
            </a:r>
            <a:r>
              <a:rPr lang="en-US" dirty="0">
                <a:effectLst/>
              </a:rPr>
              <a:t> :</a:t>
            </a:r>
            <a:endParaRPr lang="ru-RU" dirty="0">
              <a:effectLst/>
            </a:endParaRPr>
          </a:p>
          <a:p>
            <a:r>
              <a:rPr lang="en-US" dirty="0">
                <a:effectLst/>
              </a:rPr>
              <a:t>A 3711B, 12B : Nominal </a:t>
            </a:r>
            <a:r>
              <a:rPr lang="en-US" dirty="0" err="1">
                <a:effectLst/>
              </a:rPr>
              <a:t>toki</a:t>
            </a:r>
            <a:r>
              <a:rPr lang="en-US" dirty="0">
                <a:effectLst/>
              </a:rPr>
              <a:t> : I</a:t>
            </a:r>
            <a:r>
              <a:rPr lang="en-US" baseline="-25000" dirty="0">
                <a:effectLst/>
              </a:rPr>
              <a:t>n.</a:t>
            </a:r>
            <a:r>
              <a:rPr lang="en-US" dirty="0">
                <a:effectLst/>
              </a:rPr>
              <a:t>=160 A, </a:t>
            </a:r>
            <a:r>
              <a:rPr lang="en-US" dirty="0" err="1">
                <a:effectLst/>
              </a:rPr>
              <a:t>uzuvchi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elementining</a:t>
            </a:r>
            <a:r>
              <a:rPr lang="en-US" dirty="0">
                <a:effectLst/>
              </a:rPr>
              <a:t> nominal </a:t>
            </a:r>
            <a:r>
              <a:rPr lang="en-US" dirty="0" err="1">
                <a:effectLst/>
              </a:rPr>
              <a:t>toki</a:t>
            </a:r>
            <a:r>
              <a:rPr lang="en-US" dirty="0">
                <a:effectLst/>
              </a:rPr>
              <a:t> I</a:t>
            </a:r>
            <a:r>
              <a:rPr lang="en-US" baseline="-25000" dirty="0">
                <a:effectLst/>
              </a:rPr>
              <a:t>n.uz </a:t>
            </a:r>
            <a:r>
              <a:rPr lang="en-US" dirty="0">
                <a:effectLst/>
              </a:rPr>
              <a:t>= 80A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160A.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359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24</TotalTime>
  <Words>672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Damask</vt:lpstr>
      <vt:lpstr>ELEKTR YURITMA TUSHUNCHASI</vt:lpstr>
      <vt:lpstr>«Elektr yuritma» deb, elektr dvigateli, elektr o‘zgartiruvchi, mexanik uzatuvchi va boshqaruvchi qurilmalardan tuzilgan elektromexanik tizimga aytiladi; u ishlab chiqarish mashinalarining ijro organlarini harakatga keltirish va bu harakatni boshqarish uchun yaratiladi.. </vt:lpstr>
      <vt:lpstr>Elektrotexnologik qurilmalarning rivojlanish tarixi va elektroenergetikadagi o‘rni</vt:lpstr>
      <vt:lpstr>Презентация PowerPoint</vt:lpstr>
      <vt:lpstr>Презентация PowerPoint</vt:lpstr>
      <vt:lpstr>Avtomatik o’chirgichlar (avtomatlar)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Электрик</dc:creator>
  <cp:lastModifiedBy>Elektrik</cp:lastModifiedBy>
  <cp:revision>6</cp:revision>
  <dcterms:created xsi:type="dcterms:W3CDTF">2021-11-30T09:59:59Z</dcterms:created>
  <dcterms:modified xsi:type="dcterms:W3CDTF">2023-07-05T09:24:35Z</dcterms:modified>
</cp:coreProperties>
</file>