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1FED-C043-4953-BCF2-C11258FD86A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F9E-F3E7-4621-9B9E-B23E8BD8F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3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1FED-C043-4953-BCF2-C11258FD86A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F9E-F3E7-4621-9B9E-B23E8BD8F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52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1FED-C043-4953-BCF2-C11258FD86A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F9E-F3E7-4621-9B9E-B23E8BD8F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675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1FED-C043-4953-BCF2-C11258FD86A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F9E-F3E7-4621-9B9E-B23E8BD8F57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80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1FED-C043-4953-BCF2-C11258FD86A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F9E-F3E7-4621-9B9E-B23E8BD8F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23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1FED-C043-4953-BCF2-C11258FD86A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F9E-F3E7-4621-9B9E-B23E8BD8F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10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1FED-C043-4953-BCF2-C11258FD86A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F9E-F3E7-4621-9B9E-B23E8BD8F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309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1FED-C043-4953-BCF2-C11258FD86A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F9E-F3E7-4621-9B9E-B23E8BD8F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54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1FED-C043-4953-BCF2-C11258FD86A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F9E-F3E7-4621-9B9E-B23E8BD8F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1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1FED-C043-4953-BCF2-C11258FD86A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F9E-F3E7-4621-9B9E-B23E8BD8F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7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1FED-C043-4953-BCF2-C11258FD86A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F9E-F3E7-4621-9B9E-B23E8BD8F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3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1FED-C043-4953-BCF2-C11258FD86A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F9E-F3E7-4621-9B9E-B23E8BD8F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0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1FED-C043-4953-BCF2-C11258FD86A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F9E-F3E7-4621-9B9E-B23E8BD8F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7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1FED-C043-4953-BCF2-C11258FD86A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F9E-F3E7-4621-9B9E-B23E8BD8F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22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1FED-C043-4953-BCF2-C11258FD86A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F9E-F3E7-4621-9B9E-B23E8BD8F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1FED-C043-4953-BCF2-C11258FD86A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F9E-F3E7-4621-9B9E-B23E8BD8F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9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1FED-C043-4953-BCF2-C11258FD86A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AF9E-F3E7-4621-9B9E-B23E8BD8F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4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BF1FED-C043-4953-BCF2-C11258FD86A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BAF9E-F3E7-4621-9B9E-B23E8BD8F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50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8857" y="421257"/>
            <a:ext cx="8825658" cy="1338532"/>
          </a:xfrm>
        </p:spPr>
        <p:txBody>
          <a:bodyPr/>
          <a:lstStyle/>
          <a:p>
            <a:r>
              <a:rPr lang="ru-RU" sz="2800" b="1" dirty="0"/>
              <a:t>Электр </a:t>
            </a:r>
            <a:r>
              <a:rPr lang="ru-RU" sz="2800" b="1" dirty="0" err="1"/>
              <a:t>тармоқларининг</a:t>
            </a:r>
            <a:r>
              <a:rPr lang="ru-RU" sz="2800" b="1" dirty="0"/>
              <a:t> </a:t>
            </a:r>
            <a:r>
              <a:rPr lang="ru-RU" sz="2800" b="1" dirty="0" err="1"/>
              <a:t>схемалари</a:t>
            </a:r>
            <a:r>
              <a:rPr lang="ru-RU" sz="2800" b="1" dirty="0"/>
              <a:t> </a:t>
            </a:r>
            <a:r>
              <a:rPr lang="ru-RU" sz="2800" b="1" dirty="0" err="1"/>
              <a:t>ва</a:t>
            </a:r>
            <a:r>
              <a:rPr lang="ru-RU" sz="2800" b="1" dirty="0"/>
              <a:t> </a:t>
            </a:r>
            <a:r>
              <a:rPr lang="ru-RU" sz="2800" b="1" dirty="0" err="1"/>
              <a:t>электр</a:t>
            </a:r>
            <a:r>
              <a:rPr lang="ru-RU" sz="2800" b="1" dirty="0"/>
              <a:t> </a:t>
            </a:r>
            <a:r>
              <a:rPr lang="ru-RU" sz="2800" b="1" dirty="0" err="1"/>
              <a:t>таъминоти</a:t>
            </a:r>
            <a:r>
              <a:rPr lang="ru-RU" sz="2800" b="1" dirty="0"/>
              <a:t>. Электр </a:t>
            </a:r>
            <a:r>
              <a:rPr lang="ru-RU" sz="2800" b="1" dirty="0" err="1"/>
              <a:t>тармоғининг</a:t>
            </a:r>
            <a:r>
              <a:rPr lang="ru-RU" sz="2800" b="1" dirty="0"/>
              <a:t> </a:t>
            </a:r>
            <a:r>
              <a:rPr lang="ru-RU" sz="2800" b="1" dirty="0" err="1"/>
              <a:t>электр</a:t>
            </a:r>
            <a:r>
              <a:rPr lang="ru-RU" sz="2800" b="1" dirty="0"/>
              <a:t>, механик </a:t>
            </a:r>
            <a:r>
              <a:rPr lang="ru-RU" sz="2800" b="1" dirty="0" err="1"/>
              <a:t>ва</a:t>
            </a:r>
            <a:r>
              <a:rPr lang="ru-RU" sz="2800" b="1" dirty="0"/>
              <a:t> техник </a:t>
            </a:r>
            <a:r>
              <a:rPr lang="ru-RU" sz="2800" b="1" dirty="0" err="1"/>
              <a:t>иқтисодий</a:t>
            </a:r>
            <a:r>
              <a:rPr lang="ru-RU" sz="2800" b="1" dirty="0"/>
              <a:t> </a:t>
            </a:r>
            <a:r>
              <a:rPr lang="ru-RU" sz="2800" b="1" dirty="0" err="1" smtClean="0"/>
              <a:t>хисоблари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814" y="1878905"/>
            <a:ext cx="11274725" cy="4616786"/>
          </a:xfrm>
        </p:spPr>
        <p:txBody>
          <a:bodyPr/>
          <a:lstStyle/>
          <a:p>
            <a:r>
              <a:rPr lang="ru-RU" dirty="0" err="1"/>
              <a:t>Саноат</a:t>
            </a:r>
            <a:r>
              <a:rPr lang="ru-RU" dirty="0"/>
              <a:t> </a:t>
            </a:r>
            <a:r>
              <a:rPr lang="ru-RU" dirty="0" err="1"/>
              <a:t>корхоналарининг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энергия </a:t>
            </a:r>
            <a:r>
              <a:rPr lang="ru-RU" dirty="0" err="1"/>
              <a:t>истеъмолчиларини</a:t>
            </a:r>
            <a:r>
              <a:rPr lang="ru-RU" dirty="0"/>
              <a:t> </a:t>
            </a:r>
            <a:r>
              <a:rPr lang="ru-RU" dirty="0" err="1"/>
              <a:t>гуруҳлаш</a:t>
            </a:r>
            <a:r>
              <a:rPr lang="ru-RU" dirty="0"/>
              <a:t>. </a:t>
            </a:r>
            <a:r>
              <a:rPr lang="ru-RU" dirty="0" err="1"/>
              <a:t>Саноат</a:t>
            </a:r>
            <a:r>
              <a:rPr lang="ru-RU" dirty="0"/>
              <a:t> </a:t>
            </a:r>
            <a:r>
              <a:rPr lang="ru-RU" dirty="0" err="1"/>
              <a:t>корхоналари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истеъмолчиларнинг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юклама</a:t>
            </a:r>
            <a:r>
              <a:rPr lang="ru-RU" dirty="0"/>
              <a:t> </a:t>
            </a:r>
            <a:r>
              <a:rPr lang="ru-RU" dirty="0" err="1"/>
              <a:t>графиклар</a:t>
            </a:r>
            <a:r>
              <a:rPr lang="ru-RU" dirty="0"/>
              <a:t>. Электр </a:t>
            </a:r>
            <a:r>
              <a:rPr lang="ru-RU" dirty="0" err="1"/>
              <a:t>юклама</a:t>
            </a:r>
            <a:r>
              <a:rPr lang="ru-RU" dirty="0"/>
              <a:t> </a:t>
            </a:r>
            <a:r>
              <a:rPr lang="ru-RU" dirty="0" err="1"/>
              <a:t>графикларини</a:t>
            </a:r>
            <a:r>
              <a:rPr lang="ru-RU" dirty="0"/>
              <a:t> </a:t>
            </a:r>
            <a:r>
              <a:rPr lang="ru-RU" dirty="0" err="1"/>
              <a:t>характерловчи</a:t>
            </a:r>
            <a:r>
              <a:rPr lang="ru-RU" dirty="0"/>
              <a:t> </a:t>
            </a:r>
            <a:r>
              <a:rPr lang="ru-RU" dirty="0" err="1"/>
              <a:t>асосий</a:t>
            </a:r>
            <a:r>
              <a:rPr lang="ru-RU" dirty="0"/>
              <a:t> </a:t>
            </a:r>
            <a:r>
              <a:rPr lang="ru-RU" dirty="0" err="1"/>
              <a:t>катталиклар</a:t>
            </a:r>
            <a:r>
              <a:rPr lang="ru-RU" dirty="0"/>
              <a:t>. Электр </a:t>
            </a:r>
            <a:r>
              <a:rPr lang="ru-RU" dirty="0" err="1"/>
              <a:t>таъминоти</a:t>
            </a:r>
            <a:r>
              <a:rPr lang="ru-RU" dirty="0"/>
              <a:t> </a:t>
            </a:r>
            <a:r>
              <a:rPr lang="ru-RU" dirty="0" err="1"/>
              <a:t>тизимида</a:t>
            </a:r>
            <a:r>
              <a:rPr lang="ru-RU" dirty="0"/>
              <a:t> </a:t>
            </a:r>
            <a:r>
              <a:rPr lang="ru-RU" dirty="0" err="1"/>
              <a:t>ҳисобий</a:t>
            </a:r>
            <a:r>
              <a:rPr lang="ru-RU" dirty="0"/>
              <a:t> </a:t>
            </a:r>
            <a:r>
              <a:rPr lang="ru-RU" dirty="0" err="1"/>
              <a:t>юклама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уни</a:t>
            </a:r>
            <a:r>
              <a:rPr lang="ru-RU" dirty="0"/>
              <a:t> </a:t>
            </a:r>
            <a:r>
              <a:rPr lang="ru-RU" dirty="0" err="1"/>
              <a:t>аниқлаш</a:t>
            </a:r>
            <a:r>
              <a:rPr lang="ru-RU" dirty="0"/>
              <a:t> </a:t>
            </a:r>
            <a:r>
              <a:rPr lang="ru-RU" dirty="0" err="1"/>
              <a:t>усуллари</a:t>
            </a:r>
            <a:r>
              <a:rPr lang="ru-RU" dirty="0"/>
              <a:t>. </a:t>
            </a:r>
            <a:r>
              <a:rPr lang="ru-RU" dirty="0" err="1"/>
              <a:t>Ҳисобий</a:t>
            </a:r>
            <a:r>
              <a:rPr lang="ru-RU" dirty="0"/>
              <a:t> </a:t>
            </a:r>
            <a:r>
              <a:rPr lang="ru-RU" dirty="0" err="1"/>
              <a:t>юкламани</a:t>
            </a:r>
            <a:r>
              <a:rPr lang="ru-RU" dirty="0"/>
              <a:t> </a:t>
            </a:r>
            <a:r>
              <a:rPr lang="ru-RU" dirty="0" err="1"/>
              <a:t>тартибга</a:t>
            </a:r>
            <a:r>
              <a:rPr lang="ru-RU" dirty="0"/>
              <a:t> </a:t>
            </a:r>
            <a:r>
              <a:rPr lang="ru-RU" dirty="0" err="1"/>
              <a:t>солинган</a:t>
            </a:r>
            <a:r>
              <a:rPr lang="ru-RU" dirty="0"/>
              <a:t> </a:t>
            </a:r>
            <a:r>
              <a:rPr lang="ru-RU" dirty="0" err="1"/>
              <a:t>диаграммалар</a:t>
            </a:r>
            <a:r>
              <a:rPr lang="ru-RU" dirty="0"/>
              <a:t> </a:t>
            </a:r>
            <a:r>
              <a:rPr lang="ru-RU" dirty="0" err="1"/>
              <a:t>усули</a:t>
            </a:r>
            <a:r>
              <a:rPr lang="ru-RU" dirty="0"/>
              <a:t> </a:t>
            </a:r>
            <a:r>
              <a:rPr lang="ru-RU" dirty="0" err="1"/>
              <a:t>ёрдамида</a:t>
            </a:r>
            <a:r>
              <a:rPr lang="ru-RU" dirty="0"/>
              <a:t> </a:t>
            </a:r>
            <a:r>
              <a:rPr lang="ru-RU" dirty="0" err="1"/>
              <a:t>аниқлаш</a:t>
            </a:r>
            <a:r>
              <a:rPr lang="ru-RU" dirty="0"/>
              <a:t>. </a:t>
            </a:r>
            <a:r>
              <a:rPr lang="ru-RU" dirty="0" err="1"/>
              <a:t>Кучланиши</a:t>
            </a:r>
            <a:r>
              <a:rPr lang="ru-RU" dirty="0"/>
              <a:t> 1000 В </a:t>
            </a:r>
            <a:r>
              <a:rPr lang="ru-RU" dirty="0" err="1"/>
              <a:t>гача</a:t>
            </a:r>
            <a:r>
              <a:rPr lang="ru-RU" dirty="0"/>
              <a:t> </a:t>
            </a:r>
            <a:r>
              <a:rPr lang="ru-RU" dirty="0" err="1"/>
              <a:t>бўлган</a:t>
            </a:r>
            <a:r>
              <a:rPr lang="ru-RU" dirty="0"/>
              <a:t> цех </a:t>
            </a:r>
            <a:r>
              <a:rPr lang="ru-RU" dirty="0" err="1"/>
              <a:t>тармоқларининг</a:t>
            </a:r>
            <a:r>
              <a:rPr lang="ru-RU" dirty="0"/>
              <a:t> </a:t>
            </a:r>
            <a:r>
              <a:rPr lang="ru-RU" dirty="0" err="1"/>
              <a:t>схемалари</a:t>
            </a:r>
            <a:r>
              <a:rPr lang="ru-RU" dirty="0"/>
              <a:t>. </a:t>
            </a:r>
            <a:r>
              <a:rPr lang="ru-RU" dirty="0" err="1"/>
              <a:t>Саноат</a:t>
            </a:r>
            <a:r>
              <a:rPr lang="ru-RU" dirty="0"/>
              <a:t> </a:t>
            </a:r>
            <a:r>
              <a:rPr lang="ru-RU" dirty="0" err="1"/>
              <a:t>корхоналари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таъминоти</a:t>
            </a:r>
            <a:r>
              <a:rPr lang="ru-RU" dirty="0"/>
              <a:t> </a:t>
            </a:r>
            <a:r>
              <a:rPr lang="ru-RU" dirty="0" err="1"/>
              <a:t>тизимида</a:t>
            </a:r>
            <a:r>
              <a:rPr lang="ru-RU" dirty="0"/>
              <a:t> реактив </a:t>
            </a:r>
            <a:r>
              <a:rPr lang="ru-RU" dirty="0" err="1"/>
              <a:t>қувватни</a:t>
            </a:r>
            <a:r>
              <a:rPr lang="ru-RU" dirty="0"/>
              <a:t> </a:t>
            </a:r>
            <a:r>
              <a:rPr lang="ru-RU" dirty="0" err="1"/>
              <a:t>компенсациялаш</a:t>
            </a:r>
            <a:r>
              <a:rPr lang="ru-RU" dirty="0"/>
              <a:t> </a:t>
            </a:r>
            <a:r>
              <a:rPr lang="ru-RU" dirty="0" err="1"/>
              <a:t>масалалари</a:t>
            </a:r>
            <a:r>
              <a:rPr lang="ru-RU" dirty="0"/>
              <a:t>. Электр </a:t>
            </a:r>
            <a:r>
              <a:rPr lang="ru-RU" dirty="0" err="1"/>
              <a:t>юкламалари</a:t>
            </a:r>
            <a:r>
              <a:rPr lang="ru-RU" dirty="0"/>
              <a:t> </a:t>
            </a:r>
            <a:r>
              <a:rPr lang="ru-RU" dirty="0" err="1"/>
              <a:t>картограммаси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юкламаларнинг</a:t>
            </a:r>
            <a:r>
              <a:rPr lang="ru-RU" dirty="0"/>
              <a:t> </a:t>
            </a:r>
            <a:r>
              <a:rPr lang="ru-RU" dirty="0" err="1"/>
              <a:t>шартли</a:t>
            </a:r>
            <a:r>
              <a:rPr lang="ru-RU" dirty="0"/>
              <a:t> </a:t>
            </a:r>
            <a:r>
              <a:rPr lang="ru-RU" dirty="0" err="1"/>
              <a:t>марказини</a:t>
            </a:r>
            <a:r>
              <a:rPr lang="ru-RU" dirty="0"/>
              <a:t> </a:t>
            </a:r>
            <a:r>
              <a:rPr lang="ru-RU" dirty="0" err="1"/>
              <a:t>аниқлаш</a:t>
            </a:r>
            <a:r>
              <a:rPr lang="ru-RU" dirty="0"/>
              <a:t>. </a:t>
            </a:r>
            <a:r>
              <a:rPr lang="ru-RU" dirty="0" err="1"/>
              <a:t>Трансформаторлар</a:t>
            </a:r>
            <a:r>
              <a:rPr lang="ru-RU" dirty="0"/>
              <a:t>. </a:t>
            </a:r>
            <a:r>
              <a:rPr lang="ru-RU" dirty="0" err="1"/>
              <a:t>Подстанцияларда</a:t>
            </a:r>
            <a:r>
              <a:rPr lang="ru-RU" dirty="0"/>
              <a:t> куч </a:t>
            </a:r>
            <a:r>
              <a:rPr lang="ru-RU" dirty="0" err="1"/>
              <a:t>трансформаторларининг</a:t>
            </a:r>
            <a:r>
              <a:rPr lang="ru-RU" dirty="0"/>
              <a:t> сони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қувватини</a:t>
            </a:r>
            <a:r>
              <a:rPr lang="ru-RU" dirty="0"/>
              <a:t> </a:t>
            </a:r>
            <a:r>
              <a:rPr lang="ru-RU" dirty="0" err="1"/>
              <a:t>танлаш</a:t>
            </a:r>
            <a:r>
              <a:rPr lang="ru-RU" dirty="0"/>
              <a:t>. Электр </a:t>
            </a:r>
            <a:r>
              <a:rPr lang="ru-RU" dirty="0" err="1"/>
              <a:t>энергиясининг</a:t>
            </a:r>
            <a:r>
              <a:rPr lang="ru-RU" dirty="0"/>
              <a:t> </a:t>
            </a:r>
            <a:r>
              <a:rPr lang="ru-RU" dirty="0" err="1"/>
              <a:t>сифат</a:t>
            </a:r>
            <a:r>
              <a:rPr lang="ru-RU" dirty="0"/>
              <a:t> </a:t>
            </a:r>
            <a:r>
              <a:rPr lang="ru-RU" dirty="0" err="1"/>
              <a:t>кўрсаткчилари</a:t>
            </a:r>
            <a:r>
              <a:rPr lang="ru-RU" dirty="0"/>
              <a:t>. Ток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кучланиш</a:t>
            </a:r>
            <a:r>
              <a:rPr lang="ru-RU" dirty="0"/>
              <a:t> </a:t>
            </a:r>
            <a:r>
              <a:rPr lang="ru-RU" dirty="0" err="1"/>
              <a:t>шаклларининг</a:t>
            </a:r>
            <a:r>
              <a:rPr lang="ru-RU" dirty="0"/>
              <a:t> </a:t>
            </a:r>
            <a:r>
              <a:rPr lang="ru-RU" dirty="0" err="1"/>
              <a:t>носсимметриялиги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носинусоидаллиги</a:t>
            </a:r>
            <a:r>
              <a:rPr lang="ru-RU" dirty="0"/>
              <a:t>. </a:t>
            </a:r>
            <a:r>
              <a:rPr lang="ru-RU" dirty="0" err="1"/>
              <a:t>Саноат</a:t>
            </a:r>
            <a:r>
              <a:rPr lang="ru-RU" dirty="0"/>
              <a:t> </a:t>
            </a:r>
            <a:r>
              <a:rPr lang="ru-RU" dirty="0" err="1"/>
              <a:t>корхоналарининг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таъминоти</a:t>
            </a:r>
            <a:r>
              <a:rPr lang="ru-RU" dirty="0"/>
              <a:t> </a:t>
            </a:r>
            <a:r>
              <a:rPr lang="ru-RU" dirty="0" err="1"/>
              <a:t>схемалари</a:t>
            </a:r>
            <a:r>
              <a:rPr lang="ru-RU" dirty="0"/>
              <a:t>. </a:t>
            </a:r>
            <a:r>
              <a:rPr lang="ru-RU" dirty="0" err="1"/>
              <a:t>Ташқи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ички</a:t>
            </a:r>
            <a:r>
              <a:rPr lang="ru-RU" dirty="0"/>
              <a:t> </a:t>
            </a:r>
            <a:r>
              <a:rPr lang="ru-RU" dirty="0" err="1"/>
              <a:t>схемалар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30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27" y="1336926"/>
            <a:ext cx="8946541" cy="4195481"/>
          </a:xfrm>
        </p:spPr>
        <p:txBody>
          <a:bodyPr/>
          <a:lstStyle/>
          <a:p>
            <a:r>
              <a:rPr lang="ru-RU" dirty="0" err="1"/>
              <a:t>Ҳаво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кабель </a:t>
            </a:r>
            <a:r>
              <a:rPr lang="ru-RU" dirty="0" err="1"/>
              <a:t>линияларининг</a:t>
            </a:r>
            <a:r>
              <a:rPr lang="ru-RU" dirty="0"/>
              <a:t> </a:t>
            </a:r>
            <a:r>
              <a:rPr lang="ru-RU" dirty="0" err="1"/>
              <a:t>кўндаланг</a:t>
            </a:r>
            <a:r>
              <a:rPr lang="ru-RU" dirty="0"/>
              <a:t> </a:t>
            </a:r>
            <a:r>
              <a:rPr lang="ru-RU" dirty="0" err="1"/>
              <a:t>кесим</a:t>
            </a:r>
            <a:r>
              <a:rPr lang="ru-RU" dirty="0"/>
              <a:t> </a:t>
            </a:r>
            <a:r>
              <a:rPr lang="ru-RU" dirty="0" err="1"/>
              <a:t>юзаларини</a:t>
            </a:r>
            <a:r>
              <a:rPr lang="ru-RU" dirty="0"/>
              <a:t> </a:t>
            </a:r>
            <a:r>
              <a:rPr lang="ru-RU" dirty="0" err="1"/>
              <a:t>танлаш</a:t>
            </a:r>
            <a:r>
              <a:rPr lang="ru-RU" dirty="0"/>
              <a:t>. Кабель </a:t>
            </a:r>
            <a:r>
              <a:rPr lang="ru-RU" dirty="0" err="1"/>
              <a:t>линиясини</a:t>
            </a:r>
            <a:r>
              <a:rPr lang="ru-RU" dirty="0"/>
              <a:t> </a:t>
            </a:r>
            <a:r>
              <a:rPr lang="ru-RU" dirty="0" err="1"/>
              <a:t>қисқа</a:t>
            </a:r>
            <a:r>
              <a:rPr lang="ru-RU" dirty="0"/>
              <a:t> </a:t>
            </a:r>
            <a:r>
              <a:rPr lang="ru-RU" dirty="0" err="1"/>
              <a:t>туташиш</a:t>
            </a:r>
            <a:r>
              <a:rPr lang="ru-RU" dirty="0"/>
              <a:t> </a:t>
            </a:r>
            <a:r>
              <a:rPr lang="ru-RU" dirty="0" err="1"/>
              <a:t>токининг</a:t>
            </a:r>
            <a:r>
              <a:rPr lang="ru-RU" dirty="0"/>
              <a:t> </a:t>
            </a:r>
            <a:r>
              <a:rPr lang="ru-RU" dirty="0" err="1"/>
              <a:t>термик</a:t>
            </a:r>
            <a:r>
              <a:rPr lang="ru-RU" dirty="0"/>
              <a:t> </a:t>
            </a:r>
            <a:r>
              <a:rPr lang="ru-RU" dirty="0" err="1"/>
              <a:t>чидамлилиги</a:t>
            </a:r>
            <a:r>
              <a:rPr lang="ru-RU" dirty="0"/>
              <a:t> </a:t>
            </a:r>
            <a:r>
              <a:rPr lang="ru-RU" dirty="0" err="1"/>
              <a:t>шарти</a:t>
            </a:r>
            <a:r>
              <a:rPr lang="ru-RU" dirty="0"/>
              <a:t> </a:t>
            </a:r>
            <a:r>
              <a:rPr lang="ru-RU" dirty="0" err="1"/>
              <a:t>бўйича</a:t>
            </a:r>
            <a:r>
              <a:rPr lang="ru-RU" dirty="0"/>
              <a:t> </a:t>
            </a:r>
            <a:r>
              <a:rPr lang="ru-RU" dirty="0" err="1"/>
              <a:t>танлаш</a:t>
            </a:r>
            <a:r>
              <a:rPr lang="ru-RU" dirty="0"/>
              <a:t>. Электр </a:t>
            </a:r>
            <a:r>
              <a:rPr lang="ru-RU" dirty="0" err="1"/>
              <a:t>таъминоти</a:t>
            </a:r>
            <a:r>
              <a:rPr lang="ru-RU" dirty="0"/>
              <a:t> </a:t>
            </a:r>
            <a:r>
              <a:rPr lang="ru-RU" dirty="0" err="1"/>
              <a:t>тизимида</a:t>
            </a:r>
            <a:r>
              <a:rPr lang="ru-RU" dirty="0"/>
              <a:t> </a:t>
            </a:r>
            <a:r>
              <a:rPr lang="ru-RU" dirty="0" err="1"/>
              <a:t>қисқа</a:t>
            </a:r>
            <a:r>
              <a:rPr lang="ru-RU" dirty="0"/>
              <a:t> </a:t>
            </a:r>
            <a:r>
              <a:rPr lang="ru-RU" dirty="0" err="1"/>
              <a:t>туташув</a:t>
            </a:r>
            <a:r>
              <a:rPr lang="ru-RU" dirty="0"/>
              <a:t>. </a:t>
            </a:r>
            <a:r>
              <a:rPr lang="ru-RU" dirty="0" err="1"/>
              <a:t>Қисқа</a:t>
            </a:r>
            <a:r>
              <a:rPr lang="ru-RU" dirty="0"/>
              <a:t> </a:t>
            </a:r>
            <a:r>
              <a:rPr lang="ru-RU" dirty="0" err="1"/>
              <a:t>туташув</a:t>
            </a:r>
            <a:r>
              <a:rPr lang="ru-RU" dirty="0"/>
              <a:t> </a:t>
            </a:r>
            <a:r>
              <a:rPr lang="ru-RU" dirty="0" err="1"/>
              <a:t>токларини</a:t>
            </a:r>
            <a:r>
              <a:rPr lang="ru-RU" dirty="0"/>
              <a:t> </a:t>
            </a:r>
            <a:r>
              <a:rPr lang="ru-RU" dirty="0" err="1"/>
              <a:t>ҳисоблаш</a:t>
            </a:r>
            <a:r>
              <a:rPr lang="ru-RU" dirty="0"/>
              <a:t>. Электр </a:t>
            </a:r>
            <a:r>
              <a:rPr lang="ru-RU" dirty="0" err="1"/>
              <a:t>аппаратларини</a:t>
            </a:r>
            <a:r>
              <a:rPr lang="ru-RU" dirty="0"/>
              <a:t> </a:t>
            </a:r>
            <a:r>
              <a:rPr lang="ru-RU" dirty="0" err="1"/>
              <a:t>танлаш</a:t>
            </a:r>
            <a:r>
              <a:rPr lang="ru-RU" dirty="0"/>
              <a:t>. </a:t>
            </a:r>
            <a:r>
              <a:rPr lang="ru-RU" dirty="0" err="1"/>
              <a:t>Ички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ташқи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таъминоти</a:t>
            </a:r>
            <a:r>
              <a:rPr lang="ru-RU" dirty="0"/>
              <a:t> </a:t>
            </a:r>
            <a:r>
              <a:rPr lang="ru-RU" dirty="0" err="1"/>
              <a:t>тизими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аппаратларини</a:t>
            </a:r>
            <a:r>
              <a:rPr lang="ru-RU" dirty="0"/>
              <a:t> </a:t>
            </a:r>
            <a:r>
              <a:rPr lang="ru-RU" dirty="0" err="1"/>
              <a:t>танлаш</a:t>
            </a:r>
            <a:r>
              <a:rPr lang="ru-RU" dirty="0"/>
              <a:t>. </a:t>
            </a:r>
            <a:r>
              <a:rPr lang="ru-RU" dirty="0" err="1"/>
              <a:t>Саноат</a:t>
            </a:r>
            <a:r>
              <a:rPr lang="ru-RU" dirty="0"/>
              <a:t> </a:t>
            </a:r>
            <a:r>
              <a:rPr lang="ru-RU" dirty="0" err="1"/>
              <a:t>корхоналари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таъминоти</a:t>
            </a:r>
            <a:r>
              <a:rPr lang="ru-RU" dirty="0"/>
              <a:t> </a:t>
            </a:r>
            <a:r>
              <a:rPr lang="ru-RU" dirty="0" err="1"/>
              <a:t>тизимида</a:t>
            </a:r>
            <a:r>
              <a:rPr lang="ru-RU" dirty="0"/>
              <a:t> реактив </a:t>
            </a:r>
            <a:r>
              <a:rPr lang="ru-RU" dirty="0" err="1"/>
              <a:t>қувватни</a:t>
            </a:r>
            <a:r>
              <a:rPr lang="ru-RU" dirty="0"/>
              <a:t> автоматик </a:t>
            </a:r>
            <a:r>
              <a:rPr lang="ru-RU" dirty="0" err="1"/>
              <a:t>ростлаш</a:t>
            </a:r>
            <a:r>
              <a:rPr lang="ru-RU" dirty="0"/>
              <a:t> </a:t>
            </a:r>
            <a:r>
              <a:rPr lang="ru-RU" dirty="0" err="1"/>
              <a:t>схемалари</a:t>
            </a:r>
            <a:r>
              <a:rPr lang="ru-RU" dirty="0"/>
              <a:t>. </a:t>
            </a:r>
            <a:r>
              <a:rPr lang="ru-RU" dirty="0" err="1"/>
              <a:t>Шаҳарлар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таъминоти</a:t>
            </a:r>
            <a:r>
              <a:rPr lang="ru-RU" dirty="0"/>
              <a:t> </a:t>
            </a:r>
            <a:r>
              <a:rPr lang="ru-RU" dirty="0" err="1"/>
              <a:t>тизими</a:t>
            </a:r>
            <a:r>
              <a:rPr lang="ru-RU" dirty="0"/>
              <a:t>. </a:t>
            </a:r>
            <a:r>
              <a:rPr lang="ru-RU" dirty="0" err="1"/>
              <a:t>Шаҳарларда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энергия </a:t>
            </a:r>
            <a:r>
              <a:rPr lang="ru-RU" dirty="0" err="1"/>
              <a:t>истеъмолчилари</a:t>
            </a:r>
            <a:r>
              <a:rPr lang="ru-RU" dirty="0"/>
              <a:t>. Лифт </a:t>
            </a:r>
            <a:r>
              <a:rPr lang="ru-RU" dirty="0" err="1"/>
              <a:t>қурилмалари</a:t>
            </a:r>
            <a:r>
              <a:rPr lang="ru-RU" dirty="0"/>
              <a:t> </a:t>
            </a:r>
            <a:r>
              <a:rPr lang="ru-RU" dirty="0" err="1"/>
              <a:t>характеристикалари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параметрларини</a:t>
            </a:r>
            <a:r>
              <a:rPr lang="ru-RU" dirty="0"/>
              <a:t> </a:t>
            </a:r>
            <a:r>
              <a:rPr lang="ru-RU" dirty="0" err="1"/>
              <a:t>танлаш</a:t>
            </a:r>
            <a:r>
              <a:rPr lang="ru-RU" dirty="0"/>
              <a:t>. </a:t>
            </a:r>
            <a:r>
              <a:rPr lang="ru-RU" dirty="0" err="1"/>
              <a:t>Шаҳар</a:t>
            </a:r>
            <a:r>
              <a:rPr lang="ru-RU" dirty="0"/>
              <a:t> </a:t>
            </a:r>
            <a:r>
              <a:rPr lang="ru-RU" dirty="0" err="1"/>
              <a:t>тармоқларида</a:t>
            </a:r>
            <a:r>
              <a:rPr lang="ru-RU" dirty="0"/>
              <a:t> </a:t>
            </a:r>
            <a:r>
              <a:rPr lang="ru-RU" dirty="0" err="1"/>
              <a:t>ҳисобий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юкламаларни</a:t>
            </a:r>
            <a:r>
              <a:rPr lang="ru-RU" dirty="0"/>
              <a:t> </a:t>
            </a:r>
            <a:r>
              <a:rPr lang="ru-RU" dirty="0" err="1"/>
              <a:t>аниқлаш</a:t>
            </a:r>
            <a:r>
              <a:rPr lang="ru-RU" dirty="0"/>
              <a:t>. </a:t>
            </a:r>
            <a:r>
              <a:rPr lang="ru-RU" dirty="0" err="1"/>
              <a:t>Шахар</a:t>
            </a:r>
            <a:r>
              <a:rPr lang="ru-RU" dirty="0"/>
              <a:t> </a:t>
            </a:r>
            <a:r>
              <a:rPr lang="ru-RU" dirty="0" err="1"/>
              <a:t>таксимловчи</a:t>
            </a:r>
            <a:r>
              <a:rPr lang="ru-RU" dirty="0"/>
              <a:t> </a:t>
            </a:r>
            <a:r>
              <a:rPr lang="ru-RU" dirty="0" err="1"/>
              <a:t>тармокларнинг</a:t>
            </a:r>
            <a:r>
              <a:rPr lang="ru-RU" dirty="0"/>
              <a:t> </a:t>
            </a:r>
            <a:r>
              <a:rPr lang="ru-RU" dirty="0" err="1"/>
              <a:t>хусусиятлари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883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Чет эл </a:t>
            </a:r>
            <a:r>
              <a:rPr lang="ru-RU" dirty="0" err="1"/>
              <a:t>мамлакатларининг</a:t>
            </a:r>
            <a:r>
              <a:rPr lang="ru-RU" dirty="0"/>
              <a:t> </a:t>
            </a:r>
            <a:r>
              <a:rPr lang="ru-RU" dirty="0" err="1"/>
              <a:t>шаҳар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таъминот</a:t>
            </a:r>
            <a:r>
              <a:rPr lang="ru-RU" dirty="0"/>
              <a:t> схемалари.6-10 </a:t>
            </a:r>
            <a:r>
              <a:rPr lang="ru-RU" dirty="0" err="1"/>
              <a:t>кВ</a:t>
            </a:r>
            <a:r>
              <a:rPr lang="ru-RU" dirty="0"/>
              <a:t> ли </a:t>
            </a:r>
            <a:r>
              <a:rPr lang="ru-RU" dirty="0" err="1"/>
              <a:t>таъминловчи</a:t>
            </a:r>
            <a:r>
              <a:rPr lang="ru-RU" dirty="0"/>
              <a:t> </a:t>
            </a:r>
            <a:r>
              <a:rPr lang="ru-RU" dirty="0" err="1"/>
              <a:t>тармоқларни</a:t>
            </a:r>
            <a:r>
              <a:rPr lang="ru-RU" dirty="0"/>
              <a:t> </a:t>
            </a:r>
            <a:r>
              <a:rPr lang="ru-RU" dirty="0" err="1"/>
              <a:t>куриш</a:t>
            </a:r>
            <a:r>
              <a:rPr lang="ru-RU" dirty="0"/>
              <a:t>. </a:t>
            </a:r>
            <a:r>
              <a:rPr lang="ru-RU" dirty="0" err="1"/>
              <a:t>Радиал</a:t>
            </a:r>
            <a:r>
              <a:rPr lang="ru-RU" dirty="0"/>
              <a:t> </a:t>
            </a:r>
            <a:r>
              <a:rPr lang="ru-RU" dirty="0" err="1"/>
              <a:t>захираланмаган</a:t>
            </a:r>
            <a:r>
              <a:rPr lang="ru-RU" dirty="0"/>
              <a:t> </a:t>
            </a:r>
            <a:r>
              <a:rPr lang="ru-RU" dirty="0" err="1"/>
              <a:t>тармоқ</a:t>
            </a:r>
            <a:r>
              <a:rPr lang="ru-RU" dirty="0"/>
              <a:t>. </a:t>
            </a:r>
            <a:r>
              <a:rPr lang="ru-RU" dirty="0" err="1"/>
              <a:t>Сиртмок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ярим-</a:t>
            </a:r>
            <a:r>
              <a:rPr lang="ru-RU" dirty="0" err="1"/>
              <a:t>ёпиқ</a:t>
            </a:r>
            <a:r>
              <a:rPr lang="ru-RU" dirty="0"/>
              <a:t> </a:t>
            </a:r>
            <a:r>
              <a:rPr lang="ru-RU" dirty="0" err="1"/>
              <a:t>тармоқлар</a:t>
            </a:r>
            <a:r>
              <a:rPr lang="ru-RU" dirty="0"/>
              <a:t>. </a:t>
            </a:r>
            <a:r>
              <a:rPr lang="ru-RU" dirty="0" err="1"/>
              <a:t>Бинолар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тармоғи</a:t>
            </a:r>
            <a:r>
              <a:rPr lang="ru-RU" dirty="0"/>
              <a:t> </a:t>
            </a:r>
            <a:r>
              <a:rPr lang="ru-RU" dirty="0" err="1"/>
              <a:t>схемаларини</a:t>
            </a:r>
            <a:r>
              <a:rPr lang="ru-RU" dirty="0"/>
              <a:t> </a:t>
            </a:r>
            <a:r>
              <a:rPr lang="ru-RU" dirty="0" err="1"/>
              <a:t>қуриш.Тураржой</a:t>
            </a:r>
            <a:r>
              <a:rPr lang="ru-RU" dirty="0"/>
              <a:t> </a:t>
            </a:r>
            <a:r>
              <a:rPr lang="ru-RU" dirty="0" err="1"/>
              <a:t>биноларида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тармогини</a:t>
            </a:r>
            <a:r>
              <a:rPr lang="ru-RU" dirty="0"/>
              <a:t> </a:t>
            </a:r>
            <a:r>
              <a:rPr lang="ru-RU" dirty="0" err="1"/>
              <a:t>тақсимлаш</a:t>
            </a:r>
            <a:r>
              <a:rPr lang="ru-RU" dirty="0"/>
              <a:t> </a:t>
            </a:r>
            <a:r>
              <a:rPr lang="ru-RU" dirty="0" err="1"/>
              <a:t>схемалари</a:t>
            </a:r>
            <a:r>
              <a:rPr lang="ru-RU" dirty="0"/>
              <a:t>. </a:t>
            </a:r>
            <a:r>
              <a:rPr lang="ru-RU" dirty="0" err="1"/>
              <a:t>Жамоат</a:t>
            </a:r>
            <a:r>
              <a:rPr lang="ru-RU" dirty="0"/>
              <a:t> </a:t>
            </a:r>
            <a:r>
              <a:rPr lang="ru-RU" dirty="0" err="1"/>
              <a:t>биноларида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энергияни</a:t>
            </a:r>
            <a:r>
              <a:rPr lang="ru-RU" dirty="0"/>
              <a:t> </a:t>
            </a:r>
            <a:r>
              <a:rPr lang="ru-RU" dirty="0" err="1"/>
              <a:t>ички</a:t>
            </a:r>
            <a:r>
              <a:rPr lang="ru-RU" dirty="0"/>
              <a:t> </a:t>
            </a:r>
            <a:r>
              <a:rPr lang="ru-RU" dirty="0" err="1"/>
              <a:t>тақсимлаш</a:t>
            </a:r>
            <a:r>
              <a:rPr lang="ru-RU" dirty="0"/>
              <a:t> </a:t>
            </a:r>
            <a:r>
              <a:rPr lang="ru-RU" dirty="0" err="1"/>
              <a:t>схемалари</a:t>
            </a:r>
            <a:r>
              <a:rPr lang="ru-RU" dirty="0"/>
              <a:t>. 1000 В </a:t>
            </a:r>
            <a:r>
              <a:rPr lang="ru-RU" dirty="0" err="1"/>
              <a:t>гача</a:t>
            </a:r>
            <a:r>
              <a:rPr lang="ru-RU" dirty="0"/>
              <a:t> </a:t>
            </a:r>
            <a:r>
              <a:rPr lang="ru-RU" dirty="0" err="1"/>
              <a:t>кучланишда</a:t>
            </a:r>
            <a:r>
              <a:rPr lang="ru-RU" dirty="0"/>
              <a:t> </a:t>
            </a:r>
            <a:r>
              <a:rPr lang="ru-RU" dirty="0" err="1"/>
              <a:t>ишлатилувчи</a:t>
            </a:r>
            <a:r>
              <a:rPr lang="ru-RU" dirty="0"/>
              <a:t> </a:t>
            </a:r>
            <a:r>
              <a:rPr lang="ru-RU" dirty="0" err="1"/>
              <a:t>аппаратлар</a:t>
            </a:r>
            <a:r>
              <a:rPr lang="ru-RU" dirty="0"/>
              <a:t>. </a:t>
            </a:r>
            <a:r>
              <a:rPr lang="ru-RU" dirty="0" err="1"/>
              <a:t>Тақсимловчи</a:t>
            </a:r>
            <a:r>
              <a:rPr lang="ru-RU" dirty="0"/>
              <a:t> </a:t>
            </a:r>
            <a:r>
              <a:rPr lang="ru-RU" dirty="0" err="1"/>
              <a:t>ускуналар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984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Электр </a:t>
            </a:r>
            <a:r>
              <a:rPr lang="ru-RU" sz="2000" b="1" dirty="0" err="1"/>
              <a:t>таъминоти</a:t>
            </a:r>
            <a:r>
              <a:rPr lang="ru-RU" sz="2000" b="1" dirty="0"/>
              <a:t> </a:t>
            </a:r>
            <a:r>
              <a:rPr lang="ru-RU" sz="2000" b="1" dirty="0" err="1"/>
              <a:t>тизимида</a:t>
            </a:r>
            <a:r>
              <a:rPr lang="ru-RU" sz="2000" b="1" dirty="0"/>
              <a:t> техник-</a:t>
            </a:r>
            <a:r>
              <a:rPr lang="ru-RU" sz="2000" b="1" dirty="0" err="1"/>
              <a:t>иқтисодий</a:t>
            </a:r>
            <a:r>
              <a:rPr lang="ru-RU" sz="2000" b="1" dirty="0"/>
              <a:t> </a:t>
            </a:r>
            <a:r>
              <a:rPr lang="ru-RU" sz="2000" b="1" dirty="0" err="1"/>
              <a:t>ҳисоблар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  <a:r>
              <a:rPr lang="ru-RU" sz="2000" b="1" dirty="0" err="1"/>
              <a:t>Шаҳар</a:t>
            </a:r>
            <a:r>
              <a:rPr lang="ru-RU" sz="2000" b="1" dirty="0"/>
              <a:t> </a:t>
            </a:r>
            <a:r>
              <a:rPr lang="ru-RU" sz="2000" b="1" dirty="0" err="1"/>
              <a:t>электр</a:t>
            </a:r>
            <a:r>
              <a:rPr lang="ru-RU" sz="2000" b="1" dirty="0"/>
              <a:t> </a:t>
            </a:r>
            <a:r>
              <a:rPr lang="ru-RU" sz="2000" b="1" dirty="0" err="1"/>
              <a:t>тармоқлари</a:t>
            </a:r>
            <a:r>
              <a:rPr lang="ru-RU" sz="2000" b="1" dirty="0"/>
              <a:t> </a:t>
            </a:r>
            <a:r>
              <a:rPr lang="ru-RU" sz="2000" b="1" dirty="0" err="1"/>
              <a:t>параметрларини</a:t>
            </a:r>
            <a:r>
              <a:rPr lang="ru-RU" sz="2000" b="1" dirty="0"/>
              <a:t> </a:t>
            </a:r>
            <a:r>
              <a:rPr lang="ru-RU" sz="2000" b="1" dirty="0" err="1"/>
              <a:t>оптимизациялаш</a:t>
            </a:r>
            <a:r>
              <a:rPr lang="ru-RU" sz="2000" b="1" dirty="0"/>
              <a:t> </a:t>
            </a:r>
            <a:r>
              <a:rPr lang="ru-RU" sz="2000" b="1" dirty="0" err="1"/>
              <a:t>ва</a:t>
            </a:r>
            <a:r>
              <a:rPr lang="ru-RU" sz="2000" b="1" dirty="0"/>
              <a:t> техник-</a:t>
            </a:r>
            <a:r>
              <a:rPr lang="ru-RU" sz="2000" b="1" dirty="0" err="1"/>
              <a:t>иқтисодий</a:t>
            </a:r>
            <a:r>
              <a:rPr lang="ru-RU" sz="2000" b="1" dirty="0"/>
              <a:t> </a:t>
            </a:r>
            <a:r>
              <a:rPr lang="ru-RU" sz="2000" b="1" dirty="0" err="1"/>
              <a:t>кўрсаткичлар</a:t>
            </a:r>
            <a:r>
              <a:rPr lang="ru-RU" sz="2000" b="1" dirty="0"/>
              <a:t> </a:t>
            </a:r>
            <a:r>
              <a:rPr lang="ru-RU" sz="2000" b="1" dirty="0" err="1"/>
              <a:t>таҳлили</a:t>
            </a:r>
            <a:r>
              <a:rPr lang="ru-RU" sz="2000" b="1" dirty="0"/>
              <a:t>. Кабель </a:t>
            </a:r>
            <a:r>
              <a:rPr lang="ru-RU" sz="2000" b="1" dirty="0" err="1"/>
              <a:t>линияларининг</a:t>
            </a:r>
            <a:r>
              <a:rPr lang="ru-RU" sz="2000" b="1" dirty="0"/>
              <a:t> техник-</a:t>
            </a:r>
            <a:r>
              <a:rPr lang="ru-RU" sz="2000" b="1" dirty="0" err="1"/>
              <a:t>иқтисодий</a:t>
            </a:r>
            <a:r>
              <a:rPr lang="ru-RU" sz="2000" b="1" dirty="0"/>
              <a:t> </a:t>
            </a:r>
            <a:r>
              <a:rPr lang="ru-RU" sz="2000" b="1" dirty="0" err="1"/>
              <a:t>хусусиятлари</a:t>
            </a:r>
            <a:r>
              <a:rPr lang="ru-RU" sz="2000" dirty="0"/>
              <a:t>.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Кабель </a:t>
            </a:r>
            <a:r>
              <a:rPr lang="ru-RU" dirty="0" err="1"/>
              <a:t>линияларининг</a:t>
            </a:r>
            <a:r>
              <a:rPr lang="ru-RU" dirty="0"/>
              <a:t> </a:t>
            </a:r>
            <a:r>
              <a:rPr lang="ru-RU" dirty="0" err="1"/>
              <a:t>кесим</a:t>
            </a:r>
            <a:r>
              <a:rPr lang="ru-RU" dirty="0"/>
              <a:t> </a:t>
            </a:r>
            <a:r>
              <a:rPr lang="ru-RU" dirty="0" err="1"/>
              <a:t>юзаларини</a:t>
            </a:r>
            <a:r>
              <a:rPr lang="ru-RU" dirty="0"/>
              <a:t> </a:t>
            </a:r>
            <a:r>
              <a:rPr lang="ru-RU" dirty="0" err="1"/>
              <a:t>иқтисодий</a:t>
            </a:r>
            <a:r>
              <a:rPr lang="ru-RU" dirty="0"/>
              <a:t> </a:t>
            </a:r>
            <a:r>
              <a:rPr lang="ru-RU" dirty="0" err="1"/>
              <a:t>танлаш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оптималлаштириш</a:t>
            </a:r>
            <a:r>
              <a:rPr lang="ru-RU" dirty="0"/>
              <a:t>. </a:t>
            </a:r>
            <a:r>
              <a:rPr lang="ru-RU" dirty="0" err="1"/>
              <a:t>Трансформаторлар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шаҳарлар</a:t>
            </a:r>
            <a:r>
              <a:rPr lang="ru-RU" dirty="0"/>
              <a:t> </a:t>
            </a:r>
            <a:r>
              <a:rPr lang="ru-RU" dirty="0" err="1"/>
              <a:t>кичик</a:t>
            </a:r>
            <a:r>
              <a:rPr lang="ru-RU" dirty="0"/>
              <a:t> </a:t>
            </a:r>
            <a:r>
              <a:rPr lang="ru-RU" dirty="0" err="1"/>
              <a:t>подстансияларининг</a:t>
            </a:r>
            <a:r>
              <a:rPr lang="ru-RU" dirty="0"/>
              <a:t> техник-</a:t>
            </a:r>
            <a:r>
              <a:rPr lang="ru-RU" dirty="0" err="1"/>
              <a:t>иқтисодий</a:t>
            </a:r>
            <a:r>
              <a:rPr lang="ru-RU" dirty="0"/>
              <a:t> </a:t>
            </a:r>
            <a:r>
              <a:rPr lang="ru-RU" dirty="0" err="1"/>
              <a:t>кўрсаткичлари</a:t>
            </a:r>
            <a:r>
              <a:rPr lang="ru-RU" dirty="0"/>
              <a:t>. </a:t>
            </a:r>
            <a:r>
              <a:rPr lang="ru-RU" dirty="0" err="1"/>
              <a:t>Шаҳар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таъминоти</a:t>
            </a:r>
            <a:r>
              <a:rPr lang="ru-RU" dirty="0"/>
              <a:t> </a:t>
            </a:r>
            <a:r>
              <a:rPr lang="ru-RU" dirty="0" err="1"/>
              <a:t>тизимида</a:t>
            </a:r>
            <a:r>
              <a:rPr lang="ru-RU" dirty="0"/>
              <a:t> </a:t>
            </a:r>
            <a:r>
              <a:rPr lang="ru-RU" dirty="0" err="1"/>
              <a:t>подстанциялар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улар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боғлиқ</a:t>
            </a:r>
            <a:r>
              <a:rPr lang="ru-RU" dirty="0"/>
              <a:t> </a:t>
            </a:r>
            <a:r>
              <a:rPr lang="ru-RU" dirty="0" err="1"/>
              <a:t>сарф</a:t>
            </a:r>
            <a:r>
              <a:rPr lang="ru-RU" dirty="0"/>
              <a:t> </a:t>
            </a:r>
            <a:r>
              <a:rPr lang="ru-RU" dirty="0" err="1"/>
              <a:t>ҳаражатлар</a:t>
            </a:r>
            <a:r>
              <a:rPr lang="ru-RU" dirty="0"/>
              <a:t>. </a:t>
            </a:r>
            <a:r>
              <a:rPr lang="ru-RU" dirty="0" err="1"/>
              <a:t>Шаҳар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таъминоти</a:t>
            </a:r>
            <a:r>
              <a:rPr lang="ru-RU" dirty="0"/>
              <a:t> </a:t>
            </a:r>
            <a:r>
              <a:rPr lang="ru-RU" dirty="0" err="1"/>
              <a:t>тизимида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энергияни</a:t>
            </a:r>
            <a:r>
              <a:rPr lang="ru-RU" dirty="0"/>
              <a:t> 6-10 </a:t>
            </a:r>
            <a:r>
              <a:rPr lang="ru-RU" dirty="0" err="1"/>
              <a:t>кВ</a:t>
            </a:r>
            <a:r>
              <a:rPr lang="ru-RU" dirty="0"/>
              <a:t> </a:t>
            </a:r>
            <a:r>
              <a:rPr lang="ru-RU" dirty="0" err="1"/>
              <a:t>кучланишда</a:t>
            </a:r>
            <a:r>
              <a:rPr lang="ru-RU" dirty="0"/>
              <a:t> </a:t>
            </a:r>
            <a:r>
              <a:rPr lang="ru-RU" dirty="0" err="1"/>
              <a:t>узатишнинг</a:t>
            </a:r>
            <a:r>
              <a:rPr lang="ru-RU" dirty="0"/>
              <a:t> </a:t>
            </a:r>
            <a:r>
              <a:rPr lang="ru-RU" dirty="0" err="1"/>
              <a:t>рационал</a:t>
            </a:r>
            <a:r>
              <a:rPr lang="ru-RU" dirty="0"/>
              <a:t> </a:t>
            </a:r>
            <a:r>
              <a:rPr lang="ru-RU" dirty="0" err="1"/>
              <a:t>масофаси</a:t>
            </a:r>
            <a:r>
              <a:rPr lang="ru-RU" dirty="0"/>
              <a:t>. </a:t>
            </a:r>
            <a:r>
              <a:rPr lang="ru-RU" dirty="0" err="1"/>
              <a:t>Тақсимловчи</a:t>
            </a:r>
            <a:r>
              <a:rPr lang="ru-RU" dirty="0"/>
              <a:t> </a:t>
            </a:r>
            <a:r>
              <a:rPr lang="ru-RU" dirty="0" err="1"/>
              <a:t>тармоқларнинг</a:t>
            </a:r>
            <a:r>
              <a:rPr lang="ru-RU" dirty="0"/>
              <a:t> </a:t>
            </a:r>
            <a:r>
              <a:rPr lang="ru-RU" dirty="0" err="1"/>
              <a:t>кучланишини</a:t>
            </a:r>
            <a:r>
              <a:rPr lang="ru-RU" dirty="0"/>
              <a:t> </a:t>
            </a:r>
            <a:r>
              <a:rPr lang="ru-RU" dirty="0" err="1"/>
              <a:t>танлаш</a:t>
            </a:r>
            <a:r>
              <a:rPr lang="ru-RU" dirty="0"/>
              <a:t>. </a:t>
            </a:r>
            <a:r>
              <a:rPr lang="ru-RU" dirty="0" err="1"/>
              <a:t>Шаҳар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тармоқларида</a:t>
            </a:r>
            <a:r>
              <a:rPr lang="ru-RU" dirty="0"/>
              <a:t> </a:t>
            </a:r>
            <a:r>
              <a:rPr lang="ru-RU" dirty="0" err="1"/>
              <a:t>кучланишни</a:t>
            </a:r>
            <a:r>
              <a:rPr lang="ru-RU" dirty="0"/>
              <a:t> </a:t>
            </a:r>
            <a:r>
              <a:rPr lang="ru-RU" dirty="0" err="1"/>
              <a:t>трансформациялашнинг</a:t>
            </a:r>
            <a:r>
              <a:rPr lang="ru-RU" dirty="0"/>
              <a:t> </a:t>
            </a:r>
            <a:r>
              <a:rPr lang="ru-RU" dirty="0" err="1"/>
              <a:t>поғоналарини</a:t>
            </a:r>
            <a:r>
              <a:rPr lang="ru-RU" dirty="0"/>
              <a:t> </a:t>
            </a:r>
            <a:r>
              <a:rPr lang="ru-RU" dirty="0" err="1"/>
              <a:t>танлаш</a:t>
            </a:r>
            <a:r>
              <a:rPr lang="ru-RU" dirty="0"/>
              <a:t>. Кабель </a:t>
            </a:r>
            <a:r>
              <a:rPr lang="ru-RU" dirty="0" err="1"/>
              <a:t>кесим</a:t>
            </a:r>
            <a:r>
              <a:rPr lang="ru-RU" dirty="0"/>
              <a:t> </a:t>
            </a:r>
            <a:r>
              <a:rPr lang="ru-RU" dirty="0" err="1"/>
              <a:t>юзасини</a:t>
            </a:r>
            <a:r>
              <a:rPr lang="ru-RU" dirty="0"/>
              <a:t> </a:t>
            </a:r>
            <a:r>
              <a:rPr lang="ru-RU" dirty="0" err="1"/>
              <a:t>рухсат</a:t>
            </a:r>
            <a:r>
              <a:rPr lang="ru-RU" dirty="0"/>
              <a:t> </a:t>
            </a:r>
            <a:r>
              <a:rPr lang="ru-RU" dirty="0" err="1"/>
              <a:t>этилган</a:t>
            </a:r>
            <a:r>
              <a:rPr lang="ru-RU" dirty="0"/>
              <a:t> </a:t>
            </a:r>
            <a:r>
              <a:rPr lang="ru-RU" dirty="0" err="1"/>
              <a:t>қизиш</a:t>
            </a:r>
            <a:r>
              <a:rPr lang="ru-RU" dirty="0"/>
              <a:t> </a:t>
            </a:r>
            <a:r>
              <a:rPr lang="ru-RU" dirty="0" err="1"/>
              <a:t>шартларига</a:t>
            </a:r>
            <a:r>
              <a:rPr lang="ru-RU" dirty="0"/>
              <a:t> </a:t>
            </a:r>
            <a:r>
              <a:rPr lang="ru-RU" dirty="0" err="1"/>
              <a:t>кўра</a:t>
            </a:r>
            <a:r>
              <a:rPr lang="ru-RU" dirty="0"/>
              <a:t> </a:t>
            </a:r>
            <a:r>
              <a:rPr lang="ru-RU" dirty="0" err="1"/>
              <a:t>текшириш</a:t>
            </a:r>
            <a:r>
              <a:rPr lang="ru-RU" dirty="0"/>
              <a:t>. </a:t>
            </a:r>
            <a:r>
              <a:rPr lang="ru-RU" b="1" dirty="0" err="1"/>
              <a:t>Шаҳар</a:t>
            </a:r>
            <a:r>
              <a:rPr lang="ru-RU" b="1" dirty="0"/>
              <a:t> </a:t>
            </a:r>
            <a:r>
              <a:rPr lang="ru-RU" b="1" dirty="0" err="1"/>
              <a:t>подстанцияси</a:t>
            </a:r>
            <a:r>
              <a:rPr lang="ru-RU" b="1" dirty="0"/>
              <a:t> </a:t>
            </a:r>
            <a:r>
              <a:rPr lang="ru-RU" b="1" dirty="0" err="1"/>
              <a:t>трансформаторларининг</a:t>
            </a:r>
            <a:r>
              <a:rPr lang="ru-RU" b="1" dirty="0"/>
              <a:t> техник-</a:t>
            </a:r>
            <a:r>
              <a:rPr lang="ru-RU" b="1" dirty="0" err="1"/>
              <a:t>иқтисодий</a:t>
            </a:r>
            <a:r>
              <a:rPr lang="ru-RU" b="1" dirty="0"/>
              <a:t> </a:t>
            </a:r>
            <a:r>
              <a:rPr lang="ru-RU" b="1" dirty="0" err="1"/>
              <a:t>кўрсаткичлари</a:t>
            </a:r>
            <a:r>
              <a:rPr lang="ru-RU" dirty="0"/>
              <a:t>. </a:t>
            </a:r>
            <a:r>
              <a:rPr lang="ru-RU" dirty="0" err="1"/>
              <a:t>Чуқур</a:t>
            </a:r>
            <a:r>
              <a:rPr lang="ru-RU" dirty="0"/>
              <a:t> </a:t>
            </a:r>
            <a:r>
              <a:rPr lang="ru-RU" dirty="0" err="1"/>
              <a:t>кириб</a:t>
            </a:r>
            <a:r>
              <a:rPr lang="ru-RU" dirty="0"/>
              <a:t> </a:t>
            </a:r>
            <a:r>
              <a:rPr lang="ru-RU" dirty="0" err="1"/>
              <a:t>борган</a:t>
            </a:r>
            <a:r>
              <a:rPr lang="ru-RU" dirty="0"/>
              <a:t> </a:t>
            </a:r>
            <a:r>
              <a:rPr lang="ru-RU" dirty="0" err="1"/>
              <a:t>тармоқлар</a:t>
            </a:r>
            <a:r>
              <a:rPr lang="ru-RU" dirty="0"/>
              <a:t> </a:t>
            </a:r>
            <a:r>
              <a:rPr lang="ru-RU" dirty="0" err="1"/>
              <a:t>схемалари</a:t>
            </a:r>
            <a:r>
              <a:rPr lang="ru-RU" dirty="0"/>
              <a:t>. </a:t>
            </a:r>
            <a:r>
              <a:rPr lang="ru-RU" dirty="0" err="1"/>
              <a:t>Шаҳар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тармоқларида</a:t>
            </a:r>
            <a:r>
              <a:rPr lang="ru-RU" dirty="0"/>
              <a:t> </a:t>
            </a:r>
            <a:r>
              <a:rPr lang="ru-RU" dirty="0" err="1"/>
              <a:t>қувват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электроэнергия </a:t>
            </a:r>
            <a:r>
              <a:rPr lang="ru-RU" dirty="0" err="1"/>
              <a:t>исрофларини</a:t>
            </a:r>
            <a:r>
              <a:rPr lang="ru-RU" dirty="0"/>
              <a:t> </a:t>
            </a:r>
            <a:r>
              <a:rPr lang="ru-RU" dirty="0" err="1"/>
              <a:t>аниқлаш</a:t>
            </a:r>
            <a:r>
              <a:rPr lang="ru-RU" dirty="0"/>
              <a:t>. </a:t>
            </a:r>
            <a:r>
              <a:rPr lang="ru-RU" dirty="0" err="1"/>
              <a:t>Шаҳар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тармоқларида</a:t>
            </a:r>
            <a:r>
              <a:rPr lang="ru-RU" dirty="0"/>
              <a:t> </a:t>
            </a:r>
            <a:r>
              <a:rPr lang="ru-RU" dirty="0" err="1"/>
              <a:t>электроэнергияни</a:t>
            </a:r>
            <a:r>
              <a:rPr lang="ru-RU" dirty="0"/>
              <a:t> </a:t>
            </a:r>
            <a:r>
              <a:rPr lang="ru-RU" dirty="0" err="1"/>
              <a:t>ҳисобга</a:t>
            </a:r>
            <a:r>
              <a:rPr lang="ru-RU" dirty="0"/>
              <a:t> </a:t>
            </a:r>
            <a:r>
              <a:rPr lang="ru-RU" dirty="0" err="1"/>
              <a:t>олиш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назорат</a:t>
            </a:r>
            <a:r>
              <a:rPr lang="ru-RU" dirty="0"/>
              <a:t> </a:t>
            </a:r>
            <a:r>
              <a:rPr lang="ru-RU" dirty="0" err="1"/>
              <a:t>қилиш</a:t>
            </a:r>
            <a:r>
              <a:rPr lang="ru-RU" dirty="0"/>
              <a:t>. </a:t>
            </a:r>
            <a:r>
              <a:rPr lang="ru-RU" dirty="0" err="1"/>
              <a:t>Кириш</a:t>
            </a:r>
            <a:r>
              <a:rPr lang="ru-RU" dirty="0"/>
              <a:t>. </a:t>
            </a:r>
            <a:r>
              <a:rPr lang="ru-RU" dirty="0" err="1"/>
              <a:t>Ўзбекистонда</a:t>
            </a:r>
            <a:r>
              <a:rPr lang="ru-RU" dirty="0"/>
              <a:t> </a:t>
            </a:r>
            <a:r>
              <a:rPr lang="ru-RU" dirty="0" err="1"/>
              <a:t>энергетиканинг</a:t>
            </a:r>
            <a:r>
              <a:rPr lang="ru-RU" dirty="0"/>
              <a:t> </a:t>
            </a:r>
            <a:r>
              <a:rPr lang="ru-RU" dirty="0" err="1"/>
              <a:t>ривожланиш</a:t>
            </a:r>
            <a:r>
              <a:rPr lang="ru-RU" dirty="0"/>
              <a:t> </a:t>
            </a:r>
            <a:r>
              <a:rPr lang="ru-RU" dirty="0" err="1"/>
              <a:t>тарихи</a:t>
            </a:r>
            <a:r>
              <a:rPr lang="ru-RU" dirty="0"/>
              <a:t>, </a:t>
            </a:r>
            <a:r>
              <a:rPr lang="ru-RU" dirty="0" err="1"/>
              <a:t>бугунги</a:t>
            </a:r>
            <a:r>
              <a:rPr lang="ru-RU" dirty="0"/>
              <a:t> </a:t>
            </a:r>
            <a:r>
              <a:rPr lang="ru-RU" dirty="0" err="1"/>
              <a:t>ҳолати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истиқболлари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93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Заминлаш</a:t>
            </a:r>
            <a:r>
              <a:rPr lang="ru-RU" b="1" dirty="0"/>
              <a:t> , </a:t>
            </a:r>
            <a:r>
              <a:rPr lang="ru-RU" b="1" dirty="0" err="1"/>
              <a:t>чақмоқ</a:t>
            </a:r>
            <a:r>
              <a:rPr lang="ru-RU" b="1" dirty="0"/>
              <a:t> </a:t>
            </a:r>
            <a:r>
              <a:rPr lang="ru-RU" b="1" dirty="0" err="1"/>
              <a:t>ва</a:t>
            </a:r>
            <a:r>
              <a:rPr lang="ru-RU" b="1" dirty="0"/>
              <a:t> </a:t>
            </a:r>
            <a:r>
              <a:rPr lang="ru-RU" b="1" dirty="0" err="1"/>
              <a:t>электрокоррозиядан</a:t>
            </a:r>
            <a:r>
              <a:rPr lang="ru-RU" b="1" dirty="0"/>
              <a:t> </a:t>
            </a:r>
            <a:r>
              <a:rPr lang="ru-RU" b="1" dirty="0" err="1"/>
              <a:t>химоя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2130556"/>
            <a:ext cx="8946541" cy="4195481"/>
          </a:xfrm>
        </p:spPr>
        <p:txBody>
          <a:bodyPr/>
          <a:lstStyle/>
          <a:p>
            <a:r>
              <a:rPr lang="ru-RU" u="sng" dirty="0" err="1"/>
              <a:t>Ерга</a:t>
            </a:r>
            <a:r>
              <a:rPr lang="ru-RU" u="sng" dirty="0"/>
              <a:t> </a:t>
            </a:r>
            <a:r>
              <a:rPr lang="ru-RU" u="sng" dirty="0" err="1"/>
              <a:t>улаш</a:t>
            </a:r>
            <a:r>
              <a:rPr lang="ru-RU" u="sng" dirty="0"/>
              <a:t> </a:t>
            </a:r>
            <a:r>
              <a:rPr lang="ru-RU" u="sng" dirty="0" err="1"/>
              <a:t>қаршилигини</a:t>
            </a:r>
            <a:r>
              <a:rPr lang="ru-RU" u="sng" dirty="0"/>
              <a:t> </a:t>
            </a:r>
            <a:r>
              <a:rPr lang="ru-RU" u="sng" dirty="0" err="1"/>
              <a:t>ҳисоблаш</a:t>
            </a:r>
            <a:r>
              <a:rPr lang="ru-RU" u="sng" dirty="0"/>
              <a:t>.</a:t>
            </a:r>
            <a:endParaRPr lang="ru-RU" dirty="0"/>
          </a:p>
          <a:p>
            <a:r>
              <a:rPr lang="ru-RU" dirty="0" err="1"/>
              <a:t>Битта</a:t>
            </a:r>
            <a:r>
              <a:rPr lang="ru-RU" dirty="0"/>
              <a:t> вертикал электрод </a:t>
            </a:r>
            <a:r>
              <a:rPr lang="ru-RU" dirty="0" err="1"/>
              <a:t>ерга</a:t>
            </a:r>
            <a:r>
              <a:rPr lang="ru-RU" dirty="0"/>
              <a:t> </a:t>
            </a:r>
            <a:r>
              <a:rPr lang="ru-RU" dirty="0" err="1"/>
              <a:t>улагичнинг</a:t>
            </a:r>
            <a:r>
              <a:rPr lang="ru-RU" dirty="0"/>
              <a:t>  </a:t>
            </a:r>
            <a:r>
              <a:rPr lang="ru-RU" dirty="0" err="1"/>
              <a:t>ерга</a:t>
            </a:r>
            <a:r>
              <a:rPr lang="ru-RU" dirty="0"/>
              <a:t> </a:t>
            </a:r>
            <a:r>
              <a:rPr lang="ru-RU" dirty="0" err="1"/>
              <a:t>улаш</a:t>
            </a:r>
            <a:r>
              <a:rPr lang="ru-RU" dirty="0"/>
              <a:t> </a:t>
            </a:r>
            <a:r>
              <a:rPr lang="ru-RU" dirty="0" err="1"/>
              <a:t>қаршилигини</a:t>
            </a:r>
            <a:r>
              <a:rPr lang="ru-RU" dirty="0"/>
              <a:t> </a:t>
            </a:r>
            <a:r>
              <a:rPr lang="ru-RU" dirty="0" err="1"/>
              <a:t>ҳисоблаш</a:t>
            </a:r>
            <a:r>
              <a:rPr lang="ru-RU" dirty="0"/>
              <a:t> </a:t>
            </a:r>
            <a:r>
              <a:rPr lang="ru-RU" dirty="0" err="1"/>
              <a:t>формуласи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Рисунок 3" descr="формула расчета зазмления модульног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17" y="3367652"/>
            <a:ext cx="2519680" cy="4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348596" y="3806150"/>
            <a:ext cx="6096000" cy="2144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950"/>
              </a:lnSpc>
            </a:pPr>
            <a:r>
              <a:rPr lang="ru-RU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ерда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50" kern="100" dirty="0" smtClean="0">
              <a:effectLst/>
              <a:latin typeface="Batang"/>
              <a:cs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 - </a:t>
            </a:r>
            <a:r>
              <a:rPr lang="ru-RU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тупроқ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қаршилиги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(Ом  м)</a:t>
            </a:r>
            <a:endParaRPr lang="ru-RU" sz="1050" kern="100" dirty="0" smtClean="0">
              <a:effectLst/>
              <a:latin typeface="Batang"/>
              <a:cs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r>
              <a:rPr lang="en-US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ўзакнинг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узунлиги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(м)</a:t>
            </a:r>
            <a:endParaRPr lang="ru-RU" sz="1050" kern="100" dirty="0" smtClean="0">
              <a:effectLst/>
              <a:latin typeface="Batang"/>
              <a:cs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r>
              <a:rPr lang="en-US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тупроқ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электродининг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диаметри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(м)</a:t>
            </a:r>
            <a:endParaRPr lang="ru-RU" sz="1050" kern="100" dirty="0" smtClean="0">
              <a:effectLst/>
              <a:latin typeface="Batang"/>
              <a:cs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- </a:t>
            </a:r>
            <a:r>
              <a:rPr lang="ru-RU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тупроқ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электродининг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чуқурлашиши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тупроқ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сатҳидан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тупроқ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электродининг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ўртасигача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масофа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(м)</a:t>
            </a:r>
            <a:endParaRPr lang="ru-RU" sz="1050" kern="100" dirty="0" smtClean="0">
              <a:effectLst/>
              <a:latin typeface="Batang"/>
              <a:cs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 - математик </a:t>
            </a:r>
            <a:r>
              <a:rPr lang="ru-RU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доимий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Пи (3.141592)</a:t>
            </a:r>
            <a:endParaRPr lang="ru-RU" sz="1050" kern="100" dirty="0" smtClean="0">
              <a:effectLst/>
              <a:latin typeface="Batang"/>
              <a:cs typeface="Times New Roman" panose="02020603050405020304" pitchFamily="18" charset="0"/>
            </a:endParaRPr>
          </a:p>
          <a:p>
            <a:pPr algn="just">
              <a:lnSpc>
                <a:spcPts val="1950"/>
              </a:lnSpc>
            </a:pPr>
            <a:r>
              <a:rPr lang="en-US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z-Cyrl-UZ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натурал</a:t>
            </a:r>
            <a:r>
              <a:rPr lang="ru-RU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логарифм.</a:t>
            </a:r>
            <a:endParaRPr lang="ru-RU" sz="1050" kern="100" dirty="0">
              <a:effectLst/>
              <a:latin typeface="Batang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Энергиядан</a:t>
            </a:r>
            <a:r>
              <a:rPr lang="ru-RU" b="1" dirty="0"/>
              <a:t> </a:t>
            </a:r>
            <a:r>
              <a:rPr lang="ru-RU" b="1" dirty="0" err="1"/>
              <a:t>оқилона</a:t>
            </a:r>
            <a:r>
              <a:rPr lang="ru-RU" b="1" dirty="0"/>
              <a:t> </a:t>
            </a:r>
            <a:r>
              <a:rPr lang="ru-RU" b="1" dirty="0" err="1"/>
              <a:t>фойдаланиш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Сув</a:t>
            </a:r>
            <a:r>
              <a:rPr lang="ru-RU" dirty="0"/>
              <a:t> </a:t>
            </a:r>
            <a:r>
              <a:rPr lang="ru-RU" dirty="0" err="1"/>
              <a:t>таъминотида</a:t>
            </a:r>
            <a:r>
              <a:rPr lang="ru-RU" dirty="0"/>
              <a:t> </a:t>
            </a:r>
            <a:r>
              <a:rPr lang="ru-RU" dirty="0" err="1"/>
              <a:t>юқори</a:t>
            </a:r>
            <a:r>
              <a:rPr lang="ru-RU" dirty="0"/>
              <a:t> </a:t>
            </a:r>
            <a:r>
              <a:rPr lang="ru-RU" dirty="0" err="1"/>
              <a:t>технологик</a:t>
            </a:r>
            <a:r>
              <a:rPr lang="ru-RU" dirty="0"/>
              <a:t>, компьютер </a:t>
            </a:r>
            <a:r>
              <a:rPr lang="ru-RU" dirty="0" err="1"/>
              <a:t>техникаси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жиҳозланган</a:t>
            </a:r>
            <a:r>
              <a:rPr lang="ru-RU" dirty="0"/>
              <a:t>, </a:t>
            </a:r>
            <a:r>
              <a:rPr lang="ru-RU" dirty="0" err="1"/>
              <a:t>замонавий</a:t>
            </a:r>
            <a:r>
              <a:rPr lang="ru-RU" dirty="0"/>
              <a:t> </a:t>
            </a:r>
            <a:r>
              <a:rPr lang="ru-RU" dirty="0" err="1"/>
              <a:t>назорат</a:t>
            </a:r>
            <a:r>
              <a:rPr lang="ru-RU" dirty="0"/>
              <a:t> </a:t>
            </a:r>
            <a:r>
              <a:rPr lang="ru-RU" dirty="0" err="1"/>
              <a:t>ўлчов</a:t>
            </a:r>
            <a:r>
              <a:rPr lang="ru-RU" dirty="0"/>
              <a:t> </a:t>
            </a:r>
            <a:r>
              <a:rPr lang="ru-RU" dirty="0" err="1"/>
              <a:t>асбоблари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автоматлаштириш</a:t>
            </a:r>
            <a:r>
              <a:rPr lang="ru-RU" dirty="0"/>
              <a:t> </a:t>
            </a:r>
            <a:r>
              <a:rPr lang="ru-RU" dirty="0" err="1"/>
              <a:t>воситалари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бошқарилувчи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ускуналар</a:t>
            </a:r>
            <a:r>
              <a:rPr lang="ru-RU" dirty="0"/>
              <a:t> </a:t>
            </a:r>
            <a:r>
              <a:rPr lang="ru-RU" dirty="0" err="1"/>
              <a:t>комплектлари</a:t>
            </a:r>
            <a:r>
              <a:rPr lang="ru-RU" dirty="0"/>
              <a:t> </a:t>
            </a:r>
            <a:r>
              <a:rPr lang="ru-RU" dirty="0" err="1"/>
              <a:t>мавжуд</a:t>
            </a:r>
            <a:r>
              <a:rPr lang="ru-RU" dirty="0"/>
              <a:t>. </a:t>
            </a:r>
            <a:r>
              <a:rPr lang="ru-RU" dirty="0" err="1"/>
              <a:t>Уларни</a:t>
            </a:r>
            <a:r>
              <a:rPr lang="ru-RU" dirty="0"/>
              <a:t> </a:t>
            </a:r>
            <a:r>
              <a:rPr lang="ru-RU" dirty="0" err="1"/>
              <a:t>сифатли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энергияси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таъминлаш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автоматлаштирилган</a:t>
            </a:r>
            <a:r>
              <a:rPr lang="ru-RU" dirty="0"/>
              <a:t> </a:t>
            </a:r>
            <a:r>
              <a:rPr lang="ru-RU" dirty="0" err="1"/>
              <a:t>ишончли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таъминот</a:t>
            </a:r>
            <a:r>
              <a:rPr lang="ru-RU" dirty="0"/>
              <a:t> </a:t>
            </a:r>
            <a:r>
              <a:rPr lang="ru-RU" dirty="0" err="1"/>
              <a:t>тизими</a:t>
            </a:r>
            <a:r>
              <a:rPr lang="ru-RU" dirty="0"/>
              <a:t> </a:t>
            </a:r>
            <a:r>
              <a:rPr lang="ru-RU" dirty="0" err="1"/>
              <a:t>ишлаб</a:t>
            </a:r>
            <a:r>
              <a:rPr lang="ru-RU" dirty="0"/>
              <a:t> </a:t>
            </a:r>
            <a:r>
              <a:rPr lang="ru-RU" dirty="0" err="1"/>
              <a:t>чиқилган</a:t>
            </a:r>
            <a:r>
              <a:rPr lang="ru-RU" dirty="0"/>
              <a:t>. </a:t>
            </a:r>
            <a:r>
              <a:rPr lang="ru-RU" dirty="0" err="1"/>
              <a:t>Ишлаб</a:t>
            </a:r>
            <a:r>
              <a:rPr lang="ru-RU" dirty="0"/>
              <a:t> </a:t>
            </a:r>
            <a:r>
              <a:rPr lang="ru-RU" dirty="0" err="1"/>
              <a:t>чиқариш</a:t>
            </a:r>
            <a:r>
              <a:rPr lang="ru-RU" dirty="0"/>
              <a:t> </a:t>
            </a:r>
            <a:r>
              <a:rPr lang="ru-RU" dirty="0" err="1"/>
              <a:t>унумдорлигини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самарадорлигини</a:t>
            </a:r>
            <a:r>
              <a:rPr lang="ru-RU" dirty="0"/>
              <a:t> </a:t>
            </a:r>
            <a:r>
              <a:rPr lang="ru-RU" dirty="0" err="1"/>
              <a:t>таъминлаш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ускуналарга</a:t>
            </a:r>
            <a:r>
              <a:rPr lang="ru-RU" dirty="0"/>
              <a:t> </a:t>
            </a:r>
            <a:r>
              <a:rPr lang="ru-RU" dirty="0" err="1"/>
              <a:t>сифатли</a:t>
            </a:r>
            <a:r>
              <a:rPr lang="ru-RU" dirty="0"/>
              <a:t> электротехник </a:t>
            </a:r>
            <a:r>
              <a:rPr lang="ru-RU" dirty="0" err="1"/>
              <a:t>хизмат</a:t>
            </a:r>
            <a:r>
              <a:rPr lang="ru-RU" dirty="0"/>
              <a:t> </a:t>
            </a:r>
            <a:r>
              <a:rPr lang="ru-RU" dirty="0" err="1"/>
              <a:t>кўрсатишни</a:t>
            </a:r>
            <a:r>
              <a:rPr lang="ru-RU" dirty="0"/>
              <a:t> </a:t>
            </a:r>
            <a:r>
              <a:rPr lang="ru-RU" dirty="0" err="1"/>
              <a:t>ташкил</a:t>
            </a:r>
            <a:r>
              <a:rPr lang="ru-RU" dirty="0"/>
              <a:t> </a:t>
            </a:r>
            <a:r>
              <a:rPr lang="ru-RU" dirty="0" err="1"/>
              <a:t>этиш</a:t>
            </a:r>
            <a:r>
              <a:rPr lang="ru-RU" dirty="0"/>
              <a:t> </a:t>
            </a:r>
            <a:r>
              <a:rPr lang="ru-RU" dirty="0" err="1"/>
              <a:t>зарур</a:t>
            </a:r>
            <a:r>
              <a:rPr lang="ru-RU" dirty="0"/>
              <a:t>. </a:t>
            </a:r>
            <a:r>
              <a:rPr lang="ru-RU" dirty="0" err="1"/>
              <a:t>Ҳозирги</a:t>
            </a:r>
            <a:r>
              <a:rPr lang="ru-RU" dirty="0"/>
              <a:t> </a:t>
            </a:r>
            <a:r>
              <a:rPr lang="ru-RU" dirty="0" err="1"/>
              <a:t>кунда</a:t>
            </a:r>
            <a:r>
              <a:rPr lang="ru-RU" dirty="0"/>
              <a:t> </a:t>
            </a:r>
            <a:r>
              <a:rPr lang="ru-RU" dirty="0" err="1"/>
              <a:t>қишлоқ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сув</a:t>
            </a:r>
            <a:r>
              <a:rPr lang="ru-RU" dirty="0"/>
              <a:t> </a:t>
            </a:r>
            <a:r>
              <a:rPr lang="ru-RU" dirty="0" err="1"/>
              <a:t>хўжалиги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ускуналари</a:t>
            </a:r>
            <a:r>
              <a:rPr lang="ru-RU" dirty="0"/>
              <a:t>, </a:t>
            </a:r>
            <a:r>
              <a:rPr lang="ru-RU" dirty="0" err="1"/>
              <a:t>автоматлаштириш</a:t>
            </a:r>
            <a:r>
              <a:rPr lang="ru-RU" dirty="0"/>
              <a:t> </a:t>
            </a:r>
            <a:r>
              <a:rPr lang="ru-RU" dirty="0" err="1"/>
              <a:t>воситалари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таъминот</a:t>
            </a:r>
            <a:r>
              <a:rPr lang="ru-RU" dirty="0"/>
              <a:t> </a:t>
            </a:r>
            <a:r>
              <a:rPr lang="ru-RU" dirty="0" err="1"/>
              <a:t>тизимининг</a:t>
            </a:r>
            <a:r>
              <a:rPr lang="ru-RU" dirty="0"/>
              <a:t> </a:t>
            </a:r>
            <a:r>
              <a:rPr lang="ru-RU" dirty="0" err="1"/>
              <a:t>ишончлилиги</a:t>
            </a:r>
            <a:r>
              <a:rPr lang="ru-RU" dirty="0"/>
              <a:t> </a:t>
            </a:r>
            <a:r>
              <a:rPr lang="ru-RU" dirty="0" err="1"/>
              <a:t>талаб</a:t>
            </a:r>
            <a:r>
              <a:rPr lang="ru-RU" dirty="0"/>
              <a:t> </a:t>
            </a:r>
            <a:r>
              <a:rPr lang="ru-RU" dirty="0" err="1"/>
              <a:t>даражасида</a:t>
            </a:r>
            <a:r>
              <a:rPr lang="ru-RU" dirty="0"/>
              <a:t> </a:t>
            </a:r>
            <a:r>
              <a:rPr lang="ru-RU" dirty="0" err="1"/>
              <a:t>эмас</a:t>
            </a:r>
            <a:r>
              <a:rPr lang="ru-RU" dirty="0"/>
              <a:t>. Электр энергетик </a:t>
            </a:r>
            <a:r>
              <a:rPr lang="ru-RU" dirty="0" err="1"/>
              <a:t>тизим</a:t>
            </a:r>
            <a:r>
              <a:rPr lang="ru-RU" dirty="0"/>
              <a:t>, </a:t>
            </a:r>
            <a:r>
              <a:rPr lang="ru-RU" dirty="0" err="1"/>
              <a:t>жумладан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ускуналар</a:t>
            </a:r>
            <a:r>
              <a:rPr lang="ru-RU" dirty="0"/>
              <a:t> </a:t>
            </a:r>
            <a:r>
              <a:rPr lang="ru-RU" dirty="0" err="1"/>
              <a:t>узлуксиз</a:t>
            </a:r>
            <a:r>
              <a:rPr lang="ru-RU" dirty="0"/>
              <a:t>, </a:t>
            </a:r>
            <a:r>
              <a:rPr lang="ru-RU" dirty="0" err="1"/>
              <a:t>технологик</a:t>
            </a:r>
            <a:r>
              <a:rPr lang="ru-RU" dirty="0"/>
              <a:t> </a:t>
            </a:r>
            <a:r>
              <a:rPr lang="ru-RU" dirty="0" err="1"/>
              <a:t>талаб</a:t>
            </a:r>
            <a:r>
              <a:rPr lang="ru-RU" dirty="0"/>
              <a:t> </a:t>
            </a:r>
            <a:r>
              <a:rPr lang="ru-RU" dirty="0" err="1"/>
              <a:t>режимлари</a:t>
            </a:r>
            <a:r>
              <a:rPr lang="ru-RU" dirty="0"/>
              <a:t> </a:t>
            </a:r>
            <a:r>
              <a:rPr lang="ru-RU" dirty="0" err="1"/>
              <a:t>бўйича</a:t>
            </a:r>
            <a:r>
              <a:rPr lang="ru-RU" dirty="0"/>
              <a:t> </a:t>
            </a:r>
            <a:r>
              <a:rPr lang="ru-RU" dirty="0" err="1"/>
              <a:t>ишлаб</a:t>
            </a:r>
            <a:r>
              <a:rPr lang="ru-RU" dirty="0"/>
              <a:t> </a:t>
            </a:r>
            <a:r>
              <a:rPr lang="ru-RU" dirty="0" err="1"/>
              <a:t>туриши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ускуналар</a:t>
            </a:r>
            <a:r>
              <a:rPr lang="ru-RU" dirty="0"/>
              <a:t> </a:t>
            </a:r>
            <a:r>
              <a:rPr lang="ru-RU" dirty="0" err="1"/>
              <a:t>эксплуатацияси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таъмирини</a:t>
            </a:r>
            <a:r>
              <a:rPr lang="ru-RU" dirty="0"/>
              <a:t> </a:t>
            </a:r>
            <a:r>
              <a:rPr lang="ru-RU" dirty="0" err="1"/>
              <a:t>тўғри</a:t>
            </a:r>
            <a:r>
              <a:rPr lang="ru-RU" dirty="0"/>
              <a:t> </a:t>
            </a:r>
            <a:r>
              <a:rPr lang="ru-RU" dirty="0" err="1"/>
              <a:t>ташкил</a:t>
            </a:r>
            <a:r>
              <a:rPr lang="ru-RU" dirty="0"/>
              <a:t> </a:t>
            </a:r>
            <a:r>
              <a:rPr lang="ru-RU" dirty="0" err="1"/>
              <a:t>қилиш</a:t>
            </a:r>
            <a:r>
              <a:rPr lang="ru-RU" dirty="0"/>
              <a:t>, </a:t>
            </a:r>
            <a:r>
              <a:rPr lang="ru-RU" dirty="0" err="1"/>
              <a:t>эскирган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жиҳозларни</a:t>
            </a:r>
            <a:r>
              <a:rPr lang="ru-RU" dirty="0"/>
              <a:t> </a:t>
            </a:r>
            <a:r>
              <a:rPr lang="ru-RU" dirty="0" err="1"/>
              <a:t>таъмирлаб</a:t>
            </a:r>
            <a:r>
              <a:rPr lang="ru-RU" dirty="0"/>
              <a:t>, </a:t>
            </a:r>
            <a:r>
              <a:rPr lang="ru-RU" dirty="0" err="1"/>
              <a:t>янгиларига</a:t>
            </a:r>
            <a:r>
              <a:rPr lang="ru-RU" dirty="0"/>
              <a:t> </a:t>
            </a:r>
            <a:r>
              <a:rPr lang="ru-RU" dirty="0" err="1"/>
              <a:t>алмаштириш</a:t>
            </a:r>
            <a:r>
              <a:rPr lang="ru-RU" dirty="0"/>
              <a:t>, </a:t>
            </a:r>
            <a:r>
              <a:rPr lang="ru-RU" dirty="0" err="1"/>
              <a:t>ходимларни</a:t>
            </a:r>
            <a:r>
              <a:rPr lang="ru-RU" dirty="0"/>
              <a:t> </a:t>
            </a:r>
            <a:r>
              <a:rPr lang="ru-RU" dirty="0" err="1"/>
              <a:t>мунтазам</a:t>
            </a:r>
            <a:r>
              <a:rPr lang="ru-RU" dirty="0"/>
              <a:t> </a:t>
            </a:r>
            <a:r>
              <a:rPr lang="ru-RU" dirty="0" err="1"/>
              <a:t>равишда</a:t>
            </a:r>
            <a:r>
              <a:rPr lang="ru-RU" dirty="0"/>
              <a:t> </a:t>
            </a:r>
            <a:r>
              <a:rPr lang="ru-RU" dirty="0" err="1"/>
              <a:t>малакасини</a:t>
            </a:r>
            <a:r>
              <a:rPr lang="ru-RU" dirty="0"/>
              <a:t> </a:t>
            </a:r>
            <a:r>
              <a:rPr lang="ru-RU" dirty="0" err="1"/>
              <a:t>ошириш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билимларини</a:t>
            </a:r>
            <a:r>
              <a:rPr lang="ru-RU" dirty="0"/>
              <a:t> </a:t>
            </a:r>
            <a:r>
              <a:rPr lang="ru-RU" dirty="0" err="1"/>
              <a:t>текшириб</a:t>
            </a:r>
            <a:r>
              <a:rPr lang="ru-RU" dirty="0"/>
              <a:t> </a:t>
            </a:r>
            <a:r>
              <a:rPr lang="ru-RU" dirty="0" err="1"/>
              <a:t>туриш</a:t>
            </a:r>
            <a:r>
              <a:rPr lang="ru-RU" dirty="0"/>
              <a:t> </a:t>
            </a:r>
            <a:r>
              <a:rPr lang="ru-RU" dirty="0" err="1"/>
              <a:t>зарур</a:t>
            </a:r>
            <a:r>
              <a:rPr lang="ru-RU" dirty="0"/>
              <a:t>. </a:t>
            </a:r>
            <a:r>
              <a:rPr lang="ru-RU" dirty="0" err="1"/>
              <a:t>Қишлоқ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сув</a:t>
            </a:r>
            <a:r>
              <a:rPr lang="ru-RU" dirty="0"/>
              <a:t> </a:t>
            </a:r>
            <a:r>
              <a:rPr lang="ru-RU" dirty="0" err="1"/>
              <a:t>хўжалигида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ускуналар</a:t>
            </a:r>
            <a:r>
              <a:rPr lang="ru-RU" dirty="0"/>
              <a:t> </a:t>
            </a:r>
            <a:r>
              <a:rPr lang="ru-RU" dirty="0" err="1"/>
              <a:t>қувватидан</a:t>
            </a:r>
            <a:r>
              <a:rPr lang="ru-RU" dirty="0"/>
              <a:t> </a:t>
            </a:r>
            <a:r>
              <a:rPr lang="ru-RU" dirty="0" err="1"/>
              <a:t>фойдаланиш</a:t>
            </a:r>
            <a:r>
              <a:rPr lang="ru-RU" dirty="0"/>
              <a:t> </a:t>
            </a:r>
            <a:r>
              <a:rPr lang="ru-RU" dirty="0" err="1"/>
              <a:t>даражаси</a:t>
            </a:r>
            <a:r>
              <a:rPr lang="ru-RU" dirty="0"/>
              <a:t> </a:t>
            </a:r>
            <a:r>
              <a:rPr lang="ru-RU" dirty="0" err="1"/>
              <a:t>етарли</a:t>
            </a:r>
            <a:r>
              <a:rPr lang="ru-RU" dirty="0"/>
              <a:t> </a:t>
            </a:r>
            <a:r>
              <a:rPr lang="ru-RU" dirty="0" err="1"/>
              <a:t>эмас</a:t>
            </a:r>
            <a:r>
              <a:rPr lang="ru-RU" dirty="0"/>
              <a:t>. Электр </a:t>
            </a:r>
            <a:r>
              <a:rPr lang="ru-RU" dirty="0" err="1"/>
              <a:t>ускуналар</a:t>
            </a:r>
            <a:r>
              <a:rPr lang="ru-RU" dirty="0"/>
              <a:t> </a:t>
            </a:r>
            <a:r>
              <a:rPr lang="ru-RU" dirty="0" err="1"/>
              <a:t>оптимал</a:t>
            </a:r>
            <a:r>
              <a:rPr lang="ru-RU" dirty="0"/>
              <a:t> </a:t>
            </a:r>
            <a:r>
              <a:rPr lang="ru-RU" dirty="0" err="1"/>
              <a:t>юкланмаслиги</a:t>
            </a:r>
            <a:r>
              <a:rPr lang="ru-RU" dirty="0"/>
              <a:t> </a:t>
            </a:r>
            <a:r>
              <a:rPr lang="ru-RU" dirty="0" err="1"/>
              <a:t>уларнинг</a:t>
            </a:r>
            <a:r>
              <a:rPr lang="ru-RU" dirty="0"/>
              <a:t> энергетик </a:t>
            </a:r>
            <a:r>
              <a:rPr lang="ru-RU" dirty="0" err="1"/>
              <a:t>кўрсаткичларини</a:t>
            </a:r>
            <a:r>
              <a:rPr lang="ru-RU" dirty="0"/>
              <a:t> паст </a:t>
            </a:r>
            <a:r>
              <a:rPr lang="ru-RU" dirty="0" err="1"/>
              <a:t>бўлаётганлигига</a:t>
            </a:r>
            <a:r>
              <a:rPr lang="ru-RU" dirty="0"/>
              <a:t> </a:t>
            </a:r>
            <a:r>
              <a:rPr lang="ru-RU" dirty="0" err="1"/>
              <a:t>олиб</a:t>
            </a:r>
            <a:r>
              <a:rPr lang="ru-RU" dirty="0"/>
              <a:t> </a:t>
            </a:r>
            <a:r>
              <a:rPr lang="ru-RU" dirty="0" err="1"/>
              <a:t>келади</a:t>
            </a:r>
            <a:r>
              <a:rPr lang="ru-RU" dirty="0"/>
              <a:t>. Электр </a:t>
            </a:r>
            <a:r>
              <a:rPr lang="ru-RU" dirty="0" err="1"/>
              <a:t>ускуналарнинг</a:t>
            </a:r>
            <a:r>
              <a:rPr lang="ru-RU" dirty="0"/>
              <a:t> </a:t>
            </a:r>
            <a:r>
              <a:rPr lang="ru-RU" dirty="0" err="1"/>
              <a:t>эксплуатацион</a:t>
            </a:r>
            <a:r>
              <a:rPr lang="ru-RU" dirty="0"/>
              <a:t> </a:t>
            </a:r>
            <a:r>
              <a:rPr lang="ru-RU" dirty="0" err="1"/>
              <a:t>ишончлилигини</a:t>
            </a:r>
            <a:r>
              <a:rPr lang="ru-RU" dirty="0"/>
              <a:t> </a:t>
            </a:r>
            <a:r>
              <a:rPr lang="ru-RU" dirty="0" err="1"/>
              <a:t>ошириш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мунтазам</a:t>
            </a:r>
            <a:r>
              <a:rPr lang="ru-RU" dirty="0"/>
              <a:t> </a:t>
            </a:r>
            <a:r>
              <a:rPr lang="ru-RU" dirty="0" err="1"/>
              <a:t>равишда</a:t>
            </a:r>
            <a:r>
              <a:rPr lang="ru-RU" dirty="0"/>
              <a:t> </a:t>
            </a:r>
            <a:r>
              <a:rPr lang="ru-RU" dirty="0" err="1"/>
              <a:t>уларни</a:t>
            </a:r>
            <a:r>
              <a:rPr lang="ru-RU" dirty="0"/>
              <a:t> диагностика </a:t>
            </a:r>
            <a:r>
              <a:rPr lang="ru-RU" dirty="0" err="1"/>
              <a:t>қилиб</a:t>
            </a:r>
            <a:r>
              <a:rPr lang="ru-RU" dirty="0"/>
              <a:t>, профилактик техник </a:t>
            </a:r>
            <a:r>
              <a:rPr lang="ru-RU" dirty="0" err="1"/>
              <a:t>қаров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таъмир</a:t>
            </a:r>
            <a:r>
              <a:rPr lang="ru-RU" dirty="0"/>
              <a:t> </a:t>
            </a:r>
            <a:r>
              <a:rPr lang="ru-RU" dirty="0" err="1"/>
              <a:t>тадбирларини</a:t>
            </a:r>
            <a:r>
              <a:rPr lang="ru-RU" dirty="0"/>
              <a:t> </a:t>
            </a:r>
            <a:r>
              <a:rPr lang="ru-RU" dirty="0" err="1"/>
              <a:t>ўтказиб</a:t>
            </a:r>
            <a:r>
              <a:rPr lang="ru-RU" dirty="0"/>
              <a:t> </a:t>
            </a:r>
            <a:r>
              <a:rPr lang="ru-RU" dirty="0" err="1"/>
              <a:t>туриш</a:t>
            </a:r>
            <a:r>
              <a:rPr lang="ru-RU" dirty="0"/>
              <a:t> </a:t>
            </a:r>
            <a:r>
              <a:rPr lang="ru-RU" dirty="0" err="1"/>
              <a:t>зарур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05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4" descr="Трансформаторл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Трансформаторл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01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Трансформаторы тока назначение и принцип действ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Трансформаторы напряжения купить в Украине | Компания СЭ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888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444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619</Words>
  <Application>Microsoft Office PowerPoint</Application>
  <PresentationFormat>Произвольный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</vt:lpstr>
      <vt:lpstr>Электр тармоқларининг схемалари ва электр таъминоти. Электр тармоғининг электр, механик ва техник иқтисодий хисоблари</vt:lpstr>
      <vt:lpstr>Презентация PowerPoint</vt:lpstr>
      <vt:lpstr>Презентация PowerPoint</vt:lpstr>
      <vt:lpstr>Электр таъминоти тизимида техник-иқтисодий ҳисоблар. Шаҳар электр тармоқлари параметрларини оптимизациялаш ва техник-иқтисодий кўрсаткичлар таҳлили. Кабель линияларининг техник-иқтисодий хусусиятлари.  </vt:lpstr>
      <vt:lpstr>Заминлаш , чақмоқ ва электрокоррозиядан химоя </vt:lpstr>
      <vt:lpstr>Энергиядан оқилона фойдаланиш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 тармоқларининг схемалари ва электр таъминоти. Электр тармоғининг электр, механик ва техник иқтисодий хисоблари</dc:title>
  <dc:creator>Электрик</dc:creator>
  <cp:lastModifiedBy>Elektrik</cp:lastModifiedBy>
  <cp:revision>3</cp:revision>
  <dcterms:created xsi:type="dcterms:W3CDTF">2021-12-11T05:56:35Z</dcterms:created>
  <dcterms:modified xsi:type="dcterms:W3CDTF">2023-07-05T06:52:23Z</dcterms:modified>
</cp:coreProperties>
</file>