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211560"/>
          </a:xfrm>
        </p:spPr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Boshlang`ich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nazorat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ichki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elektr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o`tkazishda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texnik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xavfsizlik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qoidalari</a:t>
            </a:r>
            <a:r>
              <a:rPr lang="en-US" sz="2800" dirty="0">
                <a:effectLst/>
              </a:rPr>
              <a:t> </a:t>
            </a:r>
            <a:endParaRPr lang="ru-RU" sz="2800" dirty="0"/>
          </a:p>
        </p:txBody>
      </p:sp>
      <p:pic>
        <p:nvPicPr>
          <p:cNvPr id="4" name="Picture 10" descr="C:\Users\user\Desktop\slide_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9" t="44628" r="3789" b="2023"/>
          <a:stretch/>
        </p:blipFill>
        <p:spPr bwMode="auto">
          <a:xfrm>
            <a:off x="179512" y="1556792"/>
            <a:ext cx="8712968" cy="45365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23728" y="6237312"/>
            <a:ext cx="4206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1000 V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tushgandagi</a:t>
            </a:r>
            <a:r>
              <a:rPr lang="en-US" dirty="0"/>
              <a:t> </a:t>
            </a:r>
            <a:r>
              <a:rPr lang="en-US" dirty="0" err="1"/>
              <a:t>holat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80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85000" lnSpcReduction="20000"/>
          </a:bodyPr>
          <a:lstStyle/>
          <a:p>
            <a:pPr marL="137160" indent="0" latinLnBrk="1">
              <a:buNone/>
            </a:pP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xavfliligi</a:t>
            </a:r>
            <a:r>
              <a:rPr lang="en-US" dirty="0"/>
              <a:t> </a:t>
            </a:r>
            <a:r>
              <a:rPr lang="en-US" dirty="0" err="1"/>
              <a:t>bo`yicha</a:t>
            </a:r>
            <a:r>
              <a:rPr lang="en-US" dirty="0"/>
              <a:t> </a:t>
            </a:r>
            <a:r>
              <a:rPr lang="en-US" dirty="0" err="1"/>
              <a:t>yetakchi</a:t>
            </a:r>
            <a:r>
              <a:rPr lang="en-US" dirty="0"/>
              <a:t> </a:t>
            </a:r>
            <a:r>
              <a:rPr lang="en-US" dirty="0" err="1"/>
              <a:t>o`rinda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turadi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belgi</a:t>
            </a:r>
            <a:r>
              <a:rPr lang="en-US" dirty="0"/>
              <a:t> </a:t>
            </a:r>
            <a:r>
              <a:rPr lang="en-US" dirty="0" err="1"/>
              <a:t>xususiyat</a:t>
            </a:r>
            <a:r>
              <a:rPr lang="en-US" dirty="0"/>
              <a:t> </a:t>
            </a:r>
            <a:r>
              <a:rPr lang="en-US" dirty="0" err="1"/>
              <a:t>yo`q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hidi</a:t>
            </a:r>
            <a:r>
              <a:rPr lang="en-US" dirty="0"/>
              <a:t>, </a:t>
            </a:r>
            <a:r>
              <a:rPr lang="en-US" dirty="0" err="1"/>
              <a:t>rangi</a:t>
            </a:r>
            <a:r>
              <a:rPr lang="en-US" dirty="0"/>
              <a:t>, </a:t>
            </a:r>
            <a:r>
              <a:rPr lang="en-US" dirty="0" err="1"/>
              <a:t>bo`lmagani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/>
              <a:t>energiyadan</a:t>
            </a:r>
            <a:r>
              <a:rPr lang="en-US" dirty="0"/>
              <a:t> </a:t>
            </a:r>
            <a:r>
              <a:rPr lang="en-US" dirty="0" err="1"/>
              <a:t>foydalanishda</a:t>
            </a:r>
            <a:r>
              <a:rPr lang="en-US" dirty="0"/>
              <a:t> </a:t>
            </a:r>
            <a:r>
              <a:rPr lang="en-US" dirty="0" err="1" smtClean="0"/>
              <a:t>ehtiyotkorlik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smtClean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muhimdir</a:t>
            </a:r>
            <a:r>
              <a:rPr lang="en-US" dirty="0"/>
              <a:t>.  </a:t>
            </a:r>
            <a:r>
              <a:rPr lang="en-US" dirty="0" err="1"/>
              <a:t>Qutqaruvchi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oyoq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qo`lqoplar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Barcha</a:t>
            </a:r>
            <a:r>
              <a:rPr lang="en-US" dirty="0" smtClean="0"/>
              <a:t> </a:t>
            </a:r>
            <a:r>
              <a:rPr lang="en-US" dirty="0" err="1"/>
              <a:t>qutqaruv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simlardan</a:t>
            </a:r>
            <a:r>
              <a:rPr lang="en-US" dirty="0"/>
              <a:t> </a:t>
            </a:r>
            <a:r>
              <a:rPr lang="en-US" dirty="0" err="1"/>
              <a:t>o`tayotgan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kuchlanishga</a:t>
            </a:r>
            <a:r>
              <a:rPr lang="en-US" dirty="0" smtClean="0"/>
              <a:t> </a:t>
            </a:r>
            <a:r>
              <a:rPr lang="en-US" dirty="0" err="1"/>
              <a:t>mo`ljallangan</a:t>
            </a:r>
            <a:r>
              <a:rPr lang="en-US" dirty="0"/>
              <a:t> </a:t>
            </a:r>
            <a:r>
              <a:rPr lang="en-US" dirty="0" err="1"/>
              <a:t>shtanga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iskanja</a:t>
            </a:r>
            <a:r>
              <a:rPr lang="en-US" dirty="0" smtClean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Jabrlanuvchiga</a:t>
            </a:r>
            <a:r>
              <a:rPr lang="en-US" dirty="0" smtClean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ko`rsatishda</a:t>
            </a:r>
            <a:r>
              <a:rPr lang="en-US" dirty="0"/>
              <a:t> </a:t>
            </a:r>
            <a:r>
              <a:rPr lang="en-US" dirty="0" err="1"/>
              <a:t>xavfsizlik</a:t>
            </a:r>
            <a:r>
              <a:rPr lang="en-US" dirty="0"/>
              <a:t> </a:t>
            </a:r>
            <a:r>
              <a:rPr lang="en-US" dirty="0" err="1"/>
              <a:t>qoidalariga</a:t>
            </a:r>
            <a:r>
              <a:rPr lang="en-US" dirty="0"/>
              <a:t> </a:t>
            </a:r>
            <a:r>
              <a:rPr lang="en-US" dirty="0" err="1"/>
              <a:t>rioya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ishchilar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</a:t>
            </a:r>
            <a:r>
              <a:rPr lang="en-US" dirty="0" err="1"/>
              <a:t>qo`lqop</a:t>
            </a:r>
            <a:r>
              <a:rPr lang="en-US" dirty="0"/>
              <a:t> bosh </a:t>
            </a:r>
            <a:r>
              <a:rPr lang="en-US" dirty="0" err="1"/>
              <a:t>kiyim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izolyatsiyalangan</a:t>
            </a:r>
            <a:r>
              <a:rPr lang="en-US" dirty="0"/>
              <a:t> </a:t>
            </a:r>
            <a:r>
              <a:rPr lang="en-US" dirty="0" err="1"/>
              <a:t>asboblar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to`laqonli</a:t>
            </a:r>
            <a:r>
              <a:rPr lang="en-US" dirty="0"/>
              <a:t> </a:t>
            </a:r>
            <a:r>
              <a:rPr lang="en-US" dirty="0" err="1"/>
              <a:t>jihozlangan</a:t>
            </a:r>
            <a:r>
              <a:rPr lang="en-US" dirty="0"/>
              <a:t> </a:t>
            </a:r>
            <a:r>
              <a:rPr lang="en-US" dirty="0" err="1"/>
              <a:t>bo`lishi</a:t>
            </a:r>
            <a:r>
              <a:rPr lang="en-US" dirty="0"/>
              <a:t> </a:t>
            </a:r>
            <a:r>
              <a:rPr lang="en-US" dirty="0" err="1"/>
              <a:t>shart</a:t>
            </a:r>
            <a:r>
              <a:rPr lang="en-US" dirty="0"/>
              <a:t>. </a:t>
            </a:r>
            <a:r>
              <a:rPr lang="en-US" dirty="0" err="1"/>
              <a:t>Stend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devorda</a:t>
            </a:r>
            <a:r>
              <a:rPr lang="en-US" dirty="0" smtClean="0"/>
              <a:t> </a:t>
            </a:r>
            <a:r>
              <a:rPr lang="en-US" dirty="0" err="1"/>
              <a:t>bajariladigan</a:t>
            </a:r>
            <a:r>
              <a:rPr lang="en-US" dirty="0"/>
              <a:t> </a:t>
            </a:r>
            <a:r>
              <a:rPr lang="en-US" dirty="0" err="1"/>
              <a:t>amaliyot</a:t>
            </a:r>
            <a:r>
              <a:rPr lang="en-US" dirty="0"/>
              <a:t> </a:t>
            </a:r>
            <a:r>
              <a:rPr lang="en-US" dirty="0" err="1"/>
              <a:t>darslarida</a:t>
            </a:r>
            <a:r>
              <a:rPr lang="en-US" dirty="0"/>
              <a:t> ham </a:t>
            </a:r>
            <a:r>
              <a:rPr lang="en-US" dirty="0" err="1"/>
              <a:t>avval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uzilganni</a:t>
            </a:r>
            <a:r>
              <a:rPr lang="en-US" dirty="0"/>
              <a:t> </a:t>
            </a:r>
            <a:r>
              <a:rPr lang="en-US" dirty="0" err="1"/>
              <a:t>tekshirib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o`zgartirish</a:t>
            </a:r>
            <a:r>
              <a:rPr lang="en-US" dirty="0" smtClean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ishlarini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boorish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32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Y</a:t>
            </a:r>
            <a:r>
              <a:rPr lang="en-US" dirty="0" err="1" smtClean="0">
                <a:effectLst/>
              </a:rPr>
              <a:t>uqori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kuchlanishga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tushgan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odamni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qanday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qutqarish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pic>
        <p:nvPicPr>
          <p:cNvPr id="4" name="Picture 11" descr="C:\Users\user\Desktop\imag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4536504" cy="3744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2" descr="C:\Users\user\Desktop\images (1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680" y="1844824"/>
            <a:ext cx="3528792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228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Ikki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tarmoqda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bevosita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kontakt</a:t>
            </a:r>
            <a:endParaRPr lang="ru-RU" dirty="0"/>
          </a:p>
        </p:txBody>
      </p:sp>
      <p:pic>
        <p:nvPicPr>
          <p:cNvPr id="4" name="Picture 13" descr="C:\Users\user\Desktop\images (2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28092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285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</a:t>
            </a:r>
            <a:r>
              <a:rPr lang="en-US" dirty="0"/>
              <a:t>, </a:t>
            </a:r>
            <a:r>
              <a:rPr lang="en-US" dirty="0" err="1"/>
              <a:t>apparatlari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mexanizmlari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ishlaganda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ehtiyot</a:t>
            </a:r>
            <a:r>
              <a:rPr lang="en-US" dirty="0"/>
              <a:t> </a:t>
            </a:r>
            <a:r>
              <a:rPr lang="en-US" dirty="0" err="1"/>
              <a:t>bo‘lish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falokat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boMmasligi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r>
              <a:rPr lang="en-US" dirty="0"/>
              <a:t> </a:t>
            </a:r>
            <a:r>
              <a:rPr lang="en-US" dirty="0" err="1"/>
              <a:t>qoidalariga</a:t>
            </a:r>
            <a:r>
              <a:rPr lang="en-US" dirty="0"/>
              <a:t> </a:t>
            </a:r>
            <a:r>
              <a:rPr lang="en-US" dirty="0" err="1"/>
              <a:t>qat’iy</a:t>
            </a:r>
            <a:r>
              <a:rPr lang="en-US" dirty="0"/>
              <a:t> </a:t>
            </a:r>
            <a:r>
              <a:rPr lang="en-US" dirty="0" err="1"/>
              <a:t>rioya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tanasidan</a:t>
            </a:r>
            <a:r>
              <a:rPr lang="en-US" dirty="0"/>
              <a:t> </a:t>
            </a:r>
            <a:r>
              <a:rPr lang="en-US" dirty="0" err="1"/>
              <a:t>o‘tganda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titrash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kuydirib</a:t>
            </a:r>
            <a:r>
              <a:rPr lang="en-US" dirty="0"/>
              <a:t> </a:t>
            </a:r>
            <a:r>
              <a:rPr lang="en-US" dirty="0" err="1"/>
              <a:t>yuboradi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sekunddagi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50 Hz </a:t>
            </a:r>
            <a:r>
              <a:rPr lang="en-US" dirty="0" err="1"/>
              <a:t>ga</a:t>
            </a:r>
            <a:r>
              <a:rPr lang="en-US" dirty="0"/>
              <a:t>,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yuragining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sekundda</a:t>
            </a:r>
            <a:r>
              <a:rPr lang="en-US" dirty="0"/>
              <a:t> 1,16 Hz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. U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ushlaganda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50 Hz </a:t>
            </a:r>
            <a:r>
              <a:rPr lang="en-US" dirty="0" err="1"/>
              <a:t>qo‘shiladi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51,16 </a:t>
            </a:r>
            <a:r>
              <a:rPr lang="en-US" dirty="0" err="1"/>
              <a:t>Hzga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tebranish</a:t>
            </a:r>
            <a:r>
              <a:rPr lang="en-US" dirty="0"/>
              <a:t>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tanasini</a:t>
            </a:r>
            <a:r>
              <a:rPr lang="en-US" dirty="0"/>
              <a:t> </a:t>
            </a:r>
            <a:r>
              <a:rPr lang="en-US" dirty="0" err="1"/>
              <a:t>sekundlar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ishdan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.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0,02 A </a:t>
            </a:r>
            <a:r>
              <a:rPr lang="en-US" dirty="0" err="1"/>
              <a:t>xavfli</a:t>
            </a:r>
            <a:r>
              <a:rPr lang="en-US" dirty="0"/>
              <a:t>. 0</a:t>
            </a:r>
            <a:r>
              <a:rPr lang="ru-RU" dirty="0"/>
              <a:t>ДА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o‘limga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tanasining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ishlagan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600 </a:t>
            </a:r>
            <a:r>
              <a:rPr lang="en-US" dirty="0" err="1"/>
              <a:t>dan</a:t>
            </a:r>
            <a:r>
              <a:rPr lang="en-US" dirty="0"/>
              <a:t> 100000 Om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Kishi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saqlanish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ulagichlardan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o‘tkazmaydigan</a:t>
            </a:r>
            <a:r>
              <a:rPr lang="en-US" dirty="0"/>
              <a:t> </a:t>
            </a:r>
            <a:r>
              <a:rPr lang="en-US" dirty="0" err="1"/>
              <a:t>qo‘lqoplar</a:t>
            </a:r>
            <a:r>
              <a:rPr lang="en-US" dirty="0"/>
              <a:t>, </a:t>
            </a:r>
            <a:r>
              <a:rPr lang="en-US" dirty="0" err="1"/>
              <a:t>oyoq</a:t>
            </a:r>
            <a:r>
              <a:rPr lang="en-US" dirty="0"/>
              <a:t> </a:t>
            </a:r>
            <a:r>
              <a:rPr lang="en-US" dirty="0" err="1"/>
              <a:t>ostiga</a:t>
            </a:r>
            <a:r>
              <a:rPr lang="en-US" dirty="0"/>
              <a:t> </a:t>
            </a:r>
            <a:r>
              <a:rPr lang="en-US" dirty="0" err="1"/>
              <a:t>rezina</a:t>
            </a:r>
            <a:r>
              <a:rPr lang="en-US" dirty="0"/>
              <a:t> </a:t>
            </a:r>
            <a:r>
              <a:rPr lang="en-US" dirty="0" err="1"/>
              <a:t>gilamlar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uskunalarni</a:t>
            </a:r>
            <a:r>
              <a:rPr lang="en-US" dirty="0"/>
              <a:t> </a:t>
            </a:r>
            <a:r>
              <a:rPr lang="en-US" dirty="0" err="1"/>
              <a:t>bekitib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 </a:t>
            </a:r>
            <a:r>
              <a:rPr lang="en-US" dirty="0" err="1"/>
              <a:t>qurilmalardan</a:t>
            </a:r>
            <a:r>
              <a:rPr lang="en-US" dirty="0"/>
              <a:t> </a:t>
            </a:r>
            <a:r>
              <a:rPr lang="en-US" dirty="0" err="1"/>
              <a:t>foydalanishi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smtClean="0"/>
              <a:t>1-rasmda </a:t>
            </a:r>
            <a:r>
              <a:rPr lang="en-US" dirty="0" err="1"/>
              <a:t>qurilmalaming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simlarini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korpuslarini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10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dvigatellarning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nol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qismini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yerga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usuli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1628800"/>
            <a:ext cx="842493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698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 lnSpcReduction="20000"/>
          </a:bodyPr>
          <a:lstStyle/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</a:t>
            </a:r>
            <a:r>
              <a:rPr lang="en-US" dirty="0"/>
              <a:t>, </a:t>
            </a:r>
            <a:r>
              <a:rPr lang="en-US" dirty="0" err="1"/>
              <a:t>apparatlari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mexanizmlarining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qopqoqlarini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majburiy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Bu </a:t>
            </a:r>
            <a:r>
              <a:rPr lang="en-US" dirty="0" err="1"/>
              <a:t>qoidani</a:t>
            </a:r>
            <a:r>
              <a:rPr lang="en-US" dirty="0"/>
              <a:t> </a:t>
            </a:r>
            <a:r>
              <a:rPr lang="en-US" dirty="0" err="1"/>
              <a:t>buzganlar</a:t>
            </a:r>
            <a:r>
              <a:rPr lang="en-US" dirty="0"/>
              <a:t> 0‘zbekiston </a:t>
            </a:r>
            <a:r>
              <a:rPr lang="en-US" dirty="0" err="1"/>
              <a:t>Respublikasining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qonunlari</a:t>
            </a:r>
            <a:r>
              <a:rPr lang="en-US" dirty="0"/>
              <a:t> </a:t>
            </a:r>
            <a:r>
              <a:rPr lang="en-US" dirty="0" err="1"/>
              <a:t>oldida</a:t>
            </a:r>
            <a:r>
              <a:rPr lang="en-US" dirty="0"/>
              <a:t> </a:t>
            </a:r>
            <a:r>
              <a:rPr lang="en-US" dirty="0" err="1"/>
              <a:t>javobgar</a:t>
            </a:r>
            <a:r>
              <a:rPr lang="en-US" dirty="0"/>
              <a:t> </a:t>
            </a:r>
            <a:r>
              <a:rPr lang="en-US" dirty="0" err="1"/>
              <a:t>hisoblanadilar</a:t>
            </a:r>
            <a:r>
              <a:rPr lang="en-US" dirty="0"/>
              <a:t>. 1000 V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zazemleniyani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,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</a:t>
            </a:r>
            <a:r>
              <a:rPr lang="en-US" dirty="0"/>
              <a:t> 380/220 V da </a:t>
            </a:r>
            <a:r>
              <a:rPr lang="en-US" dirty="0" err="1"/>
              <a:t>nolni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jabrlanganga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yordamni</a:t>
            </a:r>
            <a:r>
              <a:rPr lang="en-US" dirty="0"/>
              <a:t> </a:t>
            </a:r>
            <a:r>
              <a:rPr lang="en-US" dirty="0" err="1"/>
              <a:t>o'sha</a:t>
            </a:r>
            <a:r>
              <a:rPr lang="en-US" dirty="0"/>
              <a:t> </a:t>
            </a:r>
            <a:r>
              <a:rPr lang="en-US" dirty="0" err="1"/>
              <a:t>yeming</a:t>
            </a:r>
            <a:r>
              <a:rPr lang="en-US" dirty="0"/>
              <a:t> </a:t>
            </a:r>
            <a:r>
              <a:rPr lang="en-US" dirty="0" err="1"/>
              <a:t>o‘zida</a:t>
            </a:r>
            <a:r>
              <a:rPr lang="en-US" dirty="0"/>
              <a:t> </a:t>
            </a:r>
            <a:r>
              <a:rPr lang="en-US" dirty="0" err="1"/>
              <a:t>ko‘rsatish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Jabrlanganga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ahamiyatga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Birinchidan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o‘chirish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dastalari</a:t>
            </a:r>
            <a:r>
              <a:rPr lang="en-US" dirty="0"/>
              <a:t> </a:t>
            </a:r>
            <a:r>
              <a:rPr lang="en-US" dirty="0" err="1"/>
              <a:t>izolatsiyalangan</a:t>
            </a:r>
            <a:r>
              <a:rPr lang="en-US" dirty="0"/>
              <a:t> </a:t>
            </a:r>
            <a:r>
              <a:rPr lang="en-US" dirty="0" err="1"/>
              <a:t>asbob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Agarda</a:t>
            </a:r>
            <a:r>
              <a:rPr lang="en-US" dirty="0"/>
              <a:t>, </a:t>
            </a:r>
            <a:r>
              <a:rPr lang="en-US" dirty="0" err="1"/>
              <a:t>jabrlanganda</a:t>
            </a:r>
            <a:r>
              <a:rPr lang="en-US" dirty="0"/>
              <a:t> </a:t>
            </a:r>
            <a:r>
              <a:rPr lang="en-US" dirty="0" err="1"/>
              <a:t>hayot</a:t>
            </a:r>
            <a:r>
              <a:rPr lang="en-US" dirty="0"/>
              <a:t> </a:t>
            </a:r>
            <a:r>
              <a:rPr lang="en-US" dirty="0" err="1"/>
              <a:t>belgilari</a:t>
            </a:r>
            <a:r>
              <a:rPr lang="en-US" dirty="0"/>
              <a:t> </a:t>
            </a:r>
            <a:r>
              <a:rPr lang="en-US" dirty="0" err="1"/>
              <a:t>bo‘Isa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u </a:t>
            </a: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olayotgan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oldirishni</a:t>
            </a:r>
            <a:r>
              <a:rPr lang="en-US" dirty="0"/>
              <a:t> </a:t>
            </a:r>
            <a:r>
              <a:rPr lang="en-US" dirty="0" err="1"/>
              <a:t>boshlash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,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yordamni</a:t>
            </a:r>
            <a:r>
              <a:rPr lang="en-US" dirty="0"/>
              <a:t> </a:t>
            </a:r>
            <a:r>
              <a:rPr lang="en-US" dirty="0" err="1"/>
              <a:t>chaqirish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80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400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Boshlang`ich nazorat ichki elektr o`tkazishda texnik xavfsizlik qoidalari </vt:lpstr>
      <vt:lpstr>Презентация PowerPoint</vt:lpstr>
      <vt:lpstr>Yuqori kuchlanishga tushgan odamni qanday qutqarish. </vt:lpstr>
      <vt:lpstr>Ikki fazali tarmoqda bevosita kontakt</vt:lpstr>
      <vt:lpstr>Презентация PowerPoint</vt:lpstr>
      <vt:lpstr>Elektr dvigatellarning nol  qismini yerga ulash usuli.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Boshlang`ich nazorat ichki elektr o`tkazishda texnik xavfsizlik qoidalari </dc:title>
  <dc:creator>Elektrik</dc:creator>
  <cp:lastModifiedBy>Elektrik</cp:lastModifiedBy>
  <cp:revision>8</cp:revision>
  <dcterms:created xsi:type="dcterms:W3CDTF">2023-07-18T12:04:02Z</dcterms:created>
  <dcterms:modified xsi:type="dcterms:W3CDTF">2023-07-18T12:18:31Z</dcterms:modified>
</cp:coreProperties>
</file>