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229600" cy="1211560"/>
          </a:xfrm>
        </p:spPr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Boshlang`ich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nazorat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ichki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elektr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o`tkazishda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texnik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xavfsizlik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qoidalari</a:t>
            </a:r>
            <a:r>
              <a:rPr lang="en-US" sz="2800" dirty="0">
                <a:effectLst/>
              </a:rPr>
              <a:t> </a:t>
            </a:r>
            <a:endParaRPr lang="ru-RU" sz="2800" dirty="0"/>
          </a:p>
        </p:txBody>
      </p:sp>
      <p:pic>
        <p:nvPicPr>
          <p:cNvPr id="4" name="Picture 10" descr="C:\Users\user\Desktop\slide_1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9" t="44628" r="3789" b="2023"/>
          <a:stretch/>
        </p:blipFill>
        <p:spPr bwMode="auto">
          <a:xfrm>
            <a:off x="179512" y="1556792"/>
            <a:ext cx="8712968" cy="453650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23728" y="6237312"/>
            <a:ext cx="42066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1000 V </a:t>
            </a:r>
            <a:r>
              <a:rPr lang="en-US" dirty="0" err="1"/>
              <a:t>kuchlanishga</a:t>
            </a:r>
            <a:r>
              <a:rPr lang="en-US" dirty="0"/>
              <a:t> </a:t>
            </a:r>
            <a:r>
              <a:rPr lang="en-US" dirty="0" err="1"/>
              <a:t>tushgandagi</a:t>
            </a:r>
            <a:r>
              <a:rPr lang="en-US" dirty="0"/>
              <a:t> </a:t>
            </a:r>
            <a:r>
              <a:rPr lang="en-US" dirty="0" err="1"/>
              <a:t>holat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80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85000" lnSpcReduction="20000"/>
          </a:bodyPr>
          <a:lstStyle/>
          <a:p>
            <a:pPr marL="137160" indent="0" latinLnBrk="1">
              <a:buNone/>
            </a:pP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xavfliligi</a:t>
            </a:r>
            <a:r>
              <a:rPr lang="en-US" dirty="0"/>
              <a:t> </a:t>
            </a:r>
            <a:r>
              <a:rPr lang="en-US" dirty="0" err="1"/>
              <a:t>bo`yicha</a:t>
            </a:r>
            <a:r>
              <a:rPr lang="en-US" dirty="0"/>
              <a:t> </a:t>
            </a:r>
            <a:r>
              <a:rPr lang="en-US" dirty="0" err="1"/>
              <a:t>yetakchi</a:t>
            </a:r>
            <a:r>
              <a:rPr lang="en-US" dirty="0"/>
              <a:t> </a:t>
            </a:r>
            <a:r>
              <a:rPr lang="en-US" dirty="0" err="1"/>
              <a:t>o`rinda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turadi</a:t>
            </a:r>
            <a:r>
              <a:rPr lang="en-US" dirty="0"/>
              <a:t>.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hech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belgi</a:t>
            </a:r>
            <a:r>
              <a:rPr lang="en-US" dirty="0"/>
              <a:t> </a:t>
            </a:r>
            <a:r>
              <a:rPr lang="en-US" dirty="0" err="1"/>
              <a:t>xususiyat</a:t>
            </a:r>
            <a:r>
              <a:rPr lang="en-US" dirty="0"/>
              <a:t> </a:t>
            </a:r>
            <a:r>
              <a:rPr lang="en-US" dirty="0" err="1"/>
              <a:t>yo`q</a:t>
            </a:r>
            <a:r>
              <a:rPr lang="en-US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hidi</a:t>
            </a:r>
            <a:r>
              <a:rPr lang="en-US" dirty="0"/>
              <a:t>, </a:t>
            </a:r>
            <a:r>
              <a:rPr lang="en-US" dirty="0" err="1"/>
              <a:t>rangi</a:t>
            </a:r>
            <a:r>
              <a:rPr lang="en-US" dirty="0"/>
              <a:t>, </a:t>
            </a:r>
            <a:r>
              <a:rPr lang="en-US" dirty="0" err="1"/>
              <a:t>bo`lmagani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/>
              <a:t>energiyadan</a:t>
            </a:r>
            <a:r>
              <a:rPr lang="en-US" dirty="0"/>
              <a:t> </a:t>
            </a:r>
            <a:r>
              <a:rPr lang="en-US" dirty="0" err="1"/>
              <a:t>foydalanishda</a:t>
            </a:r>
            <a:r>
              <a:rPr lang="en-US" dirty="0"/>
              <a:t> </a:t>
            </a:r>
            <a:r>
              <a:rPr lang="en-US" dirty="0" err="1" smtClean="0"/>
              <a:t>ehtiyotkorlik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smtClean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muhimdir</a:t>
            </a:r>
            <a:r>
              <a:rPr lang="en-US" dirty="0"/>
              <a:t>.  </a:t>
            </a:r>
            <a:r>
              <a:rPr lang="en-US" dirty="0" err="1"/>
              <a:t>Qutqaruvchi</a:t>
            </a:r>
            <a:r>
              <a:rPr lang="en-US" dirty="0"/>
              <a:t> </a:t>
            </a:r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oyoq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kiyim</a:t>
            </a:r>
            <a:r>
              <a:rPr lang="en-US" dirty="0" smtClean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qo`lqoplar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ishlashi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Barcha</a:t>
            </a:r>
            <a:r>
              <a:rPr lang="en-US" dirty="0" smtClean="0"/>
              <a:t> </a:t>
            </a:r>
            <a:r>
              <a:rPr lang="en-US" dirty="0" err="1"/>
              <a:t>qutqaruv</a:t>
            </a:r>
            <a:r>
              <a:rPr lang="en-US" dirty="0"/>
              <a:t> </a:t>
            </a:r>
            <a:r>
              <a:rPr lang="en-US" dirty="0" err="1"/>
              <a:t>ishlari</a:t>
            </a:r>
            <a:r>
              <a:rPr lang="en-US" dirty="0"/>
              <a:t> </a:t>
            </a:r>
            <a:r>
              <a:rPr lang="en-US" dirty="0" err="1"/>
              <a:t>simlardan</a:t>
            </a:r>
            <a:r>
              <a:rPr lang="en-US" dirty="0"/>
              <a:t> </a:t>
            </a:r>
            <a:r>
              <a:rPr lang="en-US" dirty="0" err="1"/>
              <a:t>o`tayotgan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kuchlanishga</a:t>
            </a:r>
            <a:r>
              <a:rPr lang="en-US" dirty="0" smtClean="0"/>
              <a:t> </a:t>
            </a:r>
            <a:r>
              <a:rPr lang="en-US" dirty="0" err="1"/>
              <a:t>mo`ljallangan</a:t>
            </a:r>
            <a:r>
              <a:rPr lang="en-US" dirty="0"/>
              <a:t> </a:t>
            </a:r>
            <a:r>
              <a:rPr lang="en-US" dirty="0" err="1"/>
              <a:t>shtanga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iskanja</a:t>
            </a:r>
            <a:r>
              <a:rPr lang="en-US" dirty="0" smtClean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oshirilishi</a:t>
            </a:r>
            <a:r>
              <a:rPr lang="en-US" dirty="0"/>
              <a:t> </a:t>
            </a:r>
            <a:r>
              <a:rPr lang="en-US" dirty="0" err="1"/>
              <a:t>zarur</a:t>
            </a:r>
            <a:r>
              <a:rPr lang="en-US" dirty="0"/>
              <a:t>.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Jabrlanuvchiga</a:t>
            </a:r>
            <a:r>
              <a:rPr lang="en-US" dirty="0" smtClean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</a:t>
            </a:r>
            <a:r>
              <a:rPr lang="en-US" dirty="0" err="1"/>
              <a:t>ko`rsatishda</a:t>
            </a:r>
            <a:r>
              <a:rPr lang="en-US" dirty="0"/>
              <a:t> </a:t>
            </a:r>
            <a:r>
              <a:rPr lang="en-US" dirty="0" err="1"/>
              <a:t>xavfsizlik</a:t>
            </a:r>
            <a:r>
              <a:rPr lang="en-US" dirty="0"/>
              <a:t> </a:t>
            </a:r>
            <a:r>
              <a:rPr lang="en-US" dirty="0" err="1"/>
              <a:t>qoidalariga</a:t>
            </a:r>
            <a:r>
              <a:rPr lang="en-US" dirty="0"/>
              <a:t> </a:t>
            </a:r>
            <a:r>
              <a:rPr lang="en-US" dirty="0" err="1"/>
              <a:t>rioya</a:t>
            </a:r>
            <a:r>
              <a:rPr lang="en-US" dirty="0"/>
              <a:t> </a:t>
            </a:r>
            <a:r>
              <a:rPr lang="en-US" dirty="0" err="1"/>
              <a:t>qiling</a:t>
            </a:r>
            <a:r>
              <a:rPr lang="en-US" dirty="0"/>
              <a:t>.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korxonalarida</a:t>
            </a:r>
            <a:r>
              <a:rPr lang="en-US" dirty="0"/>
              <a:t> </a:t>
            </a:r>
            <a:r>
              <a:rPr lang="en-US" dirty="0" err="1"/>
              <a:t>ishchilar</a:t>
            </a:r>
            <a:r>
              <a:rPr lang="en-US" dirty="0"/>
              <a:t> </a:t>
            </a:r>
            <a:r>
              <a:rPr lang="en-US" dirty="0" err="1"/>
              <a:t>doim</a:t>
            </a:r>
            <a:r>
              <a:rPr lang="en-US" dirty="0"/>
              <a:t> </a:t>
            </a:r>
            <a:r>
              <a:rPr lang="en-US" dirty="0" err="1"/>
              <a:t>qo`lqop</a:t>
            </a:r>
            <a:r>
              <a:rPr lang="en-US" dirty="0"/>
              <a:t> bosh </a:t>
            </a:r>
            <a:r>
              <a:rPr lang="en-US" dirty="0" err="1"/>
              <a:t>kiyim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izolyatsiyalangan</a:t>
            </a:r>
            <a:r>
              <a:rPr lang="en-US" dirty="0"/>
              <a:t> </a:t>
            </a:r>
            <a:r>
              <a:rPr lang="en-US" dirty="0" err="1"/>
              <a:t>asboblar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to`laqonli</a:t>
            </a:r>
            <a:r>
              <a:rPr lang="en-US" dirty="0"/>
              <a:t> </a:t>
            </a:r>
            <a:r>
              <a:rPr lang="en-US" dirty="0" err="1"/>
              <a:t>jihozlangan</a:t>
            </a:r>
            <a:r>
              <a:rPr lang="en-US" dirty="0"/>
              <a:t> </a:t>
            </a:r>
            <a:r>
              <a:rPr lang="en-US" dirty="0" err="1"/>
              <a:t>bo`lishi</a:t>
            </a:r>
            <a:r>
              <a:rPr lang="en-US" dirty="0"/>
              <a:t> </a:t>
            </a:r>
            <a:r>
              <a:rPr lang="en-US" dirty="0" err="1"/>
              <a:t>shart</a:t>
            </a:r>
            <a:r>
              <a:rPr lang="en-US" dirty="0"/>
              <a:t>. </a:t>
            </a:r>
            <a:r>
              <a:rPr lang="en-US" dirty="0" err="1"/>
              <a:t>Stend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devorda</a:t>
            </a:r>
            <a:r>
              <a:rPr lang="en-US" dirty="0" smtClean="0"/>
              <a:t> </a:t>
            </a:r>
            <a:r>
              <a:rPr lang="en-US" dirty="0" err="1"/>
              <a:t>bajariladigan</a:t>
            </a:r>
            <a:r>
              <a:rPr lang="en-US" dirty="0"/>
              <a:t> </a:t>
            </a:r>
            <a:r>
              <a:rPr lang="en-US" dirty="0" err="1"/>
              <a:t>amaliyot</a:t>
            </a:r>
            <a:r>
              <a:rPr lang="en-US" dirty="0"/>
              <a:t> </a:t>
            </a:r>
            <a:r>
              <a:rPr lang="en-US" dirty="0" err="1"/>
              <a:t>darslarida</a:t>
            </a:r>
            <a:r>
              <a:rPr lang="en-US" dirty="0"/>
              <a:t> ham </a:t>
            </a:r>
            <a:r>
              <a:rPr lang="en-US" dirty="0" err="1"/>
              <a:t>avval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elektr</a:t>
            </a:r>
            <a:r>
              <a:rPr lang="en-US" dirty="0" smtClean="0"/>
              <a:t> </a:t>
            </a:r>
            <a:r>
              <a:rPr lang="en-US" dirty="0" err="1"/>
              <a:t>tokidan</a:t>
            </a:r>
            <a:r>
              <a:rPr lang="en-US" dirty="0"/>
              <a:t> </a:t>
            </a:r>
            <a:r>
              <a:rPr lang="en-US" dirty="0" err="1"/>
              <a:t>uzilganni</a:t>
            </a:r>
            <a:r>
              <a:rPr lang="en-US" dirty="0"/>
              <a:t> </a:t>
            </a:r>
            <a:r>
              <a:rPr lang="en-US" dirty="0" err="1"/>
              <a:t>tekshirib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endParaRPr lang="en-US" dirty="0" smtClean="0"/>
          </a:p>
          <a:p>
            <a:pPr marL="137160" indent="0" latinLnBrk="1">
              <a:buNone/>
            </a:pPr>
            <a:r>
              <a:rPr lang="en-US" dirty="0" err="1" smtClean="0"/>
              <a:t>o`zgartirish</a:t>
            </a:r>
            <a:r>
              <a:rPr lang="en-US" dirty="0" smtClean="0"/>
              <a:t> </a:t>
            </a:r>
            <a:r>
              <a:rPr lang="en-US" dirty="0" err="1"/>
              <a:t>sozlash</a:t>
            </a:r>
            <a:r>
              <a:rPr lang="en-US" dirty="0"/>
              <a:t> </a:t>
            </a:r>
            <a:r>
              <a:rPr lang="en-US" dirty="0" err="1"/>
              <a:t>ishlarini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boorish </a:t>
            </a:r>
            <a:r>
              <a:rPr lang="en-US" dirty="0" err="1"/>
              <a:t>kerak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32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Y</a:t>
            </a:r>
            <a:r>
              <a:rPr lang="en-US" dirty="0" err="1" smtClean="0">
                <a:effectLst/>
              </a:rPr>
              <a:t>uqori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kuchlanishga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tushgan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odamni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qanday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qutqarish</a:t>
            </a:r>
            <a:r>
              <a:rPr lang="en-US" dirty="0">
                <a:effectLst/>
              </a:rPr>
              <a:t>. </a:t>
            </a:r>
            <a:endParaRPr lang="ru-RU" dirty="0"/>
          </a:p>
        </p:txBody>
      </p:sp>
      <p:pic>
        <p:nvPicPr>
          <p:cNvPr id="4" name="Picture 11" descr="C:\Users\user\Desktop\images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4536504" cy="3744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2" descr="C:\Users\user\Desktop\images (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680" y="1844824"/>
            <a:ext cx="3528792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2285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Ikki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fazali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tarmoqda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bevosita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kontakt</a:t>
            </a:r>
            <a:endParaRPr lang="ru-RU" dirty="0"/>
          </a:p>
        </p:txBody>
      </p:sp>
      <p:pic>
        <p:nvPicPr>
          <p:cNvPr id="4" name="Picture 13" descr="C:\Users\user\Desktop\images (2)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280920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2857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7500" lnSpcReduction="20000"/>
          </a:bodyPr>
          <a:lstStyle/>
          <a:p>
            <a:pPr latinLnBrk="1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uskunalari</a:t>
            </a:r>
            <a:r>
              <a:rPr lang="en-US" dirty="0"/>
              <a:t>, </a:t>
            </a:r>
            <a:r>
              <a:rPr lang="en-US" dirty="0" err="1"/>
              <a:t>apparatlari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mexanizmlari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ishlaganda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ehtiyot</a:t>
            </a:r>
            <a:r>
              <a:rPr lang="en-US" dirty="0"/>
              <a:t> </a:t>
            </a:r>
            <a:r>
              <a:rPr lang="en-US" dirty="0" err="1"/>
              <a:t>bo‘lish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Biror</a:t>
            </a:r>
            <a:r>
              <a:rPr lang="en-US" dirty="0"/>
              <a:t> </a:t>
            </a:r>
            <a:r>
              <a:rPr lang="en-US" dirty="0" err="1"/>
              <a:t>falokat</a:t>
            </a:r>
            <a:r>
              <a:rPr lang="en-US" dirty="0"/>
              <a:t> </a:t>
            </a:r>
            <a:r>
              <a:rPr lang="en-US" dirty="0" err="1"/>
              <a:t>sodir</a:t>
            </a:r>
            <a:r>
              <a:rPr lang="en-US" dirty="0"/>
              <a:t> </a:t>
            </a:r>
            <a:r>
              <a:rPr lang="en-US" dirty="0" err="1"/>
              <a:t>boMmasligi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texnika</a:t>
            </a:r>
            <a:r>
              <a:rPr lang="en-US" dirty="0"/>
              <a:t> </a:t>
            </a:r>
            <a:r>
              <a:rPr lang="en-US" dirty="0" err="1"/>
              <a:t>xavfsizligi</a:t>
            </a:r>
            <a:r>
              <a:rPr lang="en-US" dirty="0"/>
              <a:t> </a:t>
            </a:r>
            <a:r>
              <a:rPr lang="en-US" dirty="0" err="1"/>
              <a:t>qoidalariga</a:t>
            </a:r>
            <a:r>
              <a:rPr lang="en-US" dirty="0"/>
              <a:t> </a:t>
            </a:r>
            <a:r>
              <a:rPr lang="en-US" dirty="0" err="1"/>
              <a:t>qat’iy</a:t>
            </a:r>
            <a:r>
              <a:rPr lang="en-US" dirty="0"/>
              <a:t> </a:t>
            </a:r>
            <a:r>
              <a:rPr lang="en-US" dirty="0" err="1"/>
              <a:t>rioya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tanasidan</a:t>
            </a:r>
            <a:r>
              <a:rPr lang="en-US" dirty="0"/>
              <a:t> </a:t>
            </a:r>
            <a:r>
              <a:rPr lang="en-US" dirty="0" err="1"/>
              <a:t>o‘tganda</a:t>
            </a:r>
            <a:r>
              <a:rPr lang="en-US" dirty="0"/>
              <a:t>, </a:t>
            </a:r>
            <a:r>
              <a:rPr lang="en-US" dirty="0" err="1"/>
              <a:t>unda</a:t>
            </a:r>
            <a:r>
              <a:rPr lang="en-US" dirty="0"/>
              <a:t> </a:t>
            </a:r>
            <a:r>
              <a:rPr lang="en-US" dirty="0" err="1"/>
              <a:t>titrash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qiladi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kuydirib</a:t>
            </a:r>
            <a:r>
              <a:rPr lang="en-US" dirty="0"/>
              <a:t> </a:t>
            </a:r>
            <a:r>
              <a:rPr lang="en-US" dirty="0" err="1"/>
              <a:t>yuboradi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sekunddagi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50 Hz </a:t>
            </a:r>
            <a:r>
              <a:rPr lang="en-US" dirty="0" err="1"/>
              <a:t>ga</a:t>
            </a:r>
            <a:r>
              <a:rPr lang="en-US" dirty="0"/>
              <a:t>,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yuragining</a:t>
            </a:r>
            <a:r>
              <a:rPr lang="en-US" dirty="0"/>
              <a:t> </a:t>
            </a:r>
            <a:r>
              <a:rPr lang="en-US" dirty="0" err="1"/>
              <a:t>tebranishi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sekundda</a:t>
            </a:r>
            <a:r>
              <a:rPr lang="en-US" dirty="0"/>
              <a:t> 1,16 Hz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teng</a:t>
            </a:r>
            <a:r>
              <a:rPr lang="en-US" dirty="0"/>
              <a:t>. U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ushlaganda</a:t>
            </a:r>
            <a:r>
              <a:rPr lang="en-US" dirty="0"/>
              <a:t> </a:t>
            </a:r>
            <a:r>
              <a:rPr lang="en-US" dirty="0" err="1"/>
              <a:t>unga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50 Hz </a:t>
            </a:r>
            <a:r>
              <a:rPr lang="en-US" dirty="0" err="1"/>
              <a:t>qo‘shiladi</a:t>
            </a:r>
            <a:r>
              <a:rPr lang="en-US" dirty="0"/>
              <a:t>, </a:t>
            </a:r>
            <a:r>
              <a:rPr lang="en-US" dirty="0" err="1"/>
              <a:t>ya’ni</a:t>
            </a:r>
            <a:r>
              <a:rPr lang="en-US" dirty="0"/>
              <a:t> 51,16 </a:t>
            </a:r>
            <a:r>
              <a:rPr lang="en-US" dirty="0" err="1"/>
              <a:t>Hzga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tebranish</a:t>
            </a:r>
            <a:r>
              <a:rPr lang="en-US" dirty="0"/>
              <a:t>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tanasini</a:t>
            </a:r>
            <a:r>
              <a:rPr lang="en-US" dirty="0"/>
              <a:t> </a:t>
            </a:r>
            <a:r>
              <a:rPr lang="en-US" dirty="0" err="1"/>
              <a:t>sekundlar</a:t>
            </a:r>
            <a:r>
              <a:rPr lang="en-US" dirty="0"/>
              <a:t> </a:t>
            </a:r>
            <a:r>
              <a:rPr lang="en-US" dirty="0" err="1"/>
              <a:t>ichida</a:t>
            </a:r>
            <a:r>
              <a:rPr lang="en-US" dirty="0"/>
              <a:t> </a:t>
            </a:r>
            <a:r>
              <a:rPr lang="en-US" dirty="0" err="1"/>
              <a:t>ishdan</a:t>
            </a:r>
            <a:r>
              <a:rPr lang="en-US" dirty="0"/>
              <a:t> </a:t>
            </a:r>
            <a:r>
              <a:rPr lang="en-US" dirty="0" err="1"/>
              <a:t>chiqaradi</a:t>
            </a:r>
            <a:r>
              <a:rPr lang="en-US" dirty="0"/>
              <a:t>. </a:t>
            </a:r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0,02 A </a:t>
            </a:r>
            <a:r>
              <a:rPr lang="en-US" dirty="0" err="1"/>
              <a:t>xavfli</a:t>
            </a:r>
            <a:r>
              <a:rPr lang="en-US" dirty="0"/>
              <a:t>. 0</a:t>
            </a:r>
            <a:r>
              <a:rPr lang="ru-RU" dirty="0"/>
              <a:t>ДА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o‘limga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Inson</a:t>
            </a:r>
            <a:r>
              <a:rPr lang="en-US" dirty="0"/>
              <a:t> </a:t>
            </a:r>
            <a:r>
              <a:rPr lang="en-US" dirty="0" err="1"/>
              <a:t>tanasining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ishlagan</a:t>
            </a:r>
            <a:r>
              <a:rPr lang="en-US" dirty="0"/>
              <a:t> </a:t>
            </a:r>
            <a:r>
              <a:rPr lang="en-US" dirty="0" err="1"/>
              <a:t>vaqtda</a:t>
            </a:r>
            <a:r>
              <a:rPr lang="en-US" dirty="0"/>
              <a:t> 600 </a:t>
            </a:r>
            <a:r>
              <a:rPr lang="en-US" dirty="0" err="1"/>
              <a:t>dan</a:t>
            </a:r>
            <a:r>
              <a:rPr lang="en-US" dirty="0"/>
              <a:t> 100000 Om </a:t>
            </a:r>
            <a:r>
              <a:rPr lang="en-US" dirty="0" err="1"/>
              <a:t>gacha</a:t>
            </a:r>
            <a:r>
              <a:rPr lang="en-US" dirty="0"/>
              <a:t> </a:t>
            </a:r>
            <a:r>
              <a:rPr lang="en-US" dirty="0" err="1"/>
              <a:t>o‘zgarishi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Kishi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tokidan</a:t>
            </a:r>
            <a:r>
              <a:rPr lang="en-US" dirty="0"/>
              <a:t> </a:t>
            </a:r>
            <a:r>
              <a:rPr lang="en-US" dirty="0" err="1"/>
              <a:t>saqlanish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qiladigan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ulagichlardan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,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o‘tkazmaydigan</a:t>
            </a:r>
            <a:r>
              <a:rPr lang="en-US" dirty="0"/>
              <a:t> </a:t>
            </a:r>
            <a:r>
              <a:rPr lang="en-US" dirty="0" err="1"/>
              <a:t>qo‘lqoplar</a:t>
            </a:r>
            <a:r>
              <a:rPr lang="en-US" dirty="0"/>
              <a:t>, </a:t>
            </a:r>
            <a:r>
              <a:rPr lang="en-US" dirty="0" err="1"/>
              <a:t>oyoq</a:t>
            </a:r>
            <a:r>
              <a:rPr lang="en-US" dirty="0"/>
              <a:t> </a:t>
            </a:r>
            <a:r>
              <a:rPr lang="en-US" dirty="0" err="1"/>
              <a:t>ostiga</a:t>
            </a:r>
            <a:r>
              <a:rPr lang="en-US" dirty="0"/>
              <a:t> </a:t>
            </a:r>
            <a:r>
              <a:rPr lang="en-US" dirty="0" err="1"/>
              <a:t>rezina</a:t>
            </a:r>
            <a:r>
              <a:rPr lang="en-US" dirty="0"/>
              <a:t> </a:t>
            </a:r>
            <a:r>
              <a:rPr lang="en-US" dirty="0" err="1"/>
              <a:t>gilamlar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uskunalarni</a:t>
            </a:r>
            <a:r>
              <a:rPr lang="en-US" dirty="0"/>
              <a:t> </a:t>
            </a:r>
            <a:r>
              <a:rPr lang="en-US" dirty="0" err="1"/>
              <a:t>bekitib</a:t>
            </a:r>
            <a:r>
              <a:rPr lang="en-US" dirty="0"/>
              <a:t> </a:t>
            </a:r>
            <a:r>
              <a:rPr lang="en-US" dirty="0" err="1"/>
              <a:t>turadigan</a:t>
            </a:r>
            <a:r>
              <a:rPr lang="en-US" dirty="0"/>
              <a:t> </a:t>
            </a:r>
            <a:r>
              <a:rPr lang="en-US" dirty="0" err="1"/>
              <a:t>qurilmalardan</a:t>
            </a:r>
            <a:r>
              <a:rPr lang="en-US" dirty="0"/>
              <a:t> </a:t>
            </a:r>
            <a:r>
              <a:rPr lang="en-US" dirty="0" err="1"/>
              <a:t>foydalanishi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smtClean="0"/>
              <a:t>1-rasmda </a:t>
            </a:r>
            <a:r>
              <a:rPr lang="en-US" dirty="0" err="1"/>
              <a:t>qurilmalaming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simlarini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korpuslarini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ko‘rsatilgan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10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atinLnBrk="1"/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dvigatellarning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nol</a:t>
            </a:r>
            <a:r>
              <a:rPr lang="en-US" dirty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qismini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yerga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usuli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1628800"/>
            <a:ext cx="842493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6987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 lnSpcReduction="20000"/>
          </a:bodyPr>
          <a:lstStyle/>
          <a:p>
            <a:pPr latinLnBrk="1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uskunalari</a:t>
            </a:r>
            <a:r>
              <a:rPr lang="en-US" dirty="0"/>
              <a:t>, </a:t>
            </a:r>
            <a:r>
              <a:rPr lang="en-US" dirty="0" err="1"/>
              <a:t>apparatlari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mexanizmlarining</a:t>
            </a:r>
            <a:r>
              <a:rPr lang="en-US" dirty="0"/>
              <a:t> </a:t>
            </a:r>
            <a:r>
              <a:rPr lang="en-US" dirty="0" err="1"/>
              <a:t>temir</a:t>
            </a:r>
            <a:r>
              <a:rPr lang="en-US" dirty="0"/>
              <a:t> </a:t>
            </a:r>
            <a:r>
              <a:rPr lang="en-US" dirty="0" err="1"/>
              <a:t>qopqoqlarini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majburiy</a:t>
            </a:r>
            <a:r>
              <a:rPr lang="en-US" dirty="0"/>
              <a:t> </a:t>
            </a:r>
            <a:r>
              <a:rPr lang="en-US" dirty="0" err="1"/>
              <a:t>hisoblanadi</a:t>
            </a:r>
            <a:r>
              <a:rPr lang="en-US" dirty="0"/>
              <a:t>. Bu </a:t>
            </a:r>
            <a:r>
              <a:rPr lang="en-US" dirty="0" err="1"/>
              <a:t>qoidani</a:t>
            </a:r>
            <a:r>
              <a:rPr lang="en-US" dirty="0"/>
              <a:t> </a:t>
            </a:r>
            <a:r>
              <a:rPr lang="en-US" dirty="0" err="1"/>
              <a:t>buzganlar</a:t>
            </a:r>
            <a:r>
              <a:rPr lang="en-US" dirty="0"/>
              <a:t> 0‘zbekiston </a:t>
            </a:r>
            <a:r>
              <a:rPr lang="en-US" dirty="0" err="1"/>
              <a:t>Respublikasining</a:t>
            </a:r>
            <a:r>
              <a:rPr lang="en-US" dirty="0"/>
              <a:t>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qonunlari</a:t>
            </a:r>
            <a:r>
              <a:rPr lang="en-US" dirty="0"/>
              <a:t> </a:t>
            </a:r>
            <a:r>
              <a:rPr lang="en-US" dirty="0" err="1"/>
              <a:t>oldida</a:t>
            </a:r>
            <a:r>
              <a:rPr lang="en-US" dirty="0"/>
              <a:t> </a:t>
            </a:r>
            <a:r>
              <a:rPr lang="en-US" dirty="0" err="1"/>
              <a:t>javobgar</a:t>
            </a:r>
            <a:r>
              <a:rPr lang="en-US" dirty="0"/>
              <a:t> </a:t>
            </a:r>
            <a:r>
              <a:rPr lang="en-US" dirty="0" err="1"/>
              <a:t>hisoblanadilar</a:t>
            </a:r>
            <a:r>
              <a:rPr lang="en-US" dirty="0"/>
              <a:t>. 1000 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tarmoqlarida</a:t>
            </a:r>
            <a:r>
              <a:rPr lang="en-US" dirty="0"/>
              <a:t> </a:t>
            </a:r>
            <a:r>
              <a:rPr lang="en-US" dirty="0" err="1"/>
              <a:t>zazemleniyani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, </a:t>
            </a:r>
            <a:r>
              <a:rPr lang="en-US" dirty="0" err="1"/>
              <a:t>pastki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tarmoqlar</a:t>
            </a:r>
            <a:r>
              <a:rPr lang="en-US" dirty="0"/>
              <a:t> 380/220 V da </a:t>
            </a:r>
            <a:r>
              <a:rPr lang="en-US" dirty="0" err="1"/>
              <a:t>nolni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qilinadi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tokidan</a:t>
            </a:r>
            <a:r>
              <a:rPr lang="en-US" dirty="0"/>
              <a:t> </a:t>
            </a:r>
            <a:r>
              <a:rPr lang="en-US" dirty="0" err="1"/>
              <a:t>jabrlanganga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yordamni</a:t>
            </a:r>
            <a:r>
              <a:rPr lang="en-US" dirty="0"/>
              <a:t> </a:t>
            </a:r>
            <a:r>
              <a:rPr lang="en-US" dirty="0" err="1"/>
              <a:t>o'sha</a:t>
            </a:r>
            <a:r>
              <a:rPr lang="en-US" dirty="0"/>
              <a:t> </a:t>
            </a:r>
            <a:r>
              <a:rPr lang="en-US" dirty="0" err="1"/>
              <a:t>yeming</a:t>
            </a:r>
            <a:r>
              <a:rPr lang="en-US" dirty="0"/>
              <a:t> </a:t>
            </a:r>
            <a:r>
              <a:rPr lang="en-US" dirty="0" err="1"/>
              <a:t>o‘zida</a:t>
            </a:r>
            <a:r>
              <a:rPr lang="en-US" dirty="0"/>
              <a:t> </a:t>
            </a:r>
            <a:r>
              <a:rPr lang="en-US" dirty="0" err="1"/>
              <a:t>ko‘rsatish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Jabrlanganga</a:t>
            </a:r>
            <a:r>
              <a:rPr lang="en-US" dirty="0"/>
              <a:t> </a:t>
            </a:r>
            <a:r>
              <a:rPr lang="en-US" dirty="0" err="1"/>
              <a:t>o‘z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to‘g‘ri</a:t>
            </a:r>
            <a:r>
              <a:rPr lang="en-US" dirty="0"/>
              <a:t> </a:t>
            </a:r>
            <a:r>
              <a:rPr lang="en-US" dirty="0" err="1"/>
              <a:t>yordam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ahamiyatga</a:t>
            </a:r>
            <a:r>
              <a:rPr lang="en-US" dirty="0"/>
              <a:t> </a:t>
            </a:r>
            <a:r>
              <a:rPr lang="en-US" dirty="0" err="1"/>
              <a:t>ega</a:t>
            </a:r>
            <a:r>
              <a:rPr lang="en-US" dirty="0"/>
              <a:t>. </a:t>
            </a:r>
            <a:r>
              <a:rPr lang="en-US" dirty="0" err="1"/>
              <a:t>Birinchidan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o‘chirish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, </a:t>
            </a:r>
            <a:r>
              <a:rPr lang="en-US" dirty="0" err="1"/>
              <a:t>buning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dastalari</a:t>
            </a:r>
            <a:r>
              <a:rPr lang="en-US" dirty="0"/>
              <a:t> </a:t>
            </a:r>
            <a:r>
              <a:rPr lang="en-US" dirty="0" err="1"/>
              <a:t>izolatsiyalangan</a:t>
            </a:r>
            <a:r>
              <a:rPr lang="en-US" dirty="0"/>
              <a:t> </a:t>
            </a:r>
            <a:r>
              <a:rPr lang="en-US" dirty="0" err="1"/>
              <a:t>asbob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bor</a:t>
            </a:r>
            <a:r>
              <a:rPr lang="en-US" dirty="0"/>
              <a:t> </a:t>
            </a:r>
            <a:r>
              <a:rPr lang="en-US" dirty="0" err="1"/>
              <a:t>sim</a:t>
            </a:r>
            <a:r>
              <a:rPr lang="en-US" dirty="0"/>
              <a:t> </a:t>
            </a:r>
            <a:r>
              <a:rPr lang="en-US" dirty="0" err="1"/>
              <a:t>uziladi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 err="1"/>
              <a:t>Agarda</a:t>
            </a:r>
            <a:r>
              <a:rPr lang="en-US" dirty="0"/>
              <a:t>, </a:t>
            </a:r>
            <a:r>
              <a:rPr lang="en-US" dirty="0" err="1"/>
              <a:t>jabrlanganda</a:t>
            </a:r>
            <a:r>
              <a:rPr lang="en-US" dirty="0"/>
              <a:t> </a:t>
            </a:r>
            <a:r>
              <a:rPr lang="en-US" dirty="0" err="1"/>
              <a:t>hayot</a:t>
            </a:r>
            <a:r>
              <a:rPr lang="en-US" dirty="0"/>
              <a:t> </a:t>
            </a:r>
            <a:r>
              <a:rPr lang="en-US" dirty="0" err="1"/>
              <a:t>belgilari</a:t>
            </a:r>
            <a:r>
              <a:rPr lang="en-US" dirty="0"/>
              <a:t> </a:t>
            </a:r>
            <a:r>
              <a:rPr lang="en-US" dirty="0" err="1"/>
              <a:t>bo‘Isa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u 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olayotgan</a:t>
            </a:r>
            <a:r>
              <a:rPr lang="en-US" dirty="0"/>
              <a:t> </a:t>
            </a:r>
            <a:r>
              <a:rPr lang="en-US" dirty="0" err="1"/>
              <a:t>bo‘lsa</a:t>
            </a:r>
            <a:r>
              <a:rPr lang="en-US" dirty="0"/>
              <a:t>, </a:t>
            </a:r>
            <a:r>
              <a:rPr lang="en-US" dirty="0" err="1"/>
              <a:t>sun’iy</a:t>
            </a:r>
            <a:r>
              <a:rPr lang="en-US" dirty="0"/>
              <a:t> </a:t>
            </a:r>
            <a:r>
              <a:rPr lang="en-US" dirty="0" err="1"/>
              <a:t>nafas</a:t>
            </a:r>
            <a:r>
              <a:rPr lang="en-US" dirty="0"/>
              <a:t> </a:t>
            </a:r>
            <a:r>
              <a:rPr lang="en-US" dirty="0" err="1"/>
              <a:t>oldirishni</a:t>
            </a:r>
            <a:r>
              <a:rPr lang="en-US" dirty="0"/>
              <a:t> </a:t>
            </a:r>
            <a:r>
              <a:rPr lang="en-US" dirty="0" err="1"/>
              <a:t>boshlash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,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yordamni</a:t>
            </a:r>
            <a:r>
              <a:rPr lang="en-US" dirty="0"/>
              <a:t> </a:t>
            </a:r>
            <a:r>
              <a:rPr lang="en-US" dirty="0" err="1"/>
              <a:t>chaqirish</a:t>
            </a:r>
            <a:r>
              <a:rPr lang="en-US" dirty="0"/>
              <a:t> </a:t>
            </a:r>
            <a:r>
              <a:rPr lang="en-US" dirty="0" err="1"/>
              <a:t>lozim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80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400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Boshlang`ich nazorat ichki elektr o`tkazishda texnik xavfsizlik qoidalari </vt:lpstr>
      <vt:lpstr>Презентация PowerPoint</vt:lpstr>
      <vt:lpstr>Yuqori kuchlanishga tushgan odamni qanday qutqarish. </vt:lpstr>
      <vt:lpstr>Ikki fazali tarmoqda bevosita kontakt</vt:lpstr>
      <vt:lpstr>Презентация PowerPoint</vt:lpstr>
      <vt:lpstr>Elektr dvigatellarning nol  qismini yerga ulash usuli.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Boshlang`ich nazorat ichki elektr o`tkazishda texnik xavfsizlik qoidalari </dc:title>
  <dc:creator>Elektrik</dc:creator>
  <cp:lastModifiedBy>Elektrik</cp:lastModifiedBy>
  <cp:revision>8</cp:revision>
  <dcterms:created xsi:type="dcterms:W3CDTF">2023-07-18T12:04:02Z</dcterms:created>
  <dcterms:modified xsi:type="dcterms:W3CDTF">2023-07-18T12:18:31Z</dcterms:modified>
</cp:coreProperties>
</file>