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37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4698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181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6721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7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35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4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1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19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17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71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60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33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40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DD6FD-159E-4FD9-BC7A-ED6E112F4C0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80C98C-5ADA-4BF1-9B09-436609A11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31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mavzu-avtomobil-shinalarini-tamirlash-rej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6-m-a-v-rulone-korichnevih-oboev-na-m-menesh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maruza-14-mavzu-tik-stvollarning-kondalang-kesim-yuzasi-shakli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mustaqil-ish-mavzu-talab-va-taklif-nazariyasi-bozor-muvozanati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kokrak-suti-bilan-oziqlantirish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18-mavzu-elektr-taminot-tizimlarining-rele-himoya-va-avtomatik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3464" y="351447"/>
            <a:ext cx="8730539" cy="1071911"/>
          </a:xfrm>
        </p:spPr>
        <p:txBody>
          <a:bodyPr/>
          <a:lstStyle/>
          <a:p>
            <a:pPr algn="l"/>
            <a:r>
              <a:rPr lang="en-US" sz="2400" b="1" dirty="0" smtClean="0"/>
              <a:t>    </a:t>
            </a:r>
            <a:r>
              <a:rPr lang="en-US" sz="2400" b="1" dirty="0" err="1" smtClean="0"/>
              <a:t>Elektr</a:t>
            </a:r>
            <a:r>
              <a:rPr lang="en-US" sz="2400" b="1" dirty="0" smtClean="0"/>
              <a:t> </a:t>
            </a:r>
            <a:r>
              <a:rPr lang="en-US" sz="2400" b="1" dirty="0" err="1"/>
              <a:t>simlar</a:t>
            </a:r>
            <a:r>
              <a:rPr lang="en-US" sz="2400" b="1" dirty="0"/>
              <a:t>, </a:t>
            </a:r>
            <a:r>
              <a:rPr lang="en-US" sz="2400" b="1" dirty="0" err="1"/>
              <a:t>ulash</a:t>
            </a:r>
            <a:r>
              <a:rPr lang="en-US" sz="2400" b="1" dirty="0"/>
              <a:t> </a:t>
            </a:r>
            <a:r>
              <a:rPr lang="en-US" sz="2400" b="1" dirty="0" err="1"/>
              <a:t>apparatlari</a:t>
            </a:r>
            <a:r>
              <a:rPr lang="en-US" sz="2400" b="1" dirty="0"/>
              <a:t> </a:t>
            </a:r>
            <a:r>
              <a:rPr lang="en-US" sz="2400" b="1" dirty="0" err="1"/>
              <a:t>Saqlagichlar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rele</a:t>
            </a:r>
            <a:r>
              <a:rPr lang="en-US" sz="2400" b="1" dirty="0"/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464" y="1523293"/>
            <a:ext cx="8730539" cy="5041409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 err="1" smtClean="0"/>
              <a:t>Reja</a:t>
            </a:r>
            <a:r>
              <a:rPr lang="en-US" dirty="0" smtClean="0"/>
              <a:t>.</a:t>
            </a:r>
            <a:endParaRPr lang="ru-RU" dirty="0" smtClean="0"/>
          </a:p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simlarining</a:t>
            </a:r>
            <a:r>
              <a:rPr lang="en-US" dirty="0" smtClean="0"/>
              <a:t> </a:t>
            </a:r>
            <a:r>
              <a:rPr lang="en-US" dirty="0" err="1" smtClean="0"/>
              <a:t>turlari</a:t>
            </a:r>
            <a:r>
              <a:rPr lang="en-US" dirty="0" smtClean="0"/>
              <a:t>.</a:t>
            </a:r>
            <a:endParaRPr lang="ru-RU" dirty="0" smtClean="0"/>
          </a:p>
          <a:p>
            <a:pPr algn="just"/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bog’lanish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/>
              <a:t>3.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/>
              <a:t>4. </a:t>
            </a:r>
            <a:r>
              <a:rPr lang="en-US" dirty="0" err="1"/>
              <a:t>Saqlagichlar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92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455" y="418053"/>
            <a:ext cx="10347224" cy="6008626"/>
          </a:xfrm>
        </p:spPr>
        <p:txBody>
          <a:bodyPr>
            <a:normAutofit/>
          </a:bodyPr>
          <a:lstStyle/>
          <a:p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jihozlar</a:t>
            </a:r>
            <a:r>
              <a:rPr lang="en-US" sz="2400" dirty="0"/>
              <a:t> </a:t>
            </a:r>
            <a:r>
              <a:rPr lang="en-US" sz="2400" dirty="0" err="1"/>
              <a:t>chizmalarida</a:t>
            </a:r>
            <a:r>
              <a:rPr lang="en-US" sz="2400" dirty="0"/>
              <a:t> </a:t>
            </a:r>
            <a:r>
              <a:rPr lang="en-US" sz="2400" dirty="0" err="1"/>
              <a:t>ulanmalar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avtotraktor</a:t>
            </a:r>
            <a:r>
              <a:rPr lang="en-US" sz="2400" dirty="0"/>
              <a:t> </a:t>
            </a:r>
            <a:r>
              <a:rPr lang="en-US" sz="2400" dirty="0" err="1">
                <a:hlinkClick r:id="rId2"/>
              </a:rPr>
              <a:t>simlari</a:t>
            </a:r>
            <a:r>
              <a:rPr lang="en-US" sz="2400" dirty="0">
                <a:hlinkClick r:id="rId2"/>
              </a:rPr>
              <a:t> </a:t>
            </a:r>
            <a:r>
              <a:rPr lang="en-US" sz="2400" dirty="0" err="1">
                <a:hlinkClick r:id="rId2"/>
              </a:rPr>
              <a:t>ishlatiladi</a:t>
            </a:r>
            <a:r>
              <a:rPr lang="en-US" sz="2400" dirty="0"/>
              <a:t>, </a:t>
            </a:r>
            <a:r>
              <a:rPr lang="en-US" sz="2400" dirty="0" err="1"/>
              <a:t>ular</a:t>
            </a:r>
            <a:r>
              <a:rPr lang="en-US" sz="2400" dirty="0"/>
              <a:t> past </a:t>
            </a:r>
            <a:r>
              <a:rPr lang="en-US" sz="2400" dirty="0" err="1"/>
              <a:t>kuchlanishli</a:t>
            </a:r>
            <a:r>
              <a:rPr lang="en-US" sz="2400" dirty="0"/>
              <a:t> (48 V </a:t>
            </a:r>
            <a:r>
              <a:rPr lang="en-US" sz="2400" dirty="0" err="1"/>
              <a:t>gacha</a:t>
            </a:r>
            <a:r>
              <a:rPr lang="en-US" sz="2400" dirty="0"/>
              <a:t> GOST9751-77)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kuchlanishli</a:t>
            </a:r>
            <a:r>
              <a:rPr lang="en-US" sz="2400" dirty="0"/>
              <a:t> (20 - 30 </a:t>
            </a:r>
            <a:r>
              <a:rPr lang="en-US" sz="2400" dirty="0" err="1"/>
              <a:t>ming</a:t>
            </a:r>
            <a:r>
              <a:rPr lang="en-US" sz="2400" dirty="0"/>
              <a:t> V) </a:t>
            </a:r>
            <a:r>
              <a:rPr lang="en-US" sz="2400" dirty="0" err="1"/>
              <a:t>simlarga</a:t>
            </a:r>
            <a:r>
              <a:rPr lang="en-US" sz="2400" dirty="0"/>
              <a:t> </a:t>
            </a:r>
            <a:r>
              <a:rPr lang="en-US" sz="2400" dirty="0" err="1"/>
              <a:t>bo'linadi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dirty="0" err="1"/>
              <a:t>Avtotraktor</a:t>
            </a:r>
            <a:r>
              <a:rPr lang="en-US" sz="2400" dirty="0"/>
              <a:t> </a:t>
            </a:r>
            <a:r>
              <a:rPr lang="en-US" sz="2400" dirty="0" err="1"/>
              <a:t>simlarining</a:t>
            </a:r>
            <a:r>
              <a:rPr lang="en-US" sz="2400" dirty="0"/>
              <a:t> </a:t>
            </a:r>
            <a:r>
              <a:rPr lang="en-US" sz="2400" dirty="0" err="1"/>
              <a:t>izolatsiyasi</a:t>
            </a:r>
            <a:r>
              <a:rPr lang="en-US" sz="2400" dirty="0"/>
              <a:t> </a:t>
            </a:r>
            <a:r>
              <a:rPr lang="en-US" sz="2400" dirty="0" err="1"/>
              <a:t>sifatida</a:t>
            </a:r>
            <a:r>
              <a:rPr lang="en-US" sz="2400" dirty="0"/>
              <a:t> </a:t>
            </a:r>
            <a:r>
              <a:rPr lang="en-US" sz="2400" dirty="0" err="1"/>
              <a:t>polivirulxloridli</a:t>
            </a:r>
            <a:r>
              <a:rPr lang="en-US" sz="2400" dirty="0"/>
              <a:t> </a:t>
            </a:r>
            <a:r>
              <a:rPr lang="en-US" sz="2400" dirty="0" err="1"/>
              <a:t>plastikatdan</a:t>
            </a:r>
            <a:r>
              <a:rPr lang="en-US" sz="2400" dirty="0"/>
              <a:t> </a:t>
            </a:r>
            <a:r>
              <a:rPr lang="en-US" sz="2400" dirty="0" err="1"/>
              <a:t>foydalaruladi</a:t>
            </a:r>
            <a:r>
              <a:rPr lang="en-US" sz="2400" dirty="0"/>
              <a:t>. U </a:t>
            </a:r>
            <a:r>
              <a:rPr lang="en-US" sz="2400" dirty="0" err="1"/>
              <a:t>avtomobillardagi</a:t>
            </a:r>
            <a:r>
              <a:rPr lang="en-US" sz="2400" dirty="0"/>
              <a:t> </a:t>
            </a:r>
            <a:r>
              <a:rPr lang="en-US" sz="2400" dirty="0" err="1"/>
              <a:t>simlar</a:t>
            </a:r>
            <a:r>
              <a:rPr lang="en-US" sz="2400" dirty="0"/>
              <a:t> </a:t>
            </a:r>
            <a:r>
              <a:rPr lang="en-US" sz="2400" dirty="0" err="1"/>
              <a:t>izolatsiyasiga</a:t>
            </a:r>
            <a:r>
              <a:rPr lang="en-US" sz="2400" dirty="0"/>
              <a:t> </a:t>
            </a:r>
            <a:r>
              <a:rPr lang="en-US" sz="2400" dirty="0" err="1"/>
              <a:t>qo'yiladigan</a:t>
            </a:r>
            <a:r>
              <a:rPr lang="en-US" sz="2400" dirty="0"/>
              <a:t> </a:t>
            </a:r>
            <a:r>
              <a:rPr lang="en-US" sz="2400" dirty="0" err="1"/>
              <a:t>talablarni</a:t>
            </a:r>
            <a:r>
              <a:rPr lang="en-US" sz="2400" dirty="0"/>
              <a:t> </a:t>
            </a:r>
            <a:r>
              <a:rPr lang="en-US" sz="2400" dirty="0" err="1"/>
              <a:t>qanoatlantiradi</a:t>
            </a:r>
            <a:r>
              <a:rPr lang="en-US" sz="2400" dirty="0"/>
              <a:t>, </a:t>
            </a:r>
            <a:r>
              <a:rPr lang="en-US" sz="2400" dirty="0" err="1"/>
              <a:t>ya'ni</a:t>
            </a:r>
            <a:r>
              <a:rPr lang="en-US" sz="2400" dirty="0"/>
              <a:t> </a:t>
            </a:r>
            <a:r>
              <a:rPr lang="en-US" sz="2400" dirty="0" err="1"/>
              <a:t>moy</a:t>
            </a:r>
            <a:r>
              <a:rPr lang="en-US" sz="2400" dirty="0"/>
              <a:t>, </a:t>
            </a:r>
            <a:r>
              <a:rPr lang="en-US" sz="2400" dirty="0" err="1"/>
              <a:t>benzin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kislotaga</a:t>
            </a:r>
            <a:r>
              <a:rPr lang="en-US" sz="2400" dirty="0"/>
              <a:t> </a:t>
            </a:r>
            <a:r>
              <a:rPr lang="en-US" sz="2400" dirty="0" err="1"/>
              <a:t>bardoshligi</a:t>
            </a:r>
            <a:r>
              <a:rPr lang="en-US" sz="2400" dirty="0"/>
              <a:t> </a:t>
            </a:r>
            <a:r>
              <a:rPr lang="en-US" sz="2400" dirty="0" err="1"/>
              <a:t>yuqori</a:t>
            </a:r>
            <a:r>
              <a:rPr lang="en-US" sz="2400" dirty="0"/>
              <a:t>, </a:t>
            </a:r>
            <a:r>
              <a:rPr lang="en-US" sz="2400" dirty="0" err="1"/>
              <a:t>yonishni</a:t>
            </a:r>
            <a:r>
              <a:rPr lang="en-US" sz="2400" dirty="0"/>
              <a:t> </a:t>
            </a:r>
            <a:r>
              <a:rPr lang="en-US" sz="2400" dirty="0" err="1"/>
              <a:t>tarqatmaydi</a:t>
            </a:r>
            <a:r>
              <a:rPr lang="en-US" sz="2400" dirty="0"/>
              <a:t>, past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haroratlarda</a:t>
            </a:r>
            <a:r>
              <a:rPr lang="en-US" sz="2400" dirty="0"/>
              <a:t> </a:t>
            </a:r>
            <a:r>
              <a:rPr lang="en-US" sz="2400" dirty="0" err="1"/>
              <a:t>ishlash</a:t>
            </a:r>
            <a:r>
              <a:rPr lang="en-US" sz="2400" dirty="0"/>
              <a:t> </a:t>
            </a:r>
            <a:r>
              <a:rPr lang="en-US" sz="2400" dirty="0" err="1"/>
              <a:t>layoqatliligiga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. PBA, PVAE </a:t>
            </a:r>
            <a:r>
              <a:rPr lang="en-US" sz="2400" dirty="0" err="1"/>
              <a:t>va</a:t>
            </a:r>
            <a:r>
              <a:rPr lang="en-US" sz="2400" dirty="0"/>
              <a:t> PVAL </a:t>
            </a:r>
            <a:r>
              <a:rPr lang="en-US" sz="2400" dirty="0" err="1"/>
              <a:t>rusumli</a:t>
            </a:r>
            <a:r>
              <a:rPr lang="en-US" sz="2400" dirty="0"/>
              <a:t> </a:t>
            </a:r>
            <a:r>
              <a:rPr lang="en-US" sz="2400" dirty="0" err="1"/>
              <a:t>simlardan</a:t>
            </a:r>
            <a:r>
              <a:rPr lang="en-US" sz="2400" dirty="0"/>
              <a:t> -40 </a:t>
            </a:r>
            <a:r>
              <a:rPr lang="en-US" sz="2400" dirty="0" err="1"/>
              <a:t>dan</a:t>
            </a:r>
            <a:r>
              <a:rPr lang="en-US" sz="2400" dirty="0"/>
              <a:t> +105°C </a:t>
            </a:r>
            <a:r>
              <a:rPr lang="en-US" sz="2400" dirty="0" err="1"/>
              <a:t>gacha</a:t>
            </a:r>
            <a:r>
              <a:rPr lang="en-US" sz="2400" dirty="0"/>
              <a:t> </a:t>
            </a:r>
            <a:r>
              <a:rPr lang="en-US" sz="2400" dirty="0" err="1"/>
              <a:t>bo'lgan</a:t>
            </a:r>
            <a:r>
              <a:rPr lang="en-US" sz="2400" dirty="0"/>
              <a:t> </a:t>
            </a:r>
            <a:r>
              <a:rPr lang="en-US" sz="2400" dirty="0" err="1"/>
              <a:t>haroratlarda</a:t>
            </a:r>
            <a:r>
              <a:rPr lang="en-US" sz="2400" dirty="0"/>
              <a:t> </a:t>
            </a:r>
            <a:r>
              <a:rPr lang="en-US" sz="2400" dirty="0" err="1"/>
              <a:t>ishlaydigan</a:t>
            </a:r>
            <a:r>
              <a:rPr lang="en-US" sz="2400" dirty="0"/>
              <a:t> </a:t>
            </a:r>
            <a:r>
              <a:rPr lang="en-US" sz="2400" dirty="0" err="1"/>
              <a:t>ulanmalar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foydalaruladi</a:t>
            </a:r>
            <a:r>
              <a:rPr lang="en-US" sz="2400" dirty="0"/>
              <a:t>, </a:t>
            </a:r>
            <a:r>
              <a:rPr lang="en-US" sz="2400" dirty="0" err="1"/>
              <a:t>qolgan</a:t>
            </a:r>
            <a:r>
              <a:rPr lang="en-US" sz="2400" dirty="0"/>
              <a:t> </a:t>
            </a:r>
            <a:r>
              <a:rPr lang="en-US" sz="2400" dirty="0" err="1"/>
              <a:t>rusumdagi</a:t>
            </a:r>
            <a:r>
              <a:rPr lang="en-US" sz="2400" dirty="0"/>
              <a:t> </a:t>
            </a:r>
            <a:r>
              <a:rPr lang="en-US" sz="2400" dirty="0" err="1"/>
              <a:t>simlar</a:t>
            </a:r>
            <a:r>
              <a:rPr lang="en-US" sz="2400" dirty="0"/>
              <a:t> </a:t>
            </a:r>
            <a:r>
              <a:rPr lang="en-US" sz="2400" dirty="0" err="1"/>
              <a:t>esa</a:t>
            </a:r>
            <a:r>
              <a:rPr lang="en-US" sz="2400" dirty="0"/>
              <a:t> -40 </a:t>
            </a:r>
            <a:r>
              <a:rPr lang="en-US" sz="2400" dirty="0" err="1"/>
              <a:t>dan</a:t>
            </a:r>
            <a:r>
              <a:rPr lang="en-US" sz="2400" dirty="0"/>
              <a:t> +70°C </a:t>
            </a:r>
            <a:r>
              <a:rPr lang="en-US" sz="2400" dirty="0" err="1"/>
              <a:t>gacha</a:t>
            </a:r>
            <a:r>
              <a:rPr lang="en-US" sz="2400" dirty="0"/>
              <a:t> </a:t>
            </a:r>
            <a:r>
              <a:rPr lang="en-US" sz="2400" dirty="0" err="1"/>
              <a:t>bo'lgan</a:t>
            </a:r>
            <a:r>
              <a:rPr lang="en-US" sz="2400" dirty="0"/>
              <a:t> </a:t>
            </a:r>
            <a:r>
              <a:rPr lang="en-US" sz="2400" dirty="0" err="1"/>
              <a:t>haroratlarda</a:t>
            </a:r>
            <a:r>
              <a:rPr lang="en-US" sz="2400" dirty="0"/>
              <a:t> </a:t>
            </a:r>
            <a:r>
              <a:rPr lang="en-US" sz="2400" dirty="0" err="1"/>
              <a:t>ishlatiladi</a:t>
            </a:r>
            <a:r>
              <a:rPr lang="en-US" sz="2400" dirty="0"/>
              <a:t>. Agar </a:t>
            </a:r>
            <a:r>
              <a:rPr lang="en-US" sz="2400" dirty="0" err="1"/>
              <a:t>asboblarni</a:t>
            </a:r>
            <a:r>
              <a:rPr lang="en-US" sz="2400" dirty="0"/>
              <a:t> </a:t>
            </a:r>
            <a:r>
              <a:rPr lang="en-US" sz="2400" dirty="0" err="1"/>
              <a:t>ulashda</a:t>
            </a:r>
            <a:r>
              <a:rPr lang="en-US" sz="2400" dirty="0"/>
              <a:t> </a:t>
            </a:r>
            <a:r>
              <a:rPr lang="en-US" sz="2400" dirty="0" err="1"/>
              <a:t>simlarni</a:t>
            </a:r>
            <a:r>
              <a:rPr lang="en-US" sz="2400" dirty="0"/>
              <a:t> </a:t>
            </a:r>
            <a:r>
              <a:rPr lang="en-US" sz="2400" dirty="0" err="1"/>
              <a:t>ekranlash</a:t>
            </a:r>
            <a:r>
              <a:rPr lang="en-US" sz="2400" dirty="0"/>
              <a:t> </a:t>
            </a:r>
            <a:r>
              <a:rPr lang="en-US" sz="2400" dirty="0" err="1"/>
              <a:t>talab</a:t>
            </a:r>
            <a:r>
              <a:rPr lang="en-US" sz="2400" dirty="0"/>
              <a:t> </a:t>
            </a:r>
            <a:r>
              <a:rPr lang="en-US" sz="2400" dirty="0" err="1"/>
              <a:t>etilsa</a:t>
            </a:r>
            <a:r>
              <a:rPr lang="en-US" sz="2400" dirty="0"/>
              <a:t>, u </a:t>
            </a:r>
            <a:r>
              <a:rPr lang="en-US" sz="2400" dirty="0" err="1"/>
              <a:t>holda</a:t>
            </a:r>
            <a:r>
              <a:rPr lang="en-US" sz="2400" dirty="0"/>
              <a:t> PVAE </a:t>
            </a:r>
            <a:r>
              <a:rPr lang="en-US" sz="2400" dirty="0" err="1"/>
              <a:t>va</a:t>
            </a:r>
            <a:r>
              <a:rPr lang="en-US" sz="2400" dirty="0"/>
              <a:t> PGVAE </a:t>
            </a:r>
            <a:r>
              <a:rPr lang="en-US" sz="2400" dirty="0" err="1"/>
              <a:t>rusumli</a:t>
            </a:r>
            <a:r>
              <a:rPr lang="en-US" sz="2400" dirty="0"/>
              <a:t> </a:t>
            </a:r>
            <a:r>
              <a:rPr lang="en-US" sz="2400" dirty="0" err="1"/>
              <a:t>simlar</a:t>
            </a:r>
            <a:r>
              <a:rPr lang="en-US" sz="2400" dirty="0"/>
              <a:t> </a:t>
            </a:r>
            <a:r>
              <a:rPr lang="en-US" sz="2400" dirty="0" err="1"/>
              <a:t>qo'llaruladi</a:t>
            </a:r>
            <a:r>
              <a:rPr lang="en-US" sz="2400" dirty="0"/>
              <a:t>. </a:t>
            </a:r>
            <a:r>
              <a:rPr lang="en-US" sz="2400" dirty="0" err="1"/>
              <a:t>Simlarni</a:t>
            </a:r>
            <a:r>
              <a:rPr lang="en-US" sz="2400" dirty="0"/>
              <a:t> </a:t>
            </a:r>
            <a:r>
              <a:rPr lang="en-US" sz="2400" dirty="0" err="1"/>
              <a:t>mexanik</a:t>
            </a:r>
            <a:r>
              <a:rPr lang="en-US" sz="2400" dirty="0"/>
              <a:t> </a:t>
            </a:r>
            <a:r>
              <a:rPr lang="en-US" sz="2400" dirty="0" err="1"/>
              <a:t>shikastlanishlardan</a:t>
            </a:r>
            <a:r>
              <a:rPr lang="en-US" sz="2400" dirty="0"/>
              <a:t> </a:t>
            </a:r>
            <a:r>
              <a:rPr lang="en-US" sz="2400" dirty="0" err="1"/>
              <a:t>himoya</a:t>
            </a:r>
            <a:r>
              <a:rPr lang="en-US" sz="2400" dirty="0"/>
              <a:t> </a:t>
            </a:r>
            <a:r>
              <a:rPr lang="en-US" sz="2400" dirty="0" err="1"/>
              <a:t>qilish</a:t>
            </a:r>
            <a:r>
              <a:rPr lang="en-US" sz="2400" dirty="0"/>
              <a:t> </a:t>
            </a:r>
            <a:r>
              <a:rPr lang="en-US" sz="2400" dirty="0" err="1"/>
              <a:t>zarur</a:t>
            </a:r>
            <a:r>
              <a:rPr lang="en-US" sz="2400" dirty="0"/>
              <a:t> </a:t>
            </a:r>
            <a:r>
              <a:rPr lang="en-US" sz="2400" dirty="0" err="1"/>
              <a:t>bo'lgan</a:t>
            </a:r>
            <a:r>
              <a:rPr lang="en-US" sz="2400" dirty="0"/>
              <a:t> </a:t>
            </a:r>
            <a:r>
              <a:rPr lang="en-US" sz="2400" dirty="0" err="1"/>
              <a:t>hollarda</a:t>
            </a:r>
            <a:r>
              <a:rPr lang="en-US" sz="2400" dirty="0"/>
              <a:t> </a:t>
            </a:r>
            <a:r>
              <a:rPr lang="en-US" sz="2400" dirty="0" err="1"/>
              <a:t>esa</a:t>
            </a:r>
            <a:r>
              <a:rPr lang="en-US" sz="2400" dirty="0"/>
              <a:t> PGVAB </a:t>
            </a:r>
            <a:r>
              <a:rPr lang="en-US" sz="2400" dirty="0" err="1"/>
              <a:t>rusumli</a:t>
            </a:r>
            <a:r>
              <a:rPr lang="en-US" sz="2400" dirty="0"/>
              <a:t> </a:t>
            </a:r>
            <a:r>
              <a:rPr lang="en-US" sz="2400" dirty="0" err="1"/>
              <a:t>izolatsiyasi</a:t>
            </a:r>
            <a:r>
              <a:rPr lang="en-US" sz="2400" dirty="0"/>
              <a:t> </a:t>
            </a:r>
            <a:r>
              <a:rPr lang="en-US" sz="2400" dirty="0" err="1"/>
              <a:t>zirxlangan</a:t>
            </a:r>
            <a:r>
              <a:rPr lang="en-US" sz="2400" dirty="0"/>
              <a:t> </a:t>
            </a:r>
            <a:r>
              <a:rPr lang="en-US" sz="2400" dirty="0" err="1"/>
              <a:t>simlar</a:t>
            </a:r>
            <a:r>
              <a:rPr lang="en-US" sz="2400" dirty="0"/>
              <a:t> </a:t>
            </a:r>
            <a:r>
              <a:rPr lang="en-US" sz="2400" dirty="0" err="1"/>
              <a:t>ishlatiladi</a:t>
            </a:r>
            <a:r>
              <a:rPr lang="en-US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5546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2443" y="1073661"/>
            <a:ext cx="8596668" cy="5085599"/>
          </a:xfrm>
        </p:spPr>
        <p:txBody>
          <a:bodyPr>
            <a:normAutofit/>
          </a:bodyPr>
          <a:lstStyle/>
          <a:p>
            <a:r>
              <a:rPr lang="en-US" sz="2400" dirty="0" err="1"/>
              <a:t>Sim</a:t>
            </a:r>
            <a:r>
              <a:rPr lang="en-US" sz="2400" dirty="0"/>
              <a:t> </a:t>
            </a:r>
            <a:r>
              <a:rPr lang="en-US" sz="2400" dirty="0" err="1"/>
              <a:t>ustidagi</a:t>
            </a:r>
            <a:r>
              <a:rPr lang="en-US" sz="2400" dirty="0"/>
              <a:t> </a:t>
            </a:r>
            <a:r>
              <a:rPr lang="en-US" sz="2400" dirty="0" err="1"/>
              <a:t>qoplama</a:t>
            </a:r>
            <a:r>
              <a:rPr lang="en-US" sz="2400" dirty="0"/>
              <a:t> </a:t>
            </a:r>
            <a:r>
              <a:rPr lang="en-US" sz="2400" dirty="0" err="1"/>
              <a:t>quyidagi</a:t>
            </a:r>
            <a:r>
              <a:rPr lang="en-US" sz="2400" dirty="0"/>
              <a:t> </a:t>
            </a:r>
            <a:r>
              <a:rPr lang="en-US" sz="2400" dirty="0" err="1"/>
              <a:t>ranglarda</a:t>
            </a:r>
            <a:r>
              <a:rPr lang="en-US" sz="2400" dirty="0"/>
              <a:t> </a:t>
            </a:r>
            <a:r>
              <a:rPr lang="en-US" sz="2400" dirty="0" err="1"/>
              <a:t>tayyorlanadi</a:t>
            </a:r>
            <a:r>
              <a:rPr lang="en-US" sz="2400" dirty="0"/>
              <a:t>: </a:t>
            </a:r>
            <a:r>
              <a:rPr lang="en-US" sz="2400" dirty="0" err="1"/>
              <a:t>oq</a:t>
            </a:r>
            <a:r>
              <a:rPr lang="en-US" sz="2400" dirty="0"/>
              <a:t>, </a:t>
            </a:r>
            <a:r>
              <a:rPr lang="en-US" sz="2400" dirty="0" err="1"/>
              <a:t>sariq</a:t>
            </a:r>
            <a:r>
              <a:rPr lang="en-US" sz="2400" dirty="0"/>
              <a:t>, </a:t>
            </a:r>
            <a:r>
              <a:rPr lang="en-US" sz="2400" dirty="0" err="1"/>
              <a:t>to'q</a:t>
            </a:r>
            <a:r>
              <a:rPr lang="en-US" sz="2400" dirty="0"/>
              <a:t> </a:t>
            </a:r>
            <a:r>
              <a:rPr lang="en-US" sz="2400" dirty="0" err="1"/>
              <a:t>sariq</a:t>
            </a:r>
            <a:r>
              <a:rPr lang="en-US" sz="2400" dirty="0"/>
              <a:t>, </a:t>
            </a:r>
            <a:r>
              <a:rPr lang="en-US" sz="2400" dirty="0" err="1"/>
              <a:t>qizil</a:t>
            </a:r>
            <a:r>
              <a:rPr lang="en-US" sz="2400" dirty="0"/>
              <a:t> (</a:t>
            </a:r>
            <a:r>
              <a:rPr lang="en-US" sz="2400" dirty="0" err="1"/>
              <a:t>bordo</a:t>
            </a:r>
            <a:r>
              <a:rPr lang="en-US" sz="2400" dirty="0"/>
              <a:t>), </a:t>
            </a:r>
            <a:r>
              <a:rPr lang="en-US" sz="2400" dirty="0" err="1"/>
              <a:t>pushti</a:t>
            </a:r>
            <a:r>
              <a:rPr lang="en-US" sz="2400" dirty="0"/>
              <a:t>, </a:t>
            </a:r>
            <a:r>
              <a:rPr lang="en-US" sz="2400" dirty="0" err="1"/>
              <a:t>ko'k</a:t>
            </a:r>
            <a:r>
              <a:rPr lang="en-US" sz="2400" dirty="0"/>
              <a:t> (</a:t>
            </a:r>
            <a:r>
              <a:rPr lang="en-US" sz="2400" dirty="0" err="1"/>
              <a:t>havo</a:t>
            </a:r>
            <a:r>
              <a:rPr lang="en-US" sz="2400" dirty="0"/>
              <a:t> rang), </a:t>
            </a:r>
            <a:r>
              <a:rPr lang="en-US" sz="2400" dirty="0" err="1"/>
              <a:t>yashil</a:t>
            </a:r>
            <a:r>
              <a:rPr lang="en-US" sz="2400" dirty="0"/>
              <a:t>, </a:t>
            </a:r>
            <a:r>
              <a:rPr lang="en-US" sz="2400" dirty="0" err="1">
                <a:hlinkClick r:id="rId2"/>
              </a:rPr>
              <a:t>jigarrang</a:t>
            </a:r>
            <a:r>
              <a:rPr lang="en-US" sz="2400" dirty="0"/>
              <a:t>, </a:t>
            </a:r>
            <a:r>
              <a:rPr lang="en-US" sz="2400" dirty="0" err="1"/>
              <a:t>qora</a:t>
            </a:r>
            <a:r>
              <a:rPr lang="en-US" sz="2400" dirty="0"/>
              <a:t>, </a:t>
            </a:r>
            <a:r>
              <a:rPr lang="en-US" sz="2400" dirty="0" err="1"/>
              <a:t>kulrang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siyohrang</a:t>
            </a:r>
            <a:r>
              <a:rPr lang="en-US" sz="2400" dirty="0"/>
              <a:t>. </a:t>
            </a:r>
            <a:r>
              <a:rPr lang="en-US" sz="2400" dirty="0" err="1"/>
              <a:t>Ular</a:t>
            </a:r>
            <a:r>
              <a:rPr lang="en-US" sz="2400" dirty="0"/>
              <a:t> </a:t>
            </a:r>
            <a:r>
              <a:rPr lang="en-US" sz="2400" dirty="0" err="1"/>
              <a:t>ustidan</a:t>
            </a:r>
            <a:r>
              <a:rPr lang="en-US" sz="2400" dirty="0"/>
              <a:t> </a:t>
            </a:r>
            <a:r>
              <a:rPr lang="en-US" sz="2400" dirty="0" err="1"/>
              <a:t>ayrim</a:t>
            </a:r>
            <a:r>
              <a:rPr lang="en-US" sz="2400" dirty="0"/>
              <a:t> </a:t>
            </a:r>
            <a:r>
              <a:rPr lang="en-US" sz="2400" dirty="0" err="1"/>
              <a:t>simlarda</a:t>
            </a:r>
            <a:r>
              <a:rPr lang="en-US" sz="2400" dirty="0"/>
              <a:t> </a:t>
            </a:r>
            <a:r>
              <a:rPr lang="en-US" sz="2400" dirty="0" err="1"/>
              <a:t>qo'shimcha</a:t>
            </a:r>
            <a:r>
              <a:rPr lang="en-US" sz="2400" dirty="0"/>
              <a:t> </a:t>
            </a:r>
            <a:r>
              <a:rPr lang="en-US" sz="2400" dirty="0" err="1"/>
              <a:t>ravishda</a:t>
            </a:r>
            <a:r>
              <a:rPr lang="en-US" sz="2400" dirty="0"/>
              <a:t> XS 503 </a:t>
            </a:r>
            <a:r>
              <a:rPr lang="en-US" sz="2400" dirty="0" err="1"/>
              <a:t>emal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halqa</a:t>
            </a:r>
            <a:r>
              <a:rPr lang="en-US" sz="2400" dirty="0"/>
              <a:t>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uzun</a:t>
            </a:r>
            <a:r>
              <a:rPr lang="en-US" sz="2400" dirty="0"/>
              <a:t> </a:t>
            </a:r>
            <a:r>
              <a:rPr lang="en-US" sz="2400" dirty="0" err="1"/>
              <a:t>lenta</a:t>
            </a:r>
            <a:r>
              <a:rPr lang="en-US" sz="2400" dirty="0"/>
              <a:t> </a:t>
            </a:r>
            <a:r>
              <a:rPr lang="en-US" sz="2400" dirty="0" err="1"/>
              <a:t>ko'rinishida</a:t>
            </a:r>
            <a:r>
              <a:rPr lang="en-US" sz="2400" dirty="0"/>
              <a:t> </a:t>
            </a:r>
            <a:r>
              <a:rPr lang="en-US" sz="2400" dirty="0" err="1"/>
              <a:t>oq</a:t>
            </a:r>
            <a:r>
              <a:rPr lang="en-US" sz="2400" dirty="0"/>
              <a:t>, </a:t>
            </a:r>
            <a:r>
              <a:rPr lang="en-US" sz="2400" dirty="0" err="1"/>
              <a:t>havorang</a:t>
            </a:r>
            <a:r>
              <a:rPr lang="en-US" sz="2400" dirty="0"/>
              <a:t>, </a:t>
            </a:r>
            <a:r>
              <a:rPr lang="en-US" sz="2400" dirty="0" err="1"/>
              <a:t>qizil</a:t>
            </a:r>
            <a:r>
              <a:rPr lang="en-US" sz="2400" dirty="0"/>
              <a:t>, </a:t>
            </a:r>
            <a:r>
              <a:rPr lang="en-US" sz="2400" dirty="0" err="1"/>
              <a:t>qora</a:t>
            </a:r>
            <a:r>
              <a:rPr lang="en-US" sz="2400" dirty="0"/>
              <a:t> </a:t>
            </a:r>
            <a:r>
              <a:rPr lang="en-US" sz="2400" dirty="0" err="1"/>
              <a:t>ranglar</a:t>
            </a:r>
            <a:r>
              <a:rPr lang="en-US" sz="2400" dirty="0"/>
              <a:t> </a:t>
            </a:r>
            <a:r>
              <a:rPr lang="en-US" sz="2400" dirty="0" err="1"/>
              <a:t>berilgan</a:t>
            </a:r>
            <a:r>
              <a:rPr lang="en-US" sz="2400" dirty="0"/>
              <a:t> </a:t>
            </a:r>
            <a:r>
              <a:rPr lang="en-US" sz="2400" dirty="0" err="1"/>
              <a:t>bo'ladi</a:t>
            </a:r>
            <a:r>
              <a:rPr lang="en-US" sz="2400" dirty="0"/>
              <a:t>. </a:t>
            </a:r>
            <a:r>
              <a:rPr lang="en-US" sz="2400" dirty="0" err="1"/>
              <a:t>Simlarining</a:t>
            </a:r>
            <a:r>
              <a:rPr lang="en-US" sz="2400" dirty="0"/>
              <a:t> </a:t>
            </a:r>
            <a:r>
              <a:rPr lang="en-US" sz="2400" dirty="0" err="1"/>
              <a:t>ishlash</a:t>
            </a:r>
            <a:r>
              <a:rPr lang="en-US" sz="2400" dirty="0"/>
              <a:t> </a:t>
            </a:r>
            <a:r>
              <a:rPr lang="en-US" sz="2400" dirty="0" err="1"/>
              <a:t>muddati</a:t>
            </a:r>
            <a:r>
              <a:rPr lang="en-US" sz="2400" dirty="0"/>
              <a:t> 8 </a:t>
            </a:r>
            <a:r>
              <a:rPr lang="en-US" sz="2400" dirty="0" err="1"/>
              <a:t>yildan</a:t>
            </a:r>
            <a:r>
              <a:rPr lang="en-US" sz="2400" dirty="0"/>
              <a:t> </a:t>
            </a:r>
            <a:r>
              <a:rPr lang="en-US" sz="2400" dirty="0" err="1"/>
              <a:t>kam</a:t>
            </a:r>
            <a:r>
              <a:rPr lang="en-US" sz="2400" dirty="0"/>
              <a:t> </a:t>
            </a:r>
            <a:r>
              <a:rPr lang="en-US" sz="2400" dirty="0" err="1"/>
              <a:t>emas</a:t>
            </a:r>
            <a:r>
              <a:rPr lang="en-US" sz="2400" dirty="0"/>
              <a:t> (GOST 9751-77). </a:t>
            </a:r>
            <a:r>
              <a:rPr lang="en-US" sz="2400" dirty="0" err="1"/>
              <a:t>Simning</a:t>
            </a:r>
            <a:r>
              <a:rPr lang="en-US" sz="2400" dirty="0"/>
              <a:t> </a:t>
            </a:r>
            <a:r>
              <a:rPr lang="en-US" sz="2400" dirty="0" err="1"/>
              <a:t>kesim</a:t>
            </a:r>
            <a:r>
              <a:rPr lang="en-US" sz="2400" dirty="0"/>
              <a:t> </a:t>
            </a:r>
            <a:r>
              <a:rPr lang="en-US" sz="2400" dirty="0" err="1"/>
              <a:t>yuzasini</a:t>
            </a:r>
            <a:r>
              <a:rPr lang="en-US" sz="2400" dirty="0"/>
              <a:t> </a:t>
            </a:r>
            <a:r>
              <a:rPr lang="en-US" sz="2400" dirty="0" err="1"/>
              <a:t>tanlashda</a:t>
            </a:r>
            <a:r>
              <a:rPr lang="en-US" sz="2400" dirty="0"/>
              <a:t> </a:t>
            </a:r>
            <a:r>
              <a:rPr lang="en-US" sz="2400" dirty="0" err="1"/>
              <a:t>quyidagi</a:t>
            </a:r>
            <a:r>
              <a:rPr lang="en-US" sz="2400" dirty="0"/>
              <a:t> </a:t>
            </a:r>
            <a:r>
              <a:rPr lang="en-US" sz="2400" dirty="0" err="1"/>
              <a:t>talablar</a:t>
            </a:r>
            <a:r>
              <a:rPr lang="en-US" sz="2400" dirty="0"/>
              <a:t>, </a:t>
            </a:r>
            <a:r>
              <a:rPr lang="en-US" sz="2400" dirty="0" err="1"/>
              <a:t>ya'ni</a:t>
            </a:r>
            <a:r>
              <a:rPr lang="en-US" sz="2400" dirty="0"/>
              <a:t> </a:t>
            </a:r>
            <a:r>
              <a:rPr lang="en-US" sz="2400" dirty="0" err="1"/>
              <a:t>simning</a:t>
            </a:r>
            <a:r>
              <a:rPr lang="en-US" sz="2400" dirty="0"/>
              <a:t> </a:t>
            </a:r>
            <a:r>
              <a:rPr lang="en-US" sz="2400" dirty="0" err="1"/>
              <a:t>ruxsat</a:t>
            </a:r>
            <a:r>
              <a:rPr lang="en-US" sz="2400" dirty="0"/>
              <a:t> </a:t>
            </a:r>
            <a:r>
              <a:rPr lang="en-US" sz="2400" dirty="0" err="1"/>
              <a:t>etilgan</a:t>
            </a:r>
            <a:r>
              <a:rPr lang="en-US" sz="2400" dirty="0"/>
              <a:t> </a:t>
            </a:r>
            <a:r>
              <a:rPr lang="en-US" sz="2400" dirty="0" err="1"/>
              <a:t>qizishi</a:t>
            </a:r>
            <a:r>
              <a:rPr lang="en-US" sz="2400" dirty="0"/>
              <a:t>, </a:t>
            </a:r>
            <a:r>
              <a:rPr lang="en-US" sz="2400" dirty="0" err="1"/>
              <a:t>zanjirdagi</a:t>
            </a:r>
            <a:r>
              <a:rPr lang="en-US" sz="2400" dirty="0"/>
              <a:t> </a:t>
            </a:r>
            <a:r>
              <a:rPr lang="en-US" sz="2400" dirty="0" err="1"/>
              <a:t>ruxsat</a:t>
            </a:r>
            <a:r>
              <a:rPr lang="en-US" sz="2400" dirty="0"/>
              <a:t> </a:t>
            </a:r>
            <a:r>
              <a:rPr lang="en-US" sz="2400" dirty="0" err="1"/>
              <a:t>etilgan</a:t>
            </a:r>
            <a:r>
              <a:rPr lang="en-US" sz="2400" dirty="0"/>
              <a:t> </a:t>
            </a:r>
            <a:r>
              <a:rPr lang="en-US" sz="2400" dirty="0" err="1"/>
              <a:t>kuchlanish</a:t>
            </a:r>
            <a:r>
              <a:rPr lang="en-US" sz="2400" dirty="0"/>
              <a:t>, </a:t>
            </a:r>
            <a:r>
              <a:rPr lang="en-US" sz="2400" dirty="0" err="1"/>
              <a:t>simning</a:t>
            </a:r>
            <a:r>
              <a:rPr lang="en-US" sz="2400" dirty="0"/>
              <a:t> </a:t>
            </a:r>
            <a:r>
              <a:rPr lang="en-US" sz="2400" dirty="0" err="1"/>
              <a:t>mexanik</a:t>
            </a:r>
            <a:r>
              <a:rPr lang="en-US" sz="2400" dirty="0"/>
              <a:t> </a:t>
            </a:r>
            <a:r>
              <a:rPr lang="en-US" sz="2400" dirty="0" err="1"/>
              <a:t>mustahkamligi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yotqizish</a:t>
            </a:r>
            <a:r>
              <a:rPr lang="en-US" sz="2400" dirty="0"/>
              <a:t> </a:t>
            </a:r>
            <a:r>
              <a:rPr lang="en-US" sz="2400" dirty="0" err="1"/>
              <a:t>usuli</a:t>
            </a:r>
            <a:r>
              <a:rPr lang="en-US" sz="2400" dirty="0"/>
              <a:t> (</a:t>
            </a:r>
            <a:r>
              <a:rPr lang="en-US" sz="2400" dirty="0" err="1"/>
              <a:t>yakka</a:t>
            </a:r>
            <a:r>
              <a:rPr lang="en-US" sz="2400" dirty="0"/>
              <a:t>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dastada</a:t>
            </a:r>
            <a:r>
              <a:rPr lang="en-US" sz="2400" dirty="0"/>
              <a:t>) </a:t>
            </a:r>
            <a:r>
              <a:rPr lang="en-US" sz="2400" dirty="0" err="1"/>
              <a:t>kabilardan</a:t>
            </a:r>
            <a:r>
              <a:rPr lang="en-US" sz="2400" dirty="0"/>
              <a:t> </a:t>
            </a:r>
            <a:r>
              <a:rPr lang="en-US" sz="2400" dirty="0" err="1"/>
              <a:t>kelib</a:t>
            </a:r>
            <a:r>
              <a:rPr lang="en-US" sz="2400" dirty="0"/>
              <a:t> </a:t>
            </a:r>
            <a:r>
              <a:rPr lang="en-US" sz="2400" dirty="0" err="1"/>
              <a:t>chiqib</a:t>
            </a:r>
            <a:r>
              <a:rPr lang="en-US" sz="2400" dirty="0"/>
              <a:t>, </a:t>
            </a:r>
            <a:r>
              <a:rPr lang="en-US" sz="2400" dirty="0" err="1"/>
              <a:t>tok</a:t>
            </a:r>
            <a:r>
              <a:rPr lang="en-US" sz="2400" dirty="0"/>
              <a:t> </a:t>
            </a:r>
            <a:r>
              <a:rPr lang="en-US" sz="2400" dirty="0" err="1"/>
              <a:t>yuklanishini</a:t>
            </a:r>
            <a:r>
              <a:rPr lang="en-US" sz="2400" dirty="0"/>
              <a:t> </a:t>
            </a:r>
            <a:r>
              <a:rPr lang="en-US" sz="2400" dirty="0" err="1"/>
              <a:t>e'tiborga</a:t>
            </a:r>
            <a:r>
              <a:rPr lang="en-US" sz="2400" dirty="0"/>
              <a:t> </a:t>
            </a:r>
            <a:r>
              <a:rPr lang="en-US" sz="2400" dirty="0" err="1"/>
              <a:t>olish</a:t>
            </a:r>
            <a:r>
              <a:rPr lang="en-US" sz="2400" dirty="0"/>
              <a:t> </a:t>
            </a:r>
            <a:r>
              <a:rPr lang="en-US" sz="2400" dirty="0" err="1"/>
              <a:t>kerak</a:t>
            </a:r>
            <a:r>
              <a:rPr lang="en-US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4049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851" y="1220310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bog’lanish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</a:t>
            </a:r>
            <a:r>
              <a:rPr lang="en-US" dirty="0" err="1" smtClean="0"/>
              <a:t>Simning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nominal </a:t>
            </a:r>
            <a:r>
              <a:rPr lang="en-US" dirty="0" err="1">
                <a:hlinkClick r:id="rId2"/>
              </a:rPr>
              <a:t>kesim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yuzasi</a:t>
            </a:r>
            <a:r>
              <a:rPr lang="en-US" dirty="0"/>
              <a:t>, mm2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, 10-2 m/m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emas</a:t>
            </a:r>
            <a:endParaRPr lang="ru-RU" dirty="0"/>
          </a:p>
          <a:p>
            <a:r>
              <a:rPr lang="en-US" dirty="0"/>
              <a:t>0,5 3,7</a:t>
            </a:r>
            <a:endParaRPr lang="ru-RU" dirty="0"/>
          </a:p>
          <a:p>
            <a:r>
              <a:rPr lang="en-US" dirty="0" smtClean="0"/>
              <a:t>0,75 </a:t>
            </a:r>
            <a:r>
              <a:rPr lang="en-US" dirty="0"/>
              <a:t>2,5</a:t>
            </a:r>
            <a:endParaRPr lang="ru-RU" dirty="0"/>
          </a:p>
          <a:p>
            <a:r>
              <a:rPr lang="en-US" dirty="0"/>
              <a:t>1,0 1,85</a:t>
            </a:r>
            <a:endParaRPr lang="ru-RU" dirty="0"/>
          </a:p>
          <a:p>
            <a:r>
              <a:rPr lang="en-US" dirty="0" smtClean="0"/>
              <a:t>1,5 </a:t>
            </a:r>
            <a:r>
              <a:rPr lang="en-US" dirty="0"/>
              <a:t>1,2</a:t>
            </a:r>
            <a:endParaRPr lang="ru-RU" dirty="0"/>
          </a:p>
          <a:p>
            <a:r>
              <a:rPr lang="en-US" dirty="0"/>
              <a:t>2,5 0,72</a:t>
            </a:r>
            <a:endParaRPr lang="ru-RU" dirty="0"/>
          </a:p>
          <a:p>
            <a:r>
              <a:rPr lang="en-US" dirty="0" smtClean="0"/>
              <a:t>4,0 </a:t>
            </a:r>
            <a:r>
              <a:rPr lang="en-US" dirty="0"/>
              <a:t>0,46</a:t>
            </a:r>
            <a:endParaRPr lang="ru-RU" dirty="0"/>
          </a:p>
          <a:p>
            <a:r>
              <a:rPr lang="en-US" dirty="0"/>
              <a:t>6,0 0,29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48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3214" y="1211683"/>
            <a:ext cx="8596668" cy="4800928"/>
          </a:xfrm>
        </p:spPr>
        <p:txBody>
          <a:bodyPr>
            <a:normAutofit/>
          </a:bodyPr>
          <a:lstStyle/>
          <a:p>
            <a:r>
              <a:rPr lang="en-US" sz="2400" dirty="0"/>
              <a:t>Starter </a:t>
            </a:r>
            <a:r>
              <a:rPr lang="en-US" sz="2400" dirty="0" err="1"/>
              <a:t>zanjiridagi</a:t>
            </a:r>
            <a:r>
              <a:rPr lang="en-US" sz="2400" dirty="0"/>
              <a:t> </a:t>
            </a:r>
            <a:r>
              <a:rPr lang="en-US" sz="2400" dirty="0" err="1"/>
              <a:t>simlarning</a:t>
            </a:r>
            <a:r>
              <a:rPr lang="en-US" sz="2400" dirty="0"/>
              <a:t> </a:t>
            </a:r>
            <a:r>
              <a:rPr lang="en-US" sz="2400" dirty="0" err="1"/>
              <a:t>kesim</a:t>
            </a:r>
            <a:r>
              <a:rPr lang="en-US" sz="2400" dirty="0"/>
              <a:t> </a:t>
            </a:r>
            <a:r>
              <a:rPr lang="en-US" sz="2400" dirty="0" err="1"/>
              <a:t>yuzasi</a:t>
            </a:r>
            <a:r>
              <a:rPr lang="en-US" sz="2400" dirty="0"/>
              <a:t> </a:t>
            </a:r>
            <a:r>
              <a:rPr lang="en-US" sz="2400" dirty="0" err="1"/>
              <a:t>shunday</a:t>
            </a:r>
            <a:r>
              <a:rPr lang="en-US" sz="2400" dirty="0"/>
              <a:t> </a:t>
            </a:r>
            <a:r>
              <a:rPr lang="en-US" sz="2400" dirty="0" err="1"/>
              <a:t>tanlanadiki</a:t>
            </a:r>
            <a:r>
              <a:rPr lang="en-US" sz="2400" dirty="0"/>
              <a:t>, </a:t>
            </a:r>
            <a:r>
              <a:rPr lang="en-US" sz="2400" dirty="0" err="1"/>
              <a:t>simdagi</a:t>
            </a:r>
            <a:r>
              <a:rPr lang="en-US" sz="2400" dirty="0"/>
              <a:t> </a:t>
            </a:r>
            <a:r>
              <a:rPr lang="en-US" sz="2400" dirty="0" err="1"/>
              <a:t>kuchlanishning</a:t>
            </a:r>
            <a:r>
              <a:rPr lang="en-US" sz="2400" dirty="0"/>
              <a:t> </a:t>
            </a:r>
            <a:r>
              <a:rPr lang="en-US" sz="2400" dirty="0" err="1"/>
              <a:t>pasayishi</a:t>
            </a:r>
            <a:r>
              <a:rPr lang="en-US" sz="2400" dirty="0"/>
              <a:t> starter </a:t>
            </a:r>
            <a:r>
              <a:rPr lang="en-US" sz="2400" dirty="0" err="1"/>
              <a:t>iste'mol</a:t>
            </a:r>
            <a:r>
              <a:rPr lang="en-US" sz="2400" dirty="0"/>
              <a:t> </a:t>
            </a:r>
            <a:r>
              <a:rPr lang="en-US" sz="2400" dirty="0" err="1"/>
              <a:t>qilayotgan</a:t>
            </a:r>
            <a:r>
              <a:rPr lang="en-US" sz="2400" dirty="0"/>
              <a:t> </a:t>
            </a:r>
            <a:r>
              <a:rPr lang="en-US" sz="2400" dirty="0" err="1"/>
              <a:t>har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100A </a:t>
            </a:r>
            <a:r>
              <a:rPr lang="en-US" sz="2400" dirty="0" err="1"/>
              <a:t>tokka</a:t>
            </a:r>
            <a:r>
              <a:rPr lang="en-US" sz="2400" dirty="0"/>
              <a:t> 0,2V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ortmasligi</a:t>
            </a:r>
            <a:r>
              <a:rPr lang="en-US" sz="2400" dirty="0"/>
              <a:t> </a:t>
            </a:r>
            <a:r>
              <a:rPr lang="en-US" sz="2400" dirty="0" err="1"/>
              <a:t>kerak</a:t>
            </a:r>
            <a:r>
              <a:rPr lang="en-US" sz="2400" dirty="0"/>
              <a:t>. </a:t>
            </a:r>
            <a:r>
              <a:rPr lang="en-US" sz="2400" dirty="0" err="1"/>
              <a:t>Simlarning</a:t>
            </a:r>
            <a:r>
              <a:rPr lang="en-US" sz="2400" dirty="0"/>
              <a:t> </a:t>
            </a:r>
            <a:r>
              <a:rPr lang="en-US" sz="2400" dirty="0" err="1"/>
              <a:t>uchlari</a:t>
            </a:r>
            <a:r>
              <a:rPr lang="en-US" sz="2400" dirty="0"/>
              <a:t> </a:t>
            </a:r>
            <a:r>
              <a:rPr lang="en-US" sz="2400" dirty="0" err="1"/>
              <a:t>vint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qotirishga</a:t>
            </a:r>
            <a:r>
              <a:rPr lang="en-US" sz="2400" dirty="0"/>
              <a:t>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shtekerli</a:t>
            </a:r>
            <a:r>
              <a:rPr lang="en-US" sz="2400" dirty="0"/>
              <a:t> </a:t>
            </a:r>
            <a:r>
              <a:rPr lang="en-US" sz="2400" dirty="0" err="1"/>
              <a:t>ajratkichlarga</a:t>
            </a:r>
            <a:r>
              <a:rPr lang="en-US" sz="2400" dirty="0"/>
              <a:t> </a:t>
            </a:r>
            <a:r>
              <a:rPr lang="en-US" sz="2400" dirty="0" err="1"/>
              <a:t>moslangan</a:t>
            </a:r>
            <a:r>
              <a:rPr lang="en-US" sz="2400" dirty="0"/>
              <a:t> </a:t>
            </a:r>
            <a:r>
              <a:rPr lang="en-US" sz="2400" dirty="0" err="1"/>
              <a:t>bo'ladi</a:t>
            </a:r>
            <a:r>
              <a:rPr lang="en-US" sz="2400" dirty="0"/>
              <a:t>. Bu </a:t>
            </a:r>
            <a:r>
              <a:rPr lang="en-US" sz="2400" dirty="0" err="1"/>
              <a:t>moslamalar</a:t>
            </a:r>
            <a:r>
              <a:rPr lang="en-US" sz="2400" dirty="0"/>
              <a:t> </a:t>
            </a:r>
            <a:r>
              <a:rPr lang="en-US" sz="2400" dirty="0" err="1"/>
              <a:t>sim</a:t>
            </a:r>
            <a:r>
              <a:rPr lang="en-US" sz="2400" dirty="0"/>
              <a:t> </a:t>
            </a:r>
            <a:r>
              <a:rPr lang="en-US" sz="2400" dirty="0" err="1"/>
              <a:t>uchiga</a:t>
            </a:r>
            <a:r>
              <a:rPr lang="en-US" sz="2400" dirty="0"/>
              <a:t> </a:t>
            </a:r>
            <a:r>
              <a:rPr lang="en-US" sz="2400" dirty="0" err="1"/>
              <a:t>kavsharlab</a:t>
            </a:r>
            <a:r>
              <a:rPr lang="en-US" sz="2400" dirty="0"/>
              <a:t>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presslab</a:t>
            </a:r>
            <a:r>
              <a:rPr lang="en-US" sz="2400" dirty="0"/>
              <a:t> </a:t>
            </a:r>
            <a:r>
              <a:rPr lang="en-US" sz="2400" dirty="0" err="1"/>
              <a:t>biriktiriladi</a:t>
            </a:r>
            <a:r>
              <a:rPr lang="en-US" sz="2400" dirty="0"/>
              <a:t>. </a:t>
            </a:r>
            <a:r>
              <a:rPr lang="en-US" sz="2400" dirty="0" err="1"/>
              <a:t>Shtekerli</a:t>
            </a:r>
            <a:r>
              <a:rPr lang="en-US" sz="2400" dirty="0"/>
              <a:t> </a:t>
            </a:r>
            <a:r>
              <a:rPr lang="en-US" sz="2400" dirty="0" err="1"/>
              <a:t>birikmalar</a:t>
            </a:r>
            <a:r>
              <a:rPr lang="en-US" sz="2400" dirty="0"/>
              <a:t> </a:t>
            </a:r>
            <a:r>
              <a:rPr lang="en-US" sz="2400" dirty="0" err="1"/>
              <a:t>ularni</a:t>
            </a:r>
            <a:r>
              <a:rPr lang="en-US" sz="2400" dirty="0"/>
              <a:t> </a:t>
            </a:r>
            <a:r>
              <a:rPr lang="en-US" sz="2400" dirty="0" err="1"/>
              <a:t>ajratishda</a:t>
            </a:r>
            <a:r>
              <a:rPr lang="en-US" sz="2400" dirty="0"/>
              <a:t> </a:t>
            </a:r>
            <a:r>
              <a:rPr lang="en-US" sz="2400" dirty="0" err="1"/>
              <a:t>kam</a:t>
            </a:r>
            <a:r>
              <a:rPr lang="en-US" sz="2400" dirty="0"/>
              <a:t> </a:t>
            </a:r>
            <a:r>
              <a:rPr lang="en-US" sz="2400" dirty="0" err="1"/>
              <a:t>kuch</a:t>
            </a:r>
            <a:r>
              <a:rPr lang="en-US" sz="2400" dirty="0"/>
              <a:t> (1-3 N) </a:t>
            </a:r>
            <a:r>
              <a:rPr lang="en-US" sz="2400" dirty="0" err="1">
                <a:hlinkClick r:id="rId2"/>
              </a:rPr>
              <a:t>talab</a:t>
            </a:r>
            <a:r>
              <a:rPr lang="en-US" sz="2400" dirty="0">
                <a:hlinkClick r:id="rId2"/>
              </a:rPr>
              <a:t> </a:t>
            </a:r>
            <a:r>
              <a:rPr lang="en-US" sz="2400" dirty="0" err="1">
                <a:hlinkClick r:id="rId2"/>
              </a:rPr>
              <a:t>etsa</a:t>
            </a:r>
            <a:r>
              <a:rPr lang="en-US" sz="2400" dirty="0">
                <a:hlinkClick r:id="rId2"/>
              </a:rPr>
              <a:t>-da</a:t>
            </a:r>
            <a:r>
              <a:rPr lang="en-US" sz="2400" dirty="0"/>
              <a:t>,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o'tish</a:t>
            </a:r>
            <a:r>
              <a:rPr lang="en-US" sz="2400" dirty="0"/>
              <a:t> </a:t>
            </a:r>
            <a:r>
              <a:rPr lang="en-US" sz="2400" dirty="0" err="1"/>
              <a:t>qarshiligiga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 (2-2,5 </a:t>
            </a:r>
            <a:r>
              <a:rPr lang="en-US" sz="2400" dirty="0" err="1"/>
              <a:t>marta</a:t>
            </a:r>
            <a:r>
              <a:rPr lang="en-US" sz="2400" dirty="0"/>
              <a:t>). </a:t>
            </a:r>
            <a:r>
              <a:rPr lang="en-US" sz="2400" dirty="0" err="1"/>
              <a:t>Shu</a:t>
            </a:r>
            <a:r>
              <a:rPr lang="en-US" sz="2400" dirty="0"/>
              <a:t> </a:t>
            </a:r>
            <a:r>
              <a:rPr lang="en-US" sz="2400" dirty="0" err="1"/>
              <a:t>sababdan</a:t>
            </a:r>
            <a:r>
              <a:rPr lang="en-US" sz="2400" dirty="0"/>
              <a:t>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buzilib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bo'shashib</a:t>
            </a:r>
            <a:r>
              <a:rPr lang="en-US" sz="2400" dirty="0"/>
              <a:t> </a:t>
            </a:r>
            <a:r>
              <a:rPr lang="en-US" sz="2400" dirty="0" err="1"/>
              <a:t>qolmasligi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zarurat</a:t>
            </a:r>
            <a:r>
              <a:rPr lang="en-US" sz="2400" dirty="0"/>
              <a:t> </a:t>
            </a:r>
            <a:r>
              <a:rPr lang="en-US" sz="2400" dirty="0" err="1"/>
              <a:t>bo'lmaganda</a:t>
            </a:r>
            <a:r>
              <a:rPr lang="en-US" sz="2400" dirty="0"/>
              <a:t> </a:t>
            </a:r>
            <a:r>
              <a:rPr lang="en-US" sz="2400" dirty="0" err="1"/>
              <a:t>shtekerli</a:t>
            </a:r>
            <a:r>
              <a:rPr lang="en-US" sz="2400" dirty="0"/>
              <a:t> </a:t>
            </a:r>
            <a:r>
              <a:rPr lang="en-US" sz="2400" dirty="0" err="1"/>
              <a:t>birikmalarni</a:t>
            </a:r>
            <a:r>
              <a:rPr lang="en-US" sz="2400" dirty="0"/>
              <a:t> </a:t>
            </a:r>
            <a:r>
              <a:rPr lang="en-US" sz="2400" dirty="0" err="1"/>
              <a:t>ajratish</a:t>
            </a:r>
            <a:r>
              <a:rPr lang="en-US" sz="2400" dirty="0"/>
              <a:t> </a:t>
            </a:r>
            <a:r>
              <a:rPr lang="en-US" sz="2400" dirty="0" err="1"/>
              <a:t>tavsiya</a:t>
            </a:r>
            <a:r>
              <a:rPr lang="en-US" sz="2400" dirty="0"/>
              <a:t> </a:t>
            </a:r>
            <a:r>
              <a:rPr lang="en-US" sz="2400" dirty="0" err="1"/>
              <a:t>etilmaydi</a:t>
            </a:r>
            <a:r>
              <a:rPr lang="en-US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001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626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err="1"/>
              <a:t>Yuqori</a:t>
            </a:r>
            <a:r>
              <a:rPr lang="en-US" b="1" dirty="0"/>
              <a:t> </a:t>
            </a:r>
            <a:r>
              <a:rPr lang="en-US" b="1" dirty="0" err="1"/>
              <a:t>kuchlanishli</a:t>
            </a:r>
            <a:r>
              <a:rPr lang="en-US" b="1" dirty="0"/>
              <a:t> </a:t>
            </a:r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simlar</a:t>
            </a:r>
            <a:r>
              <a:rPr lang="en-US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9239"/>
            <a:ext cx="8596668" cy="45921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a-</a:t>
            </a:r>
            <a:r>
              <a:rPr lang="ru-RU" dirty="0"/>
              <a:t>П</a:t>
            </a:r>
            <a:r>
              <a:rPr lang="en-US" dirty="0"/>
              <a:t>BB </a:t>
            </a:r>
            <a:r>
              <a:rPr lang="en-US" dirty="0" err="1"/>
              <a:t>rusumli</a:t>
            </a:r>
            <a:r>
              <a:rPr lang="en-US" dirty="0"/>
              <a:t>; b-</a:t>
            </a:r>
            <a:r>
              <a:rPr lang="ru-RU" dirty="0"/>
              <a:t>П</a:t>
            </a:r>
            <a:r>
              <a:rPr lang="en-US" dirty="0"/>
              <a:t>BBO </a:t>
            </a:r>
            <a:r>
              <a:rPr lang="en-US" dirty="0" err="1"/>
              <a:t>rusumli</a:t>
            </a:r>
            <a:r>
              <a:rPr lang="en-US" dirty="0"/>
              <a:t>; d- </a:t>
            </a:r>
            <a:r>
              <a:rPr lang="ru-RU" dirty="0"/>
              <a:t>П</a:t>
            </a:r>
            <a:r>
              <a:rPr lang="en-US" dirty="0"/>
              <a:t>BB</a:t>
            </a:r>
            <a:r>
              <a:rPr lang="ru-RU" dirty="0"/>
              <a:t>П</a:t>
            </a:r>
            <a:r>
              <a:rPr lang="en-US" dirty="0"/>
              <a:t>-</a:t>
            </a:r>
            <a:r>
              <a:rPr lang="en-US" dirty="0" err="1"/>
              <a:t>rusumli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ru-RU" dirty="0"/>
              <a:t>ПВВ</a:t>
            </a:r>
            <a:r>
              <a:rPr lang="en-US" dirty="0"/>
              <a:t>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ishlatilganda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svecha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so’ndirgich</a:t>
            </a:r>
            <a:r>
              <a:rPr lang="en-US" dirty="0"/>
              <a:t> </a:t>
            </a:r>
            <a:r>
              <a:rPr lang="en-US" dirty="0" err="1"/>
              <a:t>rezistorlari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uchlik</a:t>
            </a:r>
            <a:r>
              <a:rPr lang="en-US" dirty="0"/>
              <a:t> </a:t>
            </a:r>
            <a:r>
              <a:rPr lang="en-US" dirty="0" err="1"/>
              <a:t>o’rnatilishi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</a:t>
            </a:r>
            <a:r>
              <a:rPr lang="ru-RU" dirty="0"/>
              <a:t>ПВВО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rezistiv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( 74-chizma, b) </a:t>
            </a:r>
            <a:r>
              <a:rPr lang="en-US" dirty="0" err="1"/>
              <a:t>qurumli</a:t>
            </a:r>
            <a:r>
              <a:rPr lang="en-US" dirty="0"/>
              <a:t> </a:t>
            </a:r>
            <a:r>
              <a:rPr lang="en-US" dirty="0" err="1"/>
              <a:t>eritma</a:t>
            </a:r>
            <a:r>
              <a:rPr lang="en-US" dirty="0"/>
              <a:t> </a:t>
            </a:r>
            <a:r>
              <a:rPr lang="en-US" dirty="0" err="1"/>
              <a:t>shimdirilgan</a:t>
            </a:r>
            <a:r>
              <a:rPr lang="en-US" dirty="0"/>
              <a:t> </a:t>
            </a:r>
            <a:r>
              <a:rPr lang="en-US" dirty="0" err="1"/>
              <a:t>paxta</a:t>
            </a:r>
            <a:r>
              <a:rPr lang="en-US" dirty="0"/>
              <a:t> </a:t>
            </a:r>
            <a:r>
              <a:rPr lang="en-US" dirty="0" err="1"/>
              <a:t>ipdan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tola-o’zakdan</a:t>
            </a:r>
            <a:r>
              <a:rPr lang="en-US" dirty="0"/>
              <a:t> (2), </a:t>
            </a:r>
            <a:r>
              <a:rPr lang="en-US" dirty="0" err="1"/>
              <a:t>ip-gazlama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kapronli</a:t>
            </a:r>
            <a:r>
              <a:rPr lang="en-US" dirty="0"/>
              <a:t> </a:t>
            </a:r>
            <a:r>
              <a:rPr lang="en-US" dirty="0" err="1"/>
              <a:t>o’ramadan</a:t>
            </a:r>
            <a:r>
              <a:rPr lang="en-US" dirty="0"/>
              <a:t> (3)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polivinilxlorid</a:t>
            </a:r>
            <a:r>
              <a:rPr lang="en-US" dirty="0"/>
              <a:t> </a:t>
            </a:r>
            <a:r>
              <a:rPr lang="en-US" dirty="0" err="1"/>
              <a:t>plastikat</a:t>
            </a:r>
            <a:r>
              <a:rPr lang="en-US" dirty="0"/>
              <a:t> </a:t>
            </a:r>
            <a:r>
              <a:rPr lang="en-US" dirty="0" err="1"/>
              <a:t>yoyinki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qatlamali</a:t>
            </a:r>
            <a:r>
              <a:rPr lang="en-US" dirty="0"/>
              <a:t> </a:t>
            </a:r>
            <a:r>
              <a:rPr lang="en-US" dirty="0" err="1"/>
              <a:t>rezinadan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muhofazalagichdan</a:t>
            </a:r>
            <a:r>
              <a:rPr lang="en-US" dirty="0"/>
              <a:t> (</a:t>
            </a:r>
            <a:r>
              <a:rPr lang="en-US" dirty="0" err="1"/>
              <a:t>izolatsiyadan</a:t>
            </a:r>
            <a:r>
              <a:rPr lang="en-US" dirty="0"/>
              <a:t>) (4)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ПВВП</a:t>
            </a:r>
            <a:r>
              <a:rPr lang="en-US" dirty="0"/>
              <a:t>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rezistiv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(74-chzma, d) </a:t>
            </a:r>
            <a:r>
              <a:rPr lang="en-US" dirty="0" err="1"/>
              <a:t>tarkibida</a:t>
            </a:r>
            <a:r>
              <a:rPr lang="en-US" dirty="0"/>
              <a:t> 20% </a:t>
            </a:r>
            <a:r>
              <a:rPr lang="ru-RU" dirty="0"/>
              <a:t>ПДФ</a:t>
            </a:r>
            <a:r>
              <a:rPr lang="en-US" dirty="0"/>
              <a:t> </a:t>
            </a:r>
            <a:r>
              <a:rPr lang="en-US" dirty="0" err="1"/>
              <a:t>polivinilxlorid</a:t>
            </a:r>
            <a:r>
              <a:rPr lang="en-US" dirty="0"/>
              <a:t> </a:t>
            </a:r>
            <a:r>
              <a:rPr lang="en-US" dirty="0" err="1"/>
              <a:t>plastikati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80% </a:t>
            </a:r>
            <a:r>
              <a:rPr lang="en-US" dirty="0" err="1"/>
              <a:t>ferrit</a:t>
            </a:r>
            <a:r>
              <a:rPr lang="en-US" dirty="0"/>
              <a:t> </a:t>
            </a:r>
            <a:r>
              <a:rPr lang="en-US" dirty="0" err="1"/>
              <a:t>kukuni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ferroplast</a:t>
            </a:r>
            <a:r>
              <a:rPr lang="en-US" dirty="0"/>
              <a:t> (6)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qoplangan</a:t>
            </a:r>
            <a:r>
              <a:rPr lang="en-US" dirty="0"/>
              <a:t> </a:t>
            </a:r>
            <a:r>
              <a:rPr lang="en-US" dirty="0" err="1"/>
              <a:t>zig’ir</a:t>
            </a:r>
            <a:r>
              <a:rPr lang="en-US" dirty="0"/>
              <a:t> </a:t>
            </a:r>
            <a:r>
              <a:rPr lang="en-US" dirty="0" err="1"/>
              <a:t>ipdan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Ferroplastli</a:t>
            </a:r>
            <a:r>
              <a:rPr lang="en-US" dirty="0"/>
              <a:t> </a:t>
            </a:r>
            <a:r>
              <a:rPr lang="en-US" dirty="0" err="1"/>
              <a:t>o’zak</a:t>
            </a:r>
            <a:r>
              <a:rPr lang="en-US" dirty="0"/>
              <a:t> </a:t>
            </a:r>
            <a:r>
              <a:rPr lang="en-US" dirty="0" err="1"/>
              <a:t>sirtiga</a:t>
            </a:r>
            <a:r>
              <a:rPr lang="en-US" dirty="0"/>
              <a:t> 0,12 mm </a:t>
            </a:r>
            <a:r>
              <a:rPr lang="en-US" dirty="0" err="1"/>
              <a:t>diametrli</a:t>
            </a:r>
            <a:r>
              <a:rPr lang="en-US" dirty="0"/>
              <a:t> </a:t>
            </a:r>
            <a:r>
              <a:rPr lang="en-US" dirty="0" err="1"/>
              <a:t>ingichka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(7), 0,33 mm </a:t>
            </a:r>
            <a:r>
              <a:rPr lang="en-US" dirty="0" err="1"/>
              <a:t>qadam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o’ralgan</a:t>
            </a:r>
            <a:r>
              <a:rPr lang="en-US" dirty="0"/>
              <a:t> (</a:t>
            </a:r>
            <a:r>
              <a:rPr lang="en-US" dirty="0" err="1"/>
              <a:t>ingichka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40H).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o’tkazuvchi</a:t>
            </a:r>
            <a:r>
              <a:rPr lang="en-US" dirty="0"/>
              <a:t> </a:t>
            </a:r>
            <a:r>
              <a:rPr lang="en-US" dirty="0" err="1"/>
              <a:t>spiralsimon</a:t>
            </a:r>
            <a:r>
              <a:rPr lang="en-US" dirty="0"/>
              <a:t> </a:t>
            </a:r>
            <a:r>
              <a:rPr lang="en-US" dirty="0" err="1"/>
              <a:t>tola</a:t>
            </a:r>
            <a:r>
              <a:rPr lang="en-US" dirty="0"/>
              <a:t> </a:t>
            </a:r>
            <a:r>
              <a:rPr lang="en-US" dirty="0" err="1"/>
              <a:t>ustidan</a:t>
            </a:r>
            <a:r>
              <a:rPr lang="en-US" dirty="0"/>
              <a:t> </a:t>
            </a:r>
            <a:r>
              <a:rPr lang="en-US" dirty="0" err="1"/>
              <a:t>izolatsiya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polivinilxloridli</a:t>
            </a:r>
            <a:r>
              <a:rPr lang="en-US" dirty="0"/>
              <a:t> </a:t>
            </a:r>
            <a:r>
              <a:rPr lang="en-US" dirty="0" err="1"/>
              <a:t>plastikat</a:t>
            </a:r>
            <a:r>
              <a:rPr lang="en-US" dirty="0"/>
              <a:t> (8) </a:t>
            </a:r>
            <a:r>
              <a:rPr lang="en-US" dirty="0" err="1"/>
              <a:t>qoplangan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Bu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shovqinni</a:t>
            </a:r>
            <a:r>
              <a:rPr lang="en-US" dirty="0"/>
              <a:t> </a:t>
            </a:r>
            <a:r>
              <a:rPr lang="en-US" dirty="0" err="1"/>
              <a:t>so’ndirish</a:t>
            </a:r>
            <a:r>
              <a:rPr lang="en-US" dirty="0"/>
              <a:t> ham, </a:t>
            </a:r>
            <a:r>
              <a:rPr lang="en-US" dirty="0" err="1"/>
              <a:t>ferro</a:t>
            </a:r>
            <a:r>
              <a:rPr lang="en-US" dirty="0"/>
              <a:t> </a:t>
            </a:r>
            <a:r>
              <a:rPr lang="en-US" dirty="0" err="1"/>
              <a:t>plast</a:t>
            </a:r>
            <a:r>
              <a:rPr lang="en-US" dirty="0"/>
              <a:t> </a:t>
            </a:r>
            <a:r>
              <a:rPr lang="en-US" dirty="0" err="1"/>
              <a:t>qatlamini</a:t>
            </a:r>
            <a:r>
              <a:rPr lang="en-US" dirty="0"/>
              <a:t> ham </a:t>
            </a:r>
            <a:r>
              <a:rPr lang="en-US" dirty="0" err="1"/>
              <a:t>o’tkazgich</a:t>
            </a:r>
            <a:r>
              <a:rPr lang="en-US" dirty="0"/>
              <a:t>-spiral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22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SAQLAGICHLAR</a:t>
            </a:r>
            <a:r>
              <a:rPr lang="en-US" b="1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Zanjirlar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asboblarni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muddatli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yuklanishlardan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termobimetall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eruvchan</a:t>
            </a:r>
            <a:r>
              <a:rPr lang="en-US" dirty="0"/>
              <a:t> </a:t>
            </a:r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Termobimetall</a:t>
            </a:r>
            <a:r>
              <a:rPr lang="en-US" dirty="0"/>
              <a:t> </a:t>
            </a:r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tutashuvlar</a:t>
            </a:r>
            <a:r>
              <a:rPr lang="en-US" dirty="0"/>
              <a:t> </a:t>
            </a:r>
            <a:r>
              <a:rPr lang="en-US" dirty="0" err="1"/>
              <a:t>ehtimolligi</a:t>
            </a:r>
            <a:r>
              <a:rPr lang="en-US" dirty="0"/>
              <a:t> </a:t>
            </a:r>
            <a:r>
              <a:rPr lang="en-US" dirty="0" err="1"/>
              <a:t>baland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zanjirlariga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</a:t>
            </a:r>
            <a:r>
              <a:rPr lang="en-US" dirty="0" err="1"/>
              <a:t>Termobimetall</a:t>
            </a:r>
            <a:r>
              <a:rPr lang="en-US" dirty="0"/>
              <a:t> </a:t>
            </a:r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karra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karra</a:t>
            </a:r>
            <a:r>
              <a:rPr lang="en-US" dirty="0"/>
              <a:t> </a:t>
            </a:r>
            <a:r>
              <a:rPr lang="en-US" dirty="0" err="1"/>
              <a:t>ishlaydiganlarga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 </a:t>
            </a:r>
            <a:r>
              <a:rPr lang="en-US" dirty="0" err="1"/>
              <a:t>Zanjirda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karra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saqlagichning</a:t>
            </a:r>
            <a:r>
              <a:rPr lang="en-US" dirty="0"/>
              <a:t> </a:t>
            </a:r>
            <a:r>
              <a:rPr lang="en-US" dirty="0" err="1"/>
              <a:t>kontaktlari</a:t>
            </a:r>
            <a:r>
              <a:rPr lang="en-US" dirty="0"/>
              <a:t> </a:t>
            </a:r>
            <a:r>
              <a:rPr lang="en-US" dirty="0" err="1"/>
              <a:t>davriy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tutashadi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ajraladi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karra</a:t>
            </a:r>
            <a:r>
              <a:rPr lang="en-US" dirty="0"/>
              <a:t> </a:t>
            </a:r>
            <a:r>
              <a:rPr lang="en-US" dirty="0" err="1"/>
              <a:t>ishlovchi</a:t>
            </a:r>
            <a:r>
              <a:rPr lang="en-US" dirty="0"/>
              <a:t> </a:t>
            </a:r>
            <a:r>
              <a:rPr lang="en-US" dirty="0" err="1"/>
              <a:t>saqlagichning</a:t>
            </a:r>
            <a:r>
              <a:rPr lang="en-US" dirty="0"/>
              <a:t> </a:t>
            </a:r>
            <a:r>
              <a:rPr lang="en-US" dirty="0" err="1"/>
              <a:t>kontaktlari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ajraladi</a:t>
            </a:r>
            <a:r>
              <a:rPr lang="en-US" dirty="0"/>
              <a:t>. </a:t>
            </a:r>
            <a:r>
              <a:rPr lang="en-US" dirty="0" err="1"/>
              <a:t>Saqlagichni</a:t>
            </a:r>
            <a:r>
              <a:rPr lang="en-US" dirty="0"/>
              <a:t> </a:t>
            </a:r>
            <a:r>
              <a:rPr lang="en-US" dirty="0" err="1"/>
              <a:t>qaytadan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tugmachani</a:t>
            </a:r>
            <a:r>
              <a:rPr lang="en-US" dirty="0"/>
              <a:t> </a:t>
            </a:r>
            <a:r>
              <a:rPr lang="en-US" dirty="0" err="1"/>
              <a:t>bosish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Eruvchan</a:t>
            </a:r>
            <a:r>
              <a:rPr lang="en-US" dirty="0"/>
              <a:t> </a:t>
            </a:r>
            <a:r>
              <a:rPr lang="en-US" dirty="0" err="1"/>
              <a:t>saqlagichlarning</a:t>
            </a:r>
            <a:r>
              <a:rPr lang="en-US" dirty="0"/>
              <a:t> </a:t>
            </a:r>
            <a:r>
              <a:rPr lang="en-US" dirty="0" err="1">
                <a:hlinkClick r:id="rId2"/>
              </a:rPr>
              <a:t>afzalligi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shundaki</a:t>
            </a:r>
            <a:r>
              <a:rPr lang="en-US" dirty="0"/>
              <a:t>,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asboblarni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(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o'ng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chap </a:t>
            </a:r>
            <a:r>
              <a:rPr lang="en-US" dirty="0" err="1"/>
              <a:t>faralardagi</a:t>
            </a:r>
            <a:r>
              <a:rPr lang="en-US" dirty="0"/>
              <a:t> </a:t>
            </a:r>
            <a:r>
              <a:rPr lang="en-US" dirty="0" err="1"/>
              <a:t>uzoqni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yaqinni</a:t>
            </a:r>
            <a:r>
              <a:rPr lang="en-US" dirty="0"/>
              <a:t> </a:t>
            </a:r>
            <a:r>
              <a:rPr lang="en-US" dirty="0" err="1"/>
              <a:t>yorituvchi</a:t>
            </a:r>
            <a:r>
              <a:rPr lang="en-US" dirty="0"/>
              <a:t> </a:t>
            </a:r>
            <a:r>
              <a:rPr lang="en-US" dirty="0" err="1"/>
              <a:t>chiroqlarning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birini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)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Bu </a:t>
            </a:r>
            <a:r>
              <a:rPr lang="en-US" dirty="0" err="1"/>
              <a:t>albatta</a:t>
            </a:r>
            <a:r>
              <a:rPr lang="en-US" dirty="0"/>
              <a:t>, </a:t>
            </a:r>
            <a:r>
              <a:rPr lang="en-US" dirty="0" err="1"/>
              <a:t>avariyali</a:t>
            </a:r>
            <a:r>
              <a:rPr lang="en-US" dirty="0"/>
              <a:t> (</a:t>
            </a:r>
            <a:r>
              <a:rPr lang="en-US" dirty="0" err="1"/>
              <a:t>halokatli</a:t>
            </a:r>
            <a:r>
              <a:rPr lang="en-US" dirty="0"/>
              <a:t>) </a:t>
            </a:r>
            <a:r>
              <a:rPr lang="en-US" dirty="0" err="1"/>
              <a:t>rejimlarda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</a:t>
            </a:r>
            <a:r>
              <a:rPr lang="en-US" dirty="0"/>
              <a:t> </a:t>
            </a:r>
            <a:r>
              <a:rPr lang="en-US" dirty="0" err="1"/>
              <a:t>chizmasining</a:t>
            </a:r>
            <a:r>
              <a:rPr lang="en-US" dirty="0"/>
              <a:t> </a:t>
            </a:r>
            <a:r>
              <a:rPr lang="en-US" dirty="0" err="1"/>
              <a:t>yashovchanligini</a:t>
            </a:r>
            <a:r>
              <a:rPr lang="en-US" dirty="0"/>
              <a:t> </a:t>
            </a:r>
            <a:r>
              <a:rPr lang="en-US" dirty="0" err="1"/>
              <a:t>oshiradi</a:t>
            </a:r>
            <a:r>
              <a:rPr lang="en-US" dirty="0"/>
              <a:t>. </a:t>
            </a:r>
            <a:r>
              <a:rPr lang="en-US" dirty="0" err="1"/>
              <a:t>Kamchiliklari</a:t>
            </a:r>
            <a:r>
              <a:rPr lang="en-US" dirty="0"/>
              <a:t> - </a:t>
            </a:r>
            <a:r>
              <a:rPr lang="en-US" dirty="0" err="1"/>
              <a:t>chizmaning</a:t>
            </a:r>
            <a:r>
              <a:rPr lang="en-US" dirty="0"/>
              <a:t> </a:t>
            </a:r>
            <a:r>
              <a:rPr lang="en-US" dirty="0" err="1"/>
              <a:t>birmuncha</a:t>
            </a:r>
            <a:r>
              <a:rPr lang="en-US" dirty="0"/>
              <a:t> </a:t>
            </a:r>
            <a:r>
              <a:rPr lang="en-US" dirty="0" err="1"/>
              <a:t>murakkablashishi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saqlagichni</a:t>
            </a:r>
            <a:r>
              <a:rPr lang="en-US" dirty="0"/>
              <a:t> </a:t>
            </a:r>
            <a:r>
              <a:rPr lang="en-US" dirty="0" err="1"/>
              <a:t>almashtirish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qo'shimcha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sarflanishidir</a:t>
            </a:r>
            <a:r>
              <a:rPr lang="en-US" dirty="0"/>
              <a:t>. </a:t>
            </a:r>
            <a:r>
              <a:rPr lang="en-US" dirty="0" err="1"/>
              <a:t>Eruvchan</a:t>
            </a:r>
            <a:r>
              <a:rPr lang="en-US" dirty="0"/>
              <a:t> </a:t>
            </a:r>
            <a:r>
              <a:rPr lang="en-US" dirty="0" err="1"/>
              <a:t>saqdagichning</a:t>
            </a:r>
            <a:r>
              <a:rPr lang="en-US" dirty="0"/>
              <a:t> </a:t>
            </a:r>
            <a:r>
              <a:rPr lang="en-US" dirty="0" err="1"/>
              <a:t>zanjirni</a:t>
            </a:r>
            <a:r>
              <a:rPr lang="en-US" dirty="0"/>
              <a:t> </a:t>
            </a:r>
            <a:r>
              <a:rPr lang="en-US" dirty="0" err="1"/>
              <a:t>uzib</a:t>
            </a:r>
            <a:r>
              <a:rPr lang="en-US" dirty="0"/>
              <a:t> </a:t>
            </a:r>
            <a:r>
              <a:rPr lang="en-US" dirty="0" err="1"/>
              <a:t>qo'yish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nominal </a:t>
            </a:r>
            <a:r>
              <a:rPr lang="en-US" dirty="0" err="1"/>
              <a:t>qiymatdan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ketganda</a:t>
            </a:r>
            <a:r>
              <a:rPr lang="en-US" dirty="0"/>
              <a:t> (&gt;3Inom), 10 </a:t>
            </a:r>
            <a:r>
              <a:rPr lang="en-US" dirty="0" err="1"/>
              <a:t>soniyadan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1,5 I </a:t>
            </a:r>
            <a:r>
              <a:rPr lang="en-US" dirty="0" err="1"/>
              <a:t>bo'lganda</a:t>
            </a:r>
            <a:r>
              <a:rPr lang="en-US" dirty="0"/>
              <a:t> </a:t>
            </a:r>
            <a:r>
              <a:rPr lang="en-US" dirty="0" err="1"/>
              <a:t>eruvchan</a:t>
            </a:r>
            <a:r>
              <a:rPr lang="en-US" dirty="0"/>
              <a:t> </a:t>
            </a:r>
            <a:r>
              <a:rPr lang="en-US" dirty="0" err="1"/>
              <a:t>saqlagich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tokka</a:t>
            </a:r>
            <a:r>
              <a:rPr lang="en-US" dirty="0"/>
              <a:t> 30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mobaynida</a:t>
            </a:r>
            <a:r>
              <a:rPr lang="en-US" dirty="0"/>
              <a:t> </a:t>
            </a:r>
            <a:r>
              <a:rPr lang="en-US" dirty="0" err="1"/>
              <a:t>chidashi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66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                           RELE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</a:t>
            </a:r>
            <a:r>
              <a:rPr lang="en-US" dirty="0"/>
              <a:t> </a:t>
            </a:r>
            <a:r>
              <a:rPr lang="en-US" dirty="0" err="1"/>
              <a:t>chizmalaridagi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starterni</a:t>
            </a:r>
            <a:r>
              <a:rPr lang="en-US" dirty="0"/>
              <a:t>, </a:t>
            </a:r>
            <a:r>
              <a:rPr lang="en-US" dirty="0" err="1"/>
              <a:t>signallarni</a:t>
            </a:r>
            <a:r>
              <a:rPr lang="en-US" dirty="0"/>
              <a:t>, </a:t>
            </a:r>
            <a:r>
              <a:rPr lang="en-US" dirty="0" err="1"/>
              <a:t>faralardagi</a:t>
            </a:r>
            <a:r>
              <a:rPr lang="en-US" dirty="0"/>
              <a:t> </a:t>
            </a:r>
            <a:r>
              <a:rPr lang="en-US" dirty="0" err="1"/>
              <a:t>uzoqni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yaqinni</a:t>
            </a:r>
            <a:r>
              <a:rPr lang="en-US" dirty="0"/>
              <a:t> </a:t>
            </a:r>
            <a:r>
              <a:rPr lang="en-US" dirty="0" err="1"/>
              <a:t>yorituvchi</a:t>
            </a:r>
            <a:r>
              <a:rPr lang="en-US" dirty="0"/>
              <a:t> </a:t>
            </a:r>
            <a:r>
              <a:rPr lang="en-US" dirty="0" err="1"/>
              <a:t>chiroqlarni</a:t>
            </a:r>
            <a:r>
              <a:rPr lang="en-US" dirty="0"/>
              <a:t>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tizimidagi</a:t>
            </a:r>
            <a:r>
              <a:rPr lang="en-US" dirty="0"/>
              <a:t> </a:t>
            </a:r>
            <a:r>
              <a:rPr lang="en-US" dirty="0" err="1"/>
              <a:t>shamolparrakni</a:t>
            </a:r>
            <a:r>
              <a:rPr lang="en-US" dirty="0"/>
              <a:t> (BA3-2103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avtomobillar</a:t>
            </a:r>
            <a:r>
              <a:rPr lang="en-US" dirty="0"/>
              <a:t>), </a:t>
            </a:r>
            <a:r>
              <a:rPr lang="en-US" dirty="0" err="1"/>
              <a:t>orqa</a:t>
            </a:r>
            <a:r>
              <a:rPr lang="en-US" dirty="0"/>
              <a:t> </a:t>
            </a:r>
            <a:r>
              <a:rPr lang="en-US" dirty="0" err="1"/>
              <a:t>oynak</a:t>
            </a:r>
            <a:r>
              <a:rPr lang="en-US" dirty="0"/>
              <a:t> </a:t>
            </a:r>
            <a:r>
              <a:rPr lang="en-US" dirty="0" err="1"/>
              <a:t>qizdirgichini</a:t>
            </a:r>
            <a:r>
              <a:rPr lang="en-US" dirty="0"/>
              <a:t>, </a:t>
            </a:r>
            <a:r>
              <a:rPr lang="en-US" dirty="0" err="1"/>
              <a:t>isitkichini</a:t>
            </a:r>
            <a:r>
              <a:rPr lang="en-US" dirty="0"/>
              <a:t>,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tozalagichlarni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uyg'otish</a:t>
            </a:r>
            <a:r>
              <a:rPr lang="en-US" dirty="0"/>
              <a:t> </a:t>
            </a:r>
            <a:r>
              <a:rPr lang="en-US" dirty="0" err="1"/>
              <a:t>cho'lg'amini</a:t>
            </a:r>
            <a:r>
              <a:rPr lang="en-US" dirty="0"/>
              <a:t> </a:t>
            </a:r>
            <a:r>
              <a:rPr lang="en-US" dirty="0" err="1"/>
              <a:t>uzib</a:t>
            </a:r>
            <a:r>
              <a:rPr lang="en-US" dirty="0"/>
              <a:t> </a:t>
            </a:r>
            <a:r>
              <a:rPr lang="en-US" dirty="0" err="1"/>
              <a:t>qo'yish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(KaMA3)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yurgazish</a:t>
            </a:r>
            <a:r>
              <a:rPr lang="en-US" dirty="0"/>
              <a:t> </a:t>
            </a:r>
            <a:r>
              <a:rPr lang="en-US" dirty="0" err="1"/>
              <a:t>oldi</a:t>
            </a:r>
            <a:r>
              <a:rPr lang="en-US" dirty="0"/>
              <a:t> </a:t>
            </a:r>
            <a:r>
              <a:rPr lang="en-US" dirty="0" err="1"/>
              <a:t>isitkichlarining</a:t>
            </a:r>
            <a:r>
              <a:rPr lang="en-US" dirty="0"/>
              <a:t> </a:t>
            </a:r>
            <a:r>
              <a:rPr lang="en-US" dirty="0" err="1"/>
              <a:t>chizmalarida</a:t>
            </a:r>
            <a:r>
              <a:rPr lang="en-US" dirty="0"/>
              <a:t> (KaMA3) </a:t>
            </a:r>
            <a:r>
              <a:rPr lang="en-US" dirty="0" err="1"/>
              <a:t>qo'llaruladi</a:t>
            </a:r>
            <a:r>
              <a:rPr lang="en-US" dirty="0"/>
              <a:t>. </a:t>
            </a:r>
            <a:r>
              <a:rPr lang="ru-RU" dirty="0" err="1">
                <a:hlinkClick r:id="rId2"/>
              </a:rPr>
              <a:t>Rele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oynatozalagich</a:t>
            </a:r>
            <a:r>
              <a:rPr lang="ru-RU" dirty="0"/>
              <a:t>, </a:t>
            </a:r>
            <a:r>
              <a:rPr lang="ru-RU" dirty="0" err="1"/>
              <a:t>qo'l</a:t>
            </a:r>
            <a:r>
              <a:rPr lang="ru-RU" dirty="0"/>
              <a:t> </a:t>
            </a:r>
            <a:r>
              <a:rPr lang="ru-RU" dirty="0" err="1"/>
              <a:t>tormozining</a:t>
            </a:r>
            <a:r>
              <a:rPr lang="ru-RU" dirty="0"/>
              <a:t> </a:t>
            </a:r>
            <a:r>
              <a:rPr lang="ru-RU" dirty="0" err="1"/>
              <a:t>nazorat</a:t>
            </a:r>
            <a:r>
              <a:rPr lang="ru-RU" dirty="0"/>
              <a:t> </a:t>
            </a:r>
            <a:r>
              <a:rPr lang="ru-RU" dirty="0" err="1"/>
              <a:t>lampasi</a:t>
            </a:r>
            <a:r>
              <a:rPr lang="ru-RU" dirty="0"/>
              <a:t> </a:t>
            </a:r>
            <a:r>
              <a:rPr lang="ru-RU" dirty="0" err="1"/>
              <a:t>chizmalarida</a:t>
            </a:r>
            <a:r>
              <a:rPr lang="ru-RU" dirty="0"/>
              <a:t>, </a:t>
            </a:r>
            <a:r>
              <a:rPr lang="ru-RU" dirty="0" err="1"/>
              <a:t>shuningdek</a:t>
            </a:r>
            <a:r>
              <a:rPr lang="ru-RU" dirty="0"/>
              <a:t>, </a:t>
            </a:r>
            <a:r>
              <a:rPr lang="ru-RU" dirty="0" err="1"/>
              <a:t>batareyaning</a:t>
            </a:r>
            <a:r>
              <a:rPr lang="ru-RU" dirty="0"/>
              <a:t> </a:t>
            </a:r>
            <a:r>
              <a:rPr lang="ru-RU" dirty="0" err="1"/>
              <a:t>zaryadlanishini</a:t>
            </a:r>
            <a:r>
              <a:rPr lang="ru-RU" dirty="0"/>
              <a:t> </a:t>
            </a:r>
            <a:r>
              <a:rPr lang="ru-RU" dirty="0" err="1"/>
              <a:t>bildiruvchi</a:t>
            </a:r>
            <a:r>
              <a:rPr lang="ru-RU" dirty="0"/>
              <a:t> </a:t>
            </a:r>
            <a:r>
              <a:rPr lang="ru-RU" dirty="0" err="1"/>
              <a:t>nazorat</a:t>
            </a:r>
            <a:r>
              <a:rPr lang="ru-RU" dirty="0"/>
              <a:t> </a:t>
            </a:r>
            <a:r>
              <a:rPr lang="ru-RU" dirty="0" err="1"/>
              <a:t>lampaning</a:t>
            </a:r>
            <a:r>
              <a:rPr lang="ru-RU" dirty="0"/>
              <a:t> </a:t>
            </a:r>
            <a:r>
              <a:rPr lang="ru-RU" dirty="0" err="1"/>
              <a:t>zanjirida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boshqa</a:t>
            </a:r>
            <a:r>
              <a:rPr lang="ru-RU" dirty="0"/>
              <a:t> </a:t>
            </a:r>
            <a:r>
              <a:rPr lang="ru-RU" dirty="0" err="1"/>
              <a:t>holatlarda</a:t>
            </a:r>
            <a:r>
              <a:rPr lang="ru-RU" dirty="0"/>
              <a:t> </a:t>
            </a:r>
            <a:r>
              <a:rPr lang="ru-RU" dirty="0" err="1"/>
              <a:t>ishlatiladi</a:t>
            </a:r>
            <a:r>
              <a:rPr lang="ru-RU" dirty="0"/>
              <a:t>.</a:t>
            </a:r>
          </a:p>
          <a:p>
            <a:r>
              <a:rPr lang="ru-RU" dirty="0" err="1"/>
              <a:t>Ishlash</a:t>
            </a:r>
            <a:r>
              <a:rPr lang="ru-RU" dirty="0"/>
              <a:t> </a:t>
            </a:r>
            <a:r>
              <a:rPr lang="ru-RU" dirty="0" err="1"/>
              <a:t>rejimiga</a:t>
            </a:r>
            <a:r>
              <a:rPr lang="ru-RU" dirty="0"/>
              <a:t> </a:t>
            </a:r>
            <a:r>
              <a:rPr lang="ru-RU" dirty="0" err="1"/>
              <a:t>qarab</a:t>
            </a:r>
            <a:r>
              <a:rPr lang="ru-RU" dirty="0"/>
              <a:t> </a:t>
            </a:r>
            <a:r>
              <a:rPr lang="ru-RU" dirty="0" err="1"/>
              <a:t>relelar</a:t>
            </a:r>
            <a:r>
              <a:rPr lang="ru-RU" dirty="0"/>
              <a:t> </a:t>
            </a:r>
            <a:r>
              <a:rPr lang="ru-RU" dirty="0" err="1"/>
              <a:t>rejimi</a:t>
            </a:r>
            <a:r>
              <a:rPr lang="ru-RU" dirty="0"/>
              <a:t> </a:t>
            </a:r>
            <a:r>
              <a:rPr lang="ru-RU" dirty="0" err="1"/>
              <a:t>qisqa</a:t>
            </a:r>
            <a:r>
              <a:rPr lang="ru-RU" dirty="0"/>
              <a:t> </a:t>
            </a:r>
            <a:r>
              <a:rPr lang="ru-RU" dirty="0" err="1"/>
              <a:t>muddatli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uzoq</a:t>
            </a:r>
            <a:r>
              <a:rPr lang="ru-RU" dirty="0"/>
              <a:t> </a:t>
            </a:r>
            <a:r>
              <a:rPr lang="ru-RU" dirty="0" err="1"/>
              <a:t>muddatli</a:t>
            </a:r>
            <a:r>
              <a:rPr lang="ru-RU" dirty="0"/>
              <a:t> </a:t>
            </a:r>
            <a:r>
              <a:rPr lang="ru-RU" dirty="0" err="1"/>
              <a:t>relelarga</a:t>
            </a:r>
            <a:r>
              <a:rPr lang="ru-RU" dirty="0"/>
              <a:t> </a:t>
            </a:r>
            <a:r>
              <a:rPr lang="ru-RU" dirty="0" err="1"/>
              <a:t>ajratiladi</a:t>
            </a:r>
            <a:r>
              <a:rPr lang="ru-RU" dirty="0"/>
              <a:t>. </a:t>
            </a:r>
            <a:r>
              <a:rPr lang="en-US" dirty="0" err="1"/>
              <a:t>Relening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kuchlanishga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25 </a:t>
            </a:r>
            <a:r>
              <a:rPr lang="en-US" dirty="0" err="1"/>
              <a:t>mingdan</a:t>
            </a:r>
            <a:r>
              <a:rPr lang="en-US" dirty="0"/>
              <a:t> 200 </a:t>
            </a:r>
            <a:r>
              <a:rPr lang="en-US" dirty="0" err="1"/>
              <a:t>minggacha</a:t>
            </a:r>
            <a:r>
              <a:rPr lang="en-US" dirty="0"/>
              <a:t> </a:t>
            </a:r>
            <a:r>
              <a:rPr lang="en-US" dirty="0" err="1"/>
              <a:t>ulanishni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Yig'ishga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almashtirishga</a:t>
            </a:r>
            <a:r>
              <a:rPr lang="en-US" dirty="0"/>
              <a:t> </a:t>
            </a:r>
            <a:r>
              <a:rPr lang="en-US" dirty="0" err="1"/>
              <a:t>qulay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avtomobillarda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shtekerli</a:t>
            </a:r>
            <a:r>
              <a:rPr lang="en-US" dirty="0"/>
              <a:t> </a:t>
            </a:r>
            <a:r>
              <a:rPr lang="en-US" dirty="0" err="1"/>
              <a:t>chiqishlarga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relelar</a:t>
            </a:r>
            <a:r>
              <a:rPr lang="en-US" dirty="0"/>
              <a:t> </a:t>
            </a:r>
            <a:r>
              <a:rPr lang="en-US" dirty="0" err="1"/>
              <a:t>saqlagichlar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yagona</a:t>
            </a:r>
            <a:r>
              <a:rPr lang="en-US" dirty="0"/>
              <a:t> </a:t>
            </a:r>
            <a:r>
              <a:rPr lang="en-US" dirty="0" err="1"/>
              <a:t>blokka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(BA3-2105).</a:t>
            </a:r>
            <a:endParaRPr lang="ru-RU" dirty="0"/>
          </a:p>
          <a:p>
            <a:r>
              <a:rPr lang="en-US" dirty="0" err="1"/>
              <a:t>Burilish</a:t>
            </a:r>
            <a:r>
              <a:rPr lang="en-US" dirty="0"/>
              <a:t> </a:t>
            </a:r>
            <a:r>
              <a:rPr lang="en-US" dirty="0" err="1"/>
              <a:t>ko'rsatkichning</a:t>
            </a:r>
            <a:r>
              <a:rPr lang="en-US" dirty="0"/>
              <a:t> </a:t>
            </a:r>
            <a:r>
              <a:rPr lang="en-US" dirty="0" err="1"/>
              <a:t>rele-uzgichi</a:t>
            </a:r>
            <a:r>
              <a:rPr lang="en-US" dirty="0"/>
              <a:t> </a:t>
            </a:r>
            <a:r>
              <a:rPr lang="en-US" dirty="0" err="1"/>
              <a:t>avtomobilning</a:t>
            </a:r>
            <a:r>
              <a:rPr lang="en-US" dirty="0"/>
              <a:t> </a:t>
            </a:r>
            <a:r>
              <a:rPr lang="en-US" dirty="0" err="1"/>
              <a:t>burilishlarda</a:t>
            </a:r>
            <a:r>
              <a:rPr lang="en-US" dirty="0"/>
              <a:t> </a:t>
            </a:r>
            <a:r>
              <a:rPr lang="en-US" dirty="0" err="1"/>
              <a:t>lipillovchi</a:t>
            </a:r>
            <a:r>
              <a:rPr lang="en-US" dirty="0"/>
              <a:t> </a:t>
            </a:r>
            <a:r>
              <a:rPr lang="en-US" dirty="0" err="1"/>
              <a:t>yorug'lik</a:t>
            </a:r>
            <a:r>
              <a:rPr lang="en-US" dirty="0"/>
              <a:t> </a:t>
            </a:r>
            <a:r>
              <a:rPr lang="en-US" dirty="0" err="1"/>
              <a:t>signallari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mo'ljallangan</a:t>
            </a:r>
            <a:r>
              <a:rPr lang="en-US" dirty="0"/>
              <a:t>. </a:t>
            </a:r>
            <a:r>
              <a:rPr lang="en-US" dirty="0" err="1"/>
              <a:t>Uzgich</a:t>
            </a:r>
            <a:r>
              <a:rPr lang="en-US" dirty="0"/>
              <a:t> </a:t>
            </a:r>
            <a:r>
              <a:rPr lang="en-US" dirty="0" err="1"/>
              <a:t>burilishni</a:t>
            </a:r>
            <a:r>
              <a:rPr lang="en-US" dirty="0"/>
              <a:t> </a:t>
            </a:r>
            <a:r>
              <a:rPr lang="en-US" dirty="0" err="1"/>
              <a:t>daraklovchi</a:t>
            </a:r>
            <a:r>
              <a:rPr lang="en-US" dirty="0"/>
              <a:t> </a:t>
            </a:r>
            <a:r>
              <a:rPr lang="en-US" dirty="0" err="1"/>
              <a:t>lampa</a:t>
            </a:r>
            <a:r>
              <a:rPr lang="en-US" dirty="0"/>
              <a:t> </a:t>
            </a:r>
            <a:r>
              <a:rPr lang="en-US" dirty="0" err="1"/>
              <a:t>zanjiriga</a:t>
            </a:r>
            <a:r>
              <a:rPr lang="en-US" dirty="0"/>
              <a:t> </a:t>
            </a:r>
            <a:r>
              <a:rPr lang="en-US" dirty="0" err="1"/>
              <a:t>ketma-ket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PC57 </a:t>
            </a:r>
            <a:r>
              <a:rPr lang="en-US" dirty="0" err="1"/>
              <a:t>turidagi</a:t>
            </a:r>
            <a:r>
              <a:rPr lang="en-US" dirty="0"/>
              <a:t> </a:t>
            </a:r>
            <a:r>
              <a:rPr lang="en-US" dirty="0" err="1"/>
              <a:t>uzgich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birining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21 W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lampani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1 W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lampani</a:t>
            </a:r>
            <a:r>
              <a:rPr lang="en-US" dirty="0"/>
              <a:t> </a:t>
            </a:r>
            <a:r>
              <a:rPr lang="en-US" dirty="0" err="1"/>
              <a:t>ulashga</a:t>
            </a:r>
            <a:r>
              <a:rPr lang="en-US" dirty="0"/>
              <a:t> </a:t>
            </a:r>
            <a:r>
              <a:rPr lang="en-US" dirty="0" err="1"/>
              <a:t>mo'ljallangan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lipillashlar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daqiqada</a:t>
            </a:r>
            <a:r>
              <a:rPr lang="en-US" dirty="0"/>
              <a:t> 90 ± 30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ta'minlanadi</a:t>
            </a:r>
            <a:r>
              <a:rPr lang="en-US" dirty="0"/>
              <a:t>.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boshqacha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lampalar</a:t>
            </a:r>
            <a:r>
              <a:rPr lang="en-US" dirty="0"/>
              <a:t> </a:t>
            </a:r>
            <a:r>
              <a:rPr lang="en-US" dirty="0" err="1"/>
              <a:t>ishlatilganda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lampalardan</a:t>
            </a:r>
            <a:r>
              <a:rPr lang="en-US" dirty="0"/>
              <a:t> </a:t>
            </a:r>
            <a:r>
              <a:rPr lang="en-US" dirty="0" err="1"/>
              <a:t>birortasi</a:t>
            </a:r>
            <a:r>
              <a:rPr lang="en-US" dirty="0"/>
              <a:t> </a:t>
            </a:r>
            <a:r>
              <a:rPr lang="en-US" dirty="0" err="1"/>
              <a:t>kuyib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lipillashlar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o'zgarib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. Bu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uzgichlaming</a:t>
            </a:r>
            <a:r>
              <a:rPr lang="en-US" dirty="0"/>
              <a:t> </a:t>
            </a:r>
            <a:r>
              <a:rPr lang="en-US" dirty="0" err="1"/>
              <a:t>kamchilig'idir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19689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276</Words>
  <Application>Microsoft Office PowerPoint</Application>
  <PresentationFormat>Произвольный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    Elektr simlar, ulash apparatlari Saqlagichlar va rele. </vt:lpstr>
      <vt:lpstr>Презентация PowerPoint</vt:lpstr>
      <vt:lpstr>Презентация PowerPoint</vt:lpstr>
      <vt:lpstr>Презентация PowerPoint</vt:lpstr>
      <vt:lpstr>Презентация PowerPoint</vt:lpstr>
      <vt:lpstr> Yuqori kuchlanishli elektr simlar:</vt:lpstr>
      <vt:lpstr>                  SAQLAGICHLAR.</vt:lpstr>
      <vt:lpstr>                            RELE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simlar, ulash apparatlari Saqlagichlar va rele.</dc:title>
  <dc:creator>Электрик</dc:creator>
  <cp:lastModifiedBy>Elektrik</cp:lastModifiedBy>
  <cp:revision>3</cp:revision>
  <dcterms:created xsi:type="dcterms:W3CDTF">2021-12-23T07:22:18Z</dcterms:created>
  <dcterms:modified xsi:type="dcterms:W3CDTF">2023-07-07T09:49:37Z</dcterms:modified>
</cp:coreProperties>
</file>