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229600" cy="106754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o’tkazuvchi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</a:t>
            </a:r>
            <a:endParaRPr lang="ru-RU" dirty="0"/>
          </a:p>
        </p:txBody>
      </p:sp>
      <p:pic>
        <p:nvPicPr>
          <p:cNvPr id="4" name="Рисунок 3" descr="aloqa kabe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022" y="1916832"/>
            <a:ext cx="5989955" cy="4230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442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,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ma'lumotlarni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 </a:t>
            </a:r>
            <a:r>
              <a:rPr lang="en-US" dirty="0" err="1"/>
              <a:t>Xususan</a:t>
            </a:r>
            <a:r>
              <a:rPr lang="en-US" dirty="0"/>
              <a:t>, </a:t>
            </a:r>
            <a:r>
              <a:rPr lang="en-US" dirty="0" err="1"/>
              <a:t>chiziqlar</a:t>
            </a:r>
            <a:r>
              <a:rPr lang="en-US" dirty="0"/>
              <a:t> </a:t>
            </a:r>
            <a:r>
              <a:rPr lang="en-US" dirty="0" err="1"/>
              <a:t>televizion</a:t>
            </a:r>
            <a:r>
              <a:rPr lang="en-US" dirty="0"/>
              <a:t> signal,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aloqasini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ma'lumotlarni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efirga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 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 u </a:t>
            </a:r>
            <a:r>
              <a:rPr lang="en-US" dirty="0" err="1"/>
              <a:t>erda</a:t>
            </a:r>
            <a:r>
              <a:rPr lang="en-US" dirty="0"/>
              <a:t> </a:t>
            </a:r>
            <a:r>
              <a:rPr lang="en-US" dirty="0" err="1"/>
              <a:t>ko'lami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Shlangi</a:t>
            </a:r>
            <a:r>
              <a:rPr lang="en-US" dirty="0"/>
              <a:t> </a:t>
            </a:r>
            <a:r>
              <a:rPr lang="en-US" dirty="0" err="1"/>
              <a:t>joylashtirish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masofa</a:t>
            </a:r>
            <a:r>
              <a:rPr lang="en-US" dirty="0"/>
              <a:t>, </a:t>
            </a:r>
            <a:r>
              <a:rPr lang="en-US" dirty="0" err="1"/>
              <a:t>mintaqalararo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mintaqaviy</a:t>
            </a:r>
            <a:r>
              <a:rPr lang="en-US" dirty="0"/>
              <a:t> </a:t>
            </a:r>
            <a:r>
              <a:rPr lang="en-US" dirty="0" err="1"/>
              <a:t>bosqichlari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 </a:t>
            </a:r>
            <a:r>
              <a:rPr lang="en-US" dirty="0" err="1"/>
              <a:t>kommunikatsiya</a:t>
            </a:r>
            <a:r>
              <a:rPr lang="en-US" dirty="0"/>
              <a:t> </a:t>
            </a:r>
            <a:r>
              <a:rPr lang="en-US" dirty="0" err="1"/>
              <a:t>tizimlarini</a:t>
            </a:r>
            <a:r>
              <a:rPr lang="en-US" dirty="0"/>
              <a:t> </a:t>
            </a:r>
            <a:r>
              <a:rPr lang="en-US" dirty="0" err="1"/>
              <a:t>rivojlantirish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shahar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tasnifi</a:t>
            </a:r>
            <a:r>
              <a:rPr lang="en-US" dirty="0"/>
              <a:t> </a:t>
            </a:r>
            <a:r>
              <a:rPr lang="en-US" dirty="0" err="1"/>
              <a:t>tarmoqlari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qishloq</a:t>
            </a:r>
            <a:r>
              <a:rPr lang="en-US" dirty="0"/>
              <a:t> ham </a:t>
            </a:r>
            <a:r>
              <a:rPr lang="en-US" dirty="0" err="1"/>
              <a:t>yo'q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 Lines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usti</a:t>
            </a:r>
            <a:r>
              <a:rPr lang="en-US" dirty="0"/>
              <a:t> </a:t>
            </a:r>
            <a:r>
              <a:rPr lang="en-US" dirty="0" err="1"/>
              <a:t>kanallari</a:t>
            </a:r>
            <a:r>
              <a:rPr lang="en-US" dirty="0"/>
              <a:t> </a:t>
            </a:r>
            <a:r>
              <a:rPr lang="en-US" dirty="0" err="1"/>
              <a:t>shakllantirish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havoda</a:t>
            </a:r>
            <a:r>
              <a:rPr lang="en-US" dirty="0"/>
              <a:t> </a:t>
            </a:r>
            <a:r>
              <a:rPr lang="en-US" dirty="0" err="1"/>
              <a:t>qo'ydi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binolarning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to'g'ridan-to'g'ri</a:t>
            </a:r>
            <a:r>
              <a:rPr lang="en-US" dirty="0"/>
              <a:t> </a:t>
            </a:r>
            <a:r>
              <a:rPr lang="en-US" dirty="0" err="1"/>
              <a:t>muloqot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. 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kabeliga</a:t>
            </a:r>
            <a:r>
              <a:rPr lang="en-US" dirty="0"/>
              <a:t> </a:t>
            </a:r>
            <a:r>
              <a:rPr lang="en-US" dirty="0" err="1"/>
              <a:t>tanish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osti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devor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29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telefon kabel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52928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763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qismlarga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Asoslari</a:t>
            </a:r>
            <a:r>
              <a:rPr lang="en-US" dirty="0"/>
              <a:t>, 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Supero'tkazuvchilar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"</a:t>
            </a:r>
            <a:r>
              <a:rPr lang="en-US" dirty="0" err="1"/>
              <a:t>asosiy</a:t>
            </a:r>
            <a:r>
              <a:rPr lang="en-US" dirty="0"/>
              <a:t>",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signal </a:t>
            </a:r>
            <a:r>
              <a:rPr lang="en-US" dirty="0" err="1"/>
              <a:t>uzatiladi</a:t>
            </a:r>
            <a:r>
              <a:rPr lang="en-US" dirty="0"/>
              <a:t>. 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twisted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muvozanatli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, bor. 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izolyatsiya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. 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qoplamalar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tasvirlab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izolyatsiya</a:t>
            </a:r>
            <a:r>
              <a:rPr lang="en-US" dirty="0"/>
              <a:t> </a:t>
            </a:r>
            <a:r>
              <a:rPr lang="en-US" dirty="0" err="1"/>
              <a:t>qin</a:t>
            </a:r>
            <a:r>
              <a:rPr lang="en-US" dirty="0"/>
              <a:t> </a:t>
            </a:r>
            <a:r>
              <a:rPr lang="en-US" dirty="0" err="1"/>
              <a:t>kabellarni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 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liniyalari</a:t>
            </a:r>
            <a:r>
              <a:rPr lang="en-US" dirty="0"/>
              <a:t> </a:t>
            </a:r>
            <a:r>
              <a:rPr lang="en-US" dirty="0" err="1"/>
              <a:t>operatsion</a:t>
            </a:r>
            <a:r>
              <a:rPr lang="en-US" dirty="0"/>
              <a:t> </a:t>
            </a:r>
            <a:r>
              <a:rPr lang="en-US" dirty="0" err="1"/>
              <a:t>sharoitlariga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taxta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Bolalar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darajalarini</a:t>
            </a:r>
            <a:r>
              <a:rPr lang="en-US" dirty="0"/>
              <a:t> </a:t>
            </a:r>
            <a:r>
              <a:rPr lang="en-US" dirty="0" err="1"/>
              <a:t>ta'minlash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Bolalar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samarali</a:t>
            </a:r>
            <a:r>
              <a:rPr lang="en-US" dirty="0"/>
              <a:t> </a:t>
            </a:r>
            <a:r>
              <a:rPr lang="en-US" dirty="0" err="1"/>
              <a:t>o'rnatilishini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, </a:t>
            </a:r>
            <a:r>
              <a:rPr lang="en-US" dirty="0" err="1"/>
              <a:t>aksessuarlar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yozuvlar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65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>
                <a:effectLst/>
              </a:rPr>
              <a:t>CHIG'ANOQLARI TURLARI</a:t>
            </a:r>
            <a:endParaRPr lang="ru-RU" dirty="0"/>
          </a:p>
        </p:txBody>
      </p:sp>
      <p:pic>
        <p:nvPicPr>
          <p:cNvPr id="4" name="Объект 3" descr="Yagona-xil kabe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0200"/>
            <a:ext cx="8424936" cy="485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40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>
                <a:effectLst/>
              </a:rPr>
              <a:t>SIMMETRIK KABEL</a:t>
            </a:r>
            <a:endParaRPr lang="ru-RU" dirty="0"/>
          </a:p>
        </p:txBody>
      </p:sp>
      <p:pic>
        <p:nvPicPr>
          <p:cNvPr id="4" name="Объект 3" descr="aloqa kabel yotqizis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20850"/>
            <a:ext cx="8496944" cy="48044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741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all" dirty="0">
                <a:effectLst/>
              </a:rPr>
              <a:t> MAXSUS MAQSADLAR UCHUN </a:t>
            </a:r>
            <a:r>
              <a:rPr lang="en-US" cap="all" dirty="0" err="1">
                <a:effectLst/>
              </a:rPr>
              <a:t>KABEllar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turkumda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ta'sirlardan</a:t>
            </a:r>
            <a:r>
              <a:rPr lang="en-US" dirty="0"/>
              <a:t> </a:t>
            </a:r>
            <a:r>
              <a:rPr lang="en-US" dirty="0" err="1"/>
              <a:t>poydevor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zirhli</a:t>
            </a:r>
            <a:r>
              <a:rPr lang="en-US" dirty="0"/>
              <a:t> </a:t>
            </a:r>
            <a:r>
              <a:rPr lang="en-US" dirty="0" err="1"/>
              <a:t>qoplam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kabellarni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 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qoplama</a:t>
            </a:r>
            <a:r>
              <a:rPr lang="en-US" dirty="0"/>
              <a:t>,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po'lat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muhofaza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darajadagi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, </a:t>
            </a:r>
            <a:r>
              <a:rPr lang="en-US" dirty="0" err="1"/>
              <a:t>qo'yish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 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nuqtai</a:t>
            </a:r>
            <a:r>
              <a:rPr lang="en-US" dirty="0"/>
              <a:t> </a:t>
            </a:r>
            <a:r>
              <a:rPr lang="en-US" dirty="0" err="1"/>
              <a:t>nazardan</a:t>
            </a:r>
            <a:r>
              <a:rPr lang="en-US" dirty="0"/>
              <a:t> </a:t>
            </a:r>
            <a:r>
              <a:rPr lang="en-US" dirty="0" err="1"/>
              <a:t>dengizga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daryo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tel</a:t>
            </a:r>
            <a:r>
              <a:rPr lang="en-US" dirty="0"/>
              <a:t> </a:t>
            </a:r>
            <a:r>
              <a:rPr lang="en-US" dirty="0" err="1"/>
              <a:t>bo'lingan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 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dizayn</a:t>
            </a:r>
            <a:r>
              <a:rPr lang="en-US" dirty="0"/>
              <a:t> tosh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, </a:t>
            </a:r>
            <a:r>
              <a:rPr lang="en-US" dirty="0" err="1"/>
              <a:t>zarba</a:t>
            </a:r>
            <a:r>
              <a:rPr lang="en-US" dirty="0"/>
              <a:t> </a:t>
            </a:r>
            <a:r>
              <a:rPr lang="en-US" dirty="0" err="1"/>
              <a:t>to'lqini</a:t>
            </a:r>
            <a:r>
              <a:rPr lang="en-US" dirty="0"/>
              <a:t> </a:t>
            </a:r>
            <a:r>
              <a:rPr lang="en-US" dirty="0" err="1"/>
              <a:t>qarshi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qobiliyati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,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muz</a:t>
            </a:r>
            <a:r>
              <a:rPr lang="en-US" dirty="0"/>
              <a:t> </a:t>
            </a:r>
            <a:r>
              <a:rPr lang="en-US" dirty="0" err="1"/>
              <a:t>ustida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. G.,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kimning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4-6 mm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qatlam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zirh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oshirilmoqda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dirty="0"/>
              <a:t>River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aloqasi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osti</a:t>
            </a:r>
            <a:r>
              <a:rPr lang="en-US" dirty="0"/>
              <a:t> </a:t>
            </a:r>
            <a:r>
              <a:rPr lang="en-US" dirty="0" err="1"/>
              <a:t>yo'nalish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kelgan</a:t>
            </a:r>
            <a:r>
              <a:rPr lang="en-US" dirty="0"/>
              <a:t> 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 </a:t>
            </a:r>
            <a:r>
              <a:rPr lang="en-US" dirty="0" err="1"/>
              <a:t>Biroq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u </a:t>
            </a:r>
            <a:r>
              <a:rPr lang="en-US" dirty="0" err="1"/>
              <a:t>po'lat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qo'rg'oshin</a:t>
            </a:r>
            <a:r>
              <a:rPr lang="en-US" dirty="0"/>
              <a:t> </a:t>
            </a:r>
            <a:r>
              <a:rPr lang="en-US" dirty="0" err="1"/>
              <a:t>g'ilofga</a:t>
            </a:r>
            <a:r>
              <a:rPr lang="en-US" dirty="0"/>
              <a:t> </a:t>
            </a:r>
            <a:r>
              <a:rPr lang="en-US" dirty="0" err="1"/>
              <a:t>ortdi</a:t>
            </a:r>
            <a:r>
              <a:rPr lang="en-US" dirty="0"/>
              <a:t> </a:t>
            </a:r>
            <a:r>
              <a:rPr lang="en-US" dirty="0" err="1"/>
              <a:t>qalinligini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 </a:t>
            </a:r>
            <a:r>
              <a:rPr lang="en-US" dirty="0" err="1"/>
              <a:t>qirg'oq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 </a:t>
            </a:r>
            <a:r>
              <a:rPr lang="en-US" dirty="0" err="1"/>
              <a:t>ustida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talablar</a:t>
            </a:r>
            <a:r>
              <a:rPr lang="en-US" dirty="0"/>
              <a:t>. 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tarmoqlar</a:t>
            </a:r>
            <a:r>
              <a:rPr lang="en-US" dirty="0"/>
              <a:t> </a:t>
            </a:r>
            <a:r>
              <a:rPr lang="en-US" dirty="0" err="1"/>
              <a:t>dumaloq</a:t>
            </a:r>
            <a:r>
              <a:rPr lang="en-US" dirty="0"/>
              <a:t> </a:t>
            </a:r>
            <a:r>
              <a:rPr lang="en-US" dirty="0" err="1"/>
              <a:t>po'lat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6 mm </a:t>
            </a:r>
            <a:r>
              <a:rPr lang="en-US" dirty="0" err="1"/>
              <a:t>yasalgan</a:t>
            </a:r>
            <a:r>
              <a:rPr lang="en-US" dirty="0"/>
              <a:t> </a:t>
            </a:r>
            <a:r>
              <a:rPr lang="en-US" dirty="0" err="1"/>
              <a:t>qurollardan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qatlami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taqdim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13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Kabel aloqa liniyalar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1" cy="6408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3463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44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Elektr o’tkazuvchi materiallar</vt:lpstr>
      <vt:lpstr>Презентация PowerPoint</vt:lpstr>
      <vt:lpstr>Презентация PowerPoint</vt:lpstr>
      <vt:lpstr>Презентация PowerPoint</vt:lpstr>
      <vt:lpstr>CHIG'ANOQLARI TURLARI</vt:lpstr>
      <vt:lpstr>SIMMETRIK KABEL</vt:lpstr>
      <vt:lpstr> MAXSUS MAQSADLAR UCHUN KABEllar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o’tkazuvchi materiallar</dc:title>
  <dc:creator>Elektrik</dc:creator>
  <cp:lastModifiedBy>Elektrik</cp:lastModifiedBy>
  <cp:revision>5</cp:revision>
  <dcterms:created xsi:type="dcterms:W3CDTF">2023-07-18T11:51:47Z</dcterms:created>
  <dcterms:modified xsi:type="dcterms:W3CDTF">2023-07-18T12:03:14Z</dcterms:modified>
</cp:coreProperties>
</file>