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montaj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tanlash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96944" cy="4824536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 err="1"/>
              <a:t>Xonadonlarda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o’tkazgichlar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qanday</a:t>
            </a:r>
            <a:r>
              <a:rPr lang="en-US" i="1" dirty="0"/>
              <a:t> </a:t>
            </a:r>
            <a:r>
              <a:rPr lang="en-US" i="1" dirty="0" err="1"/>
              <a:t>kabel</a:t>
            </a:r>
            <a:r>
              <a:rPr lang="en-US" i="1" dirty="0"/>
              <a:t> </a:t>
            </a:r>
            <a:r>
              <a:rPr lang="en-US" i="1" dirty="0" err="1"/>
              <a:t>tanlash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: </a:t>
            </a:r>
            <a:r>
              <a:rPr lang="en-US" i="1" dirty="0" err="1"/>
              <a:t>Kabellarni</a:t>
            </a:r>
            <a:r>
              <a:rPr lang="en-US" i="1" dirty="0"/>
              <a:t> </a:t>
            </a:r>
            <a:r>
              <a:rPr lang="en-US" i="1" dirty="0" err="1"/>
              <a:t>ko’rinishi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montaj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eng</a:t>
            </a:r>
            <a:r>
              <a:rPr lang="en-US" i="1" dirty="0"/>
              <a:t> </a:t>
            </a:r>
            <a:r>
              <a:rPr lang="en-US" i="1" dirty="0" err="1"/>
              <a:t>yaxshilarini</a:t>
            </a:r>
            <a:r>
              <a:rPr lang="en-US" i="1" dirty="0"/>
              <a:t> </a:t>
            </a:r>
            <a:r>
              <a:rPr lang="en-US" i="1" dirty="0" err="1"/>
              <a:t>tanlash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Sotuvda</a:t>
            </a:r>
            <a:r>
              <a:rPr lang="en-US" i="1" dirty="0"/>
              <a:t> </a:t>
            </a:r>
            <a:r>
              <a:rPr lang="en-US" i="1" dirty="0" err="1"/>
              <a:t>turli</a:t>
            </a:r>
            <a:r>
              <a:rPr lang="en-US" i="1" dirty="0"/>
              <a:t> </a:t>
            </a:r>
            <a:r>
              <a:rPr lang="en-US" i="1" dirty="0" err="1"/>
              <a:t>xil</a:t>
            </a:r>
            <a:r>
              <a:rPr lang="en-US" i="1" dirty="0"/>
              <a:t> </a:t>
            </a:r>
            <a:r>
              <a:rPr lang="en-US" i="1" dirty="0" err="1"/>
              <a:t>kabellar</a:t>
            </a:r>
            <a:r>
              <a:rPr lang="en-US" i="1" dirty="0"/>
              <a:t> </a:t>
            </a:r>
            <a:r>
              <a:rPr lang="en-US" i="1" dirty="0" err="1"/>
              <a:t>bor</a:t>
            </a:r>
            <a:r>
              <a:rPr lang="en-US" i="1" dirty="0"/>
              <a:t>, </a:t>
            </a:r>
            <a:r>
              <a:rPr lang="en-US" i="1" dirty="0" err="1"/>
              <a:t>ular</a:t>
            </a:r>
            <a:r>
              <a:rPr lang="en-US" i="1" dirty="0"/>
              <a:t> </a:t>
            </a:r>
            <a:r>
              <a:rPr lang="en-US" i="1" dirty="0" err="1"/>
              <a:t>materiali</a:t>
            </a:r>
            <a:r>
              <a:rPr lang="en-US" i="1" dirty="0"/>
              <a:t>, </a:t>
            </a:r>
            <a:r>
              <a:rPr lang="en-US" i="1" dirty="0" err="1"/>
              <a:t>ko’ndalang</a:t>
            </a:r>
            <a:r>
              <a:rPr lang="en-US" i="1" dirty="0"/>
              <a:t> </a:t>
            </a:r>
            <a:r>
              <a:rPr lang="en-US" i="1" dirty="0" err="1"/>
              <a:t>kesimi</a:t>
            </a:r>
            <a:r>
              <a:rPr lang="en-US" i="1" dirty="0"/>
              <a:t>, </a:t>
            </a:r>
            <a:r>
              <a:rPr lang="en-US" i="1" dirty="0" err="1"/>
              <a:t>markasi</a:t>
            </a:r>
            <a:r>
              <a:rPr lang="en-US" i="1" dirty="0"/>
              <a:t>, </a:t>
            </a:r>
            <a:r>
              <a:rPr lang="en-US" i="1" dirty="0" err="1"/>
              <a:t>konstruksiyasi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rangi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farqlanadi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tizimini</a:t>
            </a:r>
            <a:r>
              <a:rPr lang="en-US" i="1" dirty="0"/>
              <a:t> </a:t>
            </a:r>
            <a:r>
              <a:rPr lang="en-US" i="1" dirty="0" err="1"/>
              <a:t>yangidan</a:t>
            </a:r>
            <a:r>
              <a:rPr lang="en-US" i="1" dirty="0"/>
              <a:t> </a:t>
            </a:r>
            <a:r>
              <a:rPr lang="en-US" i="1" dirty="0" err="1"/>
              <a:t>montaj</a:t>
            </a:r>
            <a:r>
              <a:rPr lang="en-US" i="1" dirty="0"/>
              <a:t> </a:t>
            </a:r>
            <a:r>
              <a:rPr lang="en-US" i="1" dirty="0" err="1"/>
              <a:t>qilishda</a:t>
            </a:r>
            <a:r>
              <a:rPr lang="en-US" i="1" dirty="0"/>
              <a:t> </a:t>
            </a:r>
            <a:r>
              <a:rPr lang="en-US" i="1" dirty="0" err="1"/>
              <a:t>yoki</a:t>
            </a:r>
            <a:r>
              <a:rPr lang="en-US" i="1" dirty="0"/>
              <a:t> </a:t>
            </a:r>
            <a:r>
              <a:rPr lang="en-US" i="1" dirty="0" err="1"/>
              <a:t>eskisini</a:t>
            </a:r>
            <a:r>
              <a:rPr lang="en-US" i="1" dirty="0"/>
              <a:t> </a:t>
            </a:r>
            <a:r>
              <a:rPr lang="en-US" i="1" dirty="0" err="1"/>
              <a:t>almashtirishdan</a:t>
            </a:r>
            <a:r>
              <a:rPr lang="en-US" i="1" dirty="0"/>
              <a:t>  </a:t>
            </a:r>
            <a:r>
              <a:rPr lang="en-US" i="1" dirty="0" err="1"/>
              <a:t>avval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kommunikatsiyasini</a:t>
            </a:r>
            <a:r>
              <a:rPr lang="en-US" i="1" dirty="0"/>
              <a:t> </a:t>
            </a:r>
            <a:r>
              <a:rPr lang="en-US" i="1" dirty="0" err="1"/>
              <a:t>ishonchli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xavfsiz</a:t>
            </a:r>
            <a:r>
              <a:rPr lang="en-US" i="1" dirty="0"/>
              <a:t> </a:t>
            </a:r>
            <a:r>
              <a:rPr lang="en-US" i="1" dirty="0" err="1"/>
              <a:t>bo’lishligi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, </a:t>
            </a:r>
            <a:r>
              <a:rPr lang="en-US" i="1" dirty="0" err="1"/>
              <a:t>birinchi</a:t>
            </a:r>
            <a:r>
              <a:rPr lang="en-US" i="1" dirty="0"/>
              <a:t> </a:t>
            </a:r>
            <a:r>
              <a:rPr lang="en-US" i="1" dirty="0" err="1"/>
              <a:t>navbatda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o’tkazgichlar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qanday</a:t>
            </a:r>
            <a:r>
              <a:rPr lang="en-US" i="1" dirty="0"/>
              <a:t> </a:t>
            </a:r>
            <a:r>
              <a:rPr lang="en-US" i="1" dirty="0" err="1"/>
              <a:t>kabeldan</a:t>
            </a:r>
            <a:r>
              <a:rPr lang="en-US" i="1" dirty="0"/>
              <a:t> </a:t>
            </a:r>
            <a:r>
              <a:rPr lang="en-US" i="1" dirty="0" err="1"/>
              <a:t>foydalanish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 </a:t>
            </a:r>
            <a:r>
              <a:rPr lang="en-US" i="1" dirty="0" err="1"/>
              <a:t>degan</a:t>
            </a:r>
            <a:r>
              <a:rPr lang="en-US" i="1" dirty="0"/>
              <a:t> </a:t>
            </a:r>
            <a:r>
              <a:rPr lang="en-US" i="1" dirty="0" err="1"/>
              <a:t>savolni</a:t>
            </a:r>
            <a:r>
              <a:rPr lang="en-US" i="1" dirty="0"/>
              <a:t> </a:t>
            </a:r>
            <a:r>
              <a:rPr lang="en-US" i="1" dirty="0" err="1"/>
              <a:t>yechish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To’g’risi</a:t>
            </a:r>
            <a:r>
              <a:rPr lang="en-US" i="1" dirty="0"/>
              <a:t>, </a:t>
            </a:r>
            <a:r>
              <a:rPr lang="en-US" i="1" dirty="0" err="1"/>
              <a:t>mos</a:t>
            </a:r>
            <a:r>
              <a:rPr lang="en-US" i="1" dirty="0"/>
              <a:t> </a:t>
            </a:r>
            <a:r>
              <a:rPr lang="en-US" i="1" dirty="0" err="1"/>
              <a:t>keluvchi</a:t>
            </a:r>
            <a:r>
              <a:rPr lang="en-US" i="1" dirty="0"/>
              <a:t> </a:t>
            </a:r>
            <a:r>
              <a:rPr lang="en-US" i="1" dirty="0" err="1"/>
              <a:t>o’tkazgichni</a:t>
            </a:r>
            <a:r>
              <a:rPr lang="en-US" i="1" dirty="0"/>
              <a:t> </a:t>
            </a:r>
            <a:r>
              <a:rPr lang="en-US" i="1" dirty="0" err="1"/>
              <a:t>tanlash</a:t>
            </a:r>
            <a:r>
              <a:rPr lang="en-US" i="1" dirty="0"/>
              <a:t> </a:t>
            </a:r>
            <a:r>
              <a:rPr lang="en-US" i="1" dirty="0" err="1"/>
              <a:t>oson</a:t>
            </a:r>
            <a:r>
              <a:rPr lang="en-US" i="1" dirty="0"/>
              <a:t> </a:t>
            </a:r>
            <a:r>
              <a:rPr lang="en-US" i="1" dirty="0" err="1"/>
              <a:t>ish</a:t>
            </a:r>
            <a:r>
              <a:rPr lang="en-US" i="1" dirty="0"/>
              <a:t> </a:t>
            </a:r>
            <a:r>
              <a:rPr lang="en-US" i="1" dirty="0" err="1"/>
              <a:t>emas</a:t>
            </a:r>
            <a:r>
              <a:rPr lang="en-US" i="1" dirty="0"/>
              <a:t>. Biz </a:t>
            </a:r>
            <a:r>
              <a:rPr lang="en-US" i="1" dirty="0" err="1"/>
              <a:t>sizga</a:t>
            </a:r>
            <a:r>
              <a:rPr lang="en-US" i="1" dirty="0"/>
              <a:t> </a:t>
            </a:r>
            <a:r>
              <a:rPr lang="en-US" i="1" dirty="0" err="1"/>
              <a:t>kabellarning</a:t>
            </a:r>
            <a:r>
              <a:rPr lang="en-US" i="1" dirty="0"/>
              <a:t> </a:t>
            </a:r>
            <a:r>
              <a:rPr lang="en-US" i="1" dirty="0" err="1"/>
              <a:t>batafsil</a:t>
            </a:r>
            <a:r>
              <a:rPr lang="en-US" i="1" dirty="0"/>
              <a:t> </a:t>
            </a:r>
            <a:r>
              <a:rPr lang="en-US" i="1" dirty="0" err="1"/>
              <a:t>tasnifi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tanishib</a:t>
            </a:r>
            <a:r>
              <a:rPr lang="en-US" i="1" dirty="0"/>
              <a:t> </a:t>
            </a:r>
            <a:r>
              <a:rPr lang="en-US" i="1" dirty="0" err="1"/>
              <a:t>ularni</a:t>
            </a:r>
            <a:r>
              <a:rPr lang="en-US" i="1" dirty="0"/>
              <a:t> </a:t>
            </a:r>
            <a:r>
              <a:rPr lang="en-US" i="1" dirty="0" err="1"/>
              <a:t>tanlashda</a:t>
            </a:r>
            <a:r>
              <a:rPr lang="en-US" i="1" dirty="0"/>
              <a:t> </a:t>
            </a:r>
            <a:r>
              <a:rPr lang="en-US" i="1" dirty="0" err="1"/>
              <a:t>yordam</a:t>
            </a:r>
            <a:r>
              <a:rPr lang="en-US" i="1" dirty="0"/>
              <a:t> </a:t>
            </a:r>
            <a:r>
              <a:rPr lang="en-US" i="1" dirty="0" err="1"/>
              <a:t>berishga</a:t>
            </a:r>
            <a:r>
              <a:rPr lang="en-US" i="1" dirty="0"/>
              <a:t> </a:t>
            </a:r>
            <a:r>
              <a:rPr lang="en-US" i="1" dirty="0" err="1"/>
              <a:t>harakat</a:t>
            </a:r>
            <a:r>
              <a:rPr lang="en-US" i="1" dirty="0"/>
              <a:t> </a:t>
            </a:r>
            <a:r>
              <a:rPr lang="en-US" i="1" dirty="0" err="1"/>
              <a:t>qilamiz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Xonadonlar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o’tkazgichi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kabellarni</a:t>
            </a:r>
            <a:r>
              <a:rPr lang="en-US" i="1" dirty="0"/>
              <a:t> 300 </a:t>
            </a:r>
            <a:r>
              <a:rPr lang="en-US" i="1" dirty="0" err="1"/>
              <a:t>xil</a:t>
            </a:r>
            <a:r>
              <a:rPr lang="en-US" i="1" dirty="0"/>
              <a:t> </a:t>
            </a:r>
            <a:r>
              <a:rPr lang="en-US" i="1" dirty="0" err="1"/>
              <a:t>markasi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500 </a:t>
            </a:r>
            <a:r>
              <a:rPr lang="en-US" i="1" dirty="0" err="1"/>
              <a:t>xil</a:t>
            </a:r>
            <a:r>
              <a:rPr lang="en-US" i="1" dirty="0"/>
              <a:t> </a:t>
            </a:r>
            <a:r>
              <a:rPr lang="en-US" i="1" dirty="0" err="1"/>
              <a:t>turi</a:t>
            </a:r>
            <a:r>
              <a:rPr lang="en-US" i="1" dirty="0"/>
              <a:t> bor.</a:t>
            </a:r>
            <a:endParaRPr lang="ru-RU" dirty="0"/>
          </a:p>
          <a:p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montajidan</a:t>
            </a:r>
            <a:r>
              <a:rPr lang="en-US" i="1" dirty="0"/>
              <a:t> </a:t>
            </a:r>
            <a:r>
              <a:rPr lang="en-US" i="1" dirty="0" err="1"/>
              <a:t>uzoq</a:t>
            </a:r>
            <a:r>
              <a:rPr lang="en-US" i="1" dirty="0"/>
              <a:t>,  </a:t>
            </a:r>
            <a:r>
              <a:rPr lang="en-US" i="1" dirty="0" err="1"/>
              <a:t>endi</a:t>
            </a:r>
            <a:r>
              <a:rPr lang="en-US" i="1" dirty="0"/>
              <a:t> </a:t>
            </a:r>
            <a:r>
              <a:rPr lang="en-US" i="1" dirty="0" err="1"/>
              <a:t>boshlagan</a:t>
            </a:r>
            <a:r>
              <a:rPr lang="en-US" i="1" dirty="0"/>
              <a:t> </a:t>
            </a:r>
            <a:r>
              <a:rPr lang="en-US" i="1" dirty="0" err="1"/>
              <a:t>odam</a:t>
            </a:r>
            <a:r>
              <a:rPr lang="en-US" i="1" dirty="0"/>
              <a:t> </a:t>
            </a:r>
            <a:r>
              <a:rPr lang="en-US" i="1" dirty="0" err="1"/>
              <a:t>boshini</a:t>
            </a:r>
            <a:r>
              <a:rPr lang="en-US" i="1" dirty="0"/>
              <a:t> </a:t>
            </a:r>
            <a:r>
              <a:rPr lang="en-US" i="1" dirty="0" err="1"/>
              <a:t>qashib</a:t>
            </a:r>
            <a:r>
              <a:rPr lang="en-US" i="1" dirty="0"/>
              <a:t> </a:t>
            </a:r>
            <a:r>
              <a:rPr lang="en-US" i="1" dirty="0" err="1"/>
              <a:t>qoladi</a:t>
            </a:r>
            <a:r>
              <a:rPr lang="en-US" i="1" dirty="0"/>
              <a:t>. </a:t>
            </a:r>
            <a:r>
              <a:rPr lang="en-US" i="1" dirty="0" err="1"/>
              <a:t>Boshi</a:t>
            </a:r>
            <a:r>
              <a:rPr lang="en-US" i="1" dirty="0"/>
              <a:t> </a:t>
            </a:r>
            <a:r>
              <a:rPr lang="en-US" i="1" dirty="0" err="1"/>
              <a:t>qotganchalik</a:t>
            </a:r>
            <a:r>
              <a:rPr lang="en-US" i="1" dirty="0"/>
              <a:t> bor. </a:t>
            </a:r>
            <a:r>
              <a:rPr lang="en-US" i="1" dirty="0" err="1"/>
              <a:t>Nimaga</a:t>
            </a:r>
            <a:r>
              <a:rPr lang="en-US" i="1" dirty="0"/>
              <a:t> </a:t>
            </a:r>
            <a:r>
              <a:rPr lang="en-US" i="1" dirty="0" err="1"/>
              <a:t>desangiz</a:t>
            </a:r>
            <a:r>
              <a:rPr lang="en-US" i="1" dirty="0"/>
              <a:t> </a:t>
            </a:r>
            <a:r>
              <a:rPr lang="en-US" i="1" dirty="0" err="1"/>
              <a:t>kabel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o’tkazgichlar</a:t>
            </a:r>
            <a:r>
              <a:rPr lang="en-US" i="1" dirty="0"/>
              <a:t> </a:t>
            </a:r>
            <a:r>
              <a:rPr lang="en-US" i="1" dirty="0" err="1"/>
              <a:t>shunchaki</a:t>
            </a:r>
            <a:r>
              <a:rPr lang="en-US" i="1" dirty="0"/>
              <a:t> </a:t>
            </a:r>
            <a:r>
              <a:rPr lang="en-US" i="1" dirty="0" err="1"/>
              <a:t>ko’p</a:t>
            </a:r>
            <a:r>
              <a:rPr lang="en-US" i="1" dirty="0"/>
              <a:t> </a:t>
            </a:r>
            <a:r>
              <a:rPr lang="en-US" i="1" dirty="0" err="1"/>
              <a:t>emas</a:t>
            </a:r>
            <a:r>
              <a:rPr lang="en-US" i="1" dirty="0"/>
              <a:t>, </a:t>
            </a:r>
            <a:r>
              <a:rPr lang="en-US" i="1" dirty="0" err="1"/>
              <a:t>ularni</a:t>
            </a:r>
            <a:r>
              <a:rPr lang="en-US" i="1" dirty="0"/>
              <a:t> </a:t>
            </a:r>
            <a:r>
              <a:rPr lang="en-US" i="1" dirty="0" err="1"/>
              <a:t>ko’pligidan</a:t>
            </a:r>
            <a:r>
              <a:rPr lang="en-US" i="1" dirty="0"/>
              <a:t> </a:t>
            </a:r>
            <a:r>
              <a:rPr lang="en-US" i="1" dirty="0" err="1"/>
              <a:t>sanab</a:t>
            </a:r>
            <a:r>
              <a:rPr lang="en-US" i="1" dirty="0"/>
              <a:t> </a:t>
            </a:r>
            <a:r>
              <a:rPr lang="en-US" i="1" dirty="0" err="1"/>
              <a:t>bo’lmaydi</a:t>
            </a:r>
            <a:r>
              <a:rPr lang="en-US" i="1" dirty="0"/>
              <a:t>. </a:t>
            </a:r>
            <a:r>
              <a:rPr lang="en-US" i="1" dirty="0" err="1"/>
              <a:t>Hatto</a:t>
            </a:r>
            <a:r>
              <a:rPr lang="en-US" i="1" dirty="0"/>
              <a:t> professional </a:t>
            </a:r>
            <a:r>
              <a:rPr lang="en-US" i="1" dirty="0" err="1"/>
              <a:t>elektriklar</a:t>
            </a:r>
            <a:r>
              <a:rPr lang="en-US" i="1" dirty="0"/>
              <a:t> ham </a:t>
            </a:r>
            <a:r>
              <a:rPr lang="en-US" i="1" dirty="0" err="1"/>
              <a:t>ba’zan</a:t>
            </a:r>
            <a:r>
              <a:rPr lang="en-US" i="1" dirty="0"/>
              <a:t> </a:t>
            </a:r>
            <a:r>
              <a:rPr lang="en-US" i="1" dirty="0" err="1"/>
              <a:t>mahsulot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ishlab</a:t>
            </a:r>
            <a:r>
              <a:rPr lang="en-US" i="1" dirty="0"/>
              <a:t> </a:t>
            </a:r>
            <a:r>
              <a:rPr lang="en-US" i="1" dirty="0" err="1"/>
              <a:t>chiqaruvchilar</a:t>
            </a:r>
            <a:r>
              <a:rPr lang="en-US" i="1" dirty="0"/>
              <a:t> </a:t>
            </a:r>
            <a:r>
              <a:rPr lang="en-US" i="1" dirty="0" err="1"/>
              <a:t>ko’pligidan</a:t>
            </a:r>
            <a:r>
              <a:rPr lang="en-US" i="1" dirty="0"/>
              <a:t> </a:t>
            </a:r>
            <a:r>
              <a:rPr lang="en-US" i="1" dirty="0" err="1"/>
              <a:t>chalkashib</a:t>
            </a:r>
            <a:r>
              <a:rPr lang="en-US" i="1" dirty="0"/>
              <a:t> </a:t>
            </a:r>
            <a:r>
              <a:rPr lang="en-US" i="1" dirty="0" err="1"/>
              <a:t>ketishadi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Diqqat</a:t>
            </a:r>
            <a:r>
              <a:rPr lang="en-US" i="1" dirty="0"/>
              <a:t>!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o’tkazgichlarni</a:t>
            </a:r>
            <a:r>
              <a:rPr lang="en-US" i="1" dirty="0"/>
              <a:t> </a:t>
            </a:r>
            <a:r>
              <a:rPr lang="en-US" i="1" dirty="0" err="1"/>
              <a:t>ishonchli</a:t>
            </a:r>
            <a:r>
              <a:rPr lang="en-US" i="1" dirty="0"/>
              <a:t> </a:t>
            </a:r>
            <a:r>
              <a:rPr lang="en-US" i="1" dirty="0" err="1"/>
              <a:t>bo’lishligida</a:t>
            </a:r>
            <a:r>
              <a:rPr lang="en-US" i="1" dirty="0"/>
              <a:t> </a:t>
            </a:r>
            <a:r>
              <a:rPr lang="en-US" i="1" dirty="0" err="1"/>
              <a:t>asosiysi</a:t>
            </a:r>
            <a:r>
              <a:rPr lang="en-US" i="1" dirty="0"/>
              <a:t> – </a:t>
            </a:r>
            <a:r>
              <a:rPr lang="en-US" i="1" dirty="0" err="1"/>
              <a:t>malakali</a:t>
            </a:r>
            <a:r>
              <a:rPr lang="en-US" i="1" dirty="0"/>
              <a:t> </a:t>
            </a:r>
            <a:r>
              <a:rPr lang="en-US" i="1" dirty="0" err="1"/>
              <a:t>to’g’ri</a:t>
            </a:r>
            <a:r>
              <a:rPr lang="en-US" i="1" dirty="0"/>
              <a:t> </a:t>
            </a:r>
            <a:r>
              <a:rPr lang="en-US" i="1" dirty="0" err="1"/>
              <a:t>elektrik</a:t>
            </a:r>
            <a:r>
              <a:rPr lang="en-US" i="1" dirty="0"/>
              <a:t> </a:t>
            </a:r>
            <a:r>
              <a:rPr lang="en-US" i="1" dirty="0" err="1"/>
              <a:t>topilishlikda</a:t>
            </a:r>
            <a:r>
              <a:rPr lang="en-US" i="1" dirty="0"/>
              <a:t>. </a:t>
            </a:r>
            <a:r>
              <a:rPr lang="en-US" i="1" dirty="0" err="1"/>
              <a:t>Elektriklik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shug’ullanish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montaji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kabellarni</a:t>
            </a:r>
            <a:r>
              <a:rPr lang="en-US" i="1" dirty="0"/>
              <a:t> </a:t>
            </a:r>
            <a:r>
              <a:rPr lang="en-US" i="1" dirty="0" err="1"/>
              <a:t>tanlash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maxsus</a:t>
            </a:r>
            <a:r>
              <a:rPr lang="en-US" i="1" dirty="0"/>
              <a:t> </a:t>
            </a:r>
            <a:r>
              <a:rPr lang="en-US" i="1" dirty="0" err="1"/>
              <a:t>o’qigan</a:t>
            </a:r>
            <a:r>
              <a:rPr lang="en-US" i="1" dirty="0"/>
              <a:t>, </a:t>
            </a:r>
            <a:r>
              <a:rPr lang="en-US" i="1" dirty="0" err="1"/>
              <a:t>amaliy</a:t>
            </a:r>
            <a:r>
              <a:rPr lang="en-US" i="1" dirty="0"/>
              <a:t> </a:t>
            </a:r>
            <a:r>
              <a:rPr lang="en-US" i="1" dirty="0" err="1"/>
              <a:t>tajribasi</a:t>
            </a:r>
            <a:r>
              <a:rPr lang="en-US" i="1" dirty="0"/>
              <a:t> </a:t>
            </a:r>
            <a:r>
              <a:rPr lang="en-US" i="1" dirty="0" err="1"/>
              <a:t>bor</a:t>
            </a:r>
            <a:r>
              <a:rPr lang="en-US" i="1" dirty="0"/>
              <a:t> </a:t>
            </a:r>
            <a:r>
              <a:rPr lang="en-US" i="1" dirty="0" err="1"/>
              <a:t>bo’lish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78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Без названия (1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2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err="1"/>
              <a:t>Shuni</a:t>
            </a:r>
            <a:r>
              <a:rPr lang="en-US" i="1" dirty="0"/>
              <a:t> ham </a:t>
            </a:r>
            <a:r>
              <a:rPr lang="en-US" i="1" dirty="0" err="1"/>
              <a:t>yodda</a:t>
            </a:r>
            <a:r>
              <a:rPr lang="en-US" i="1" dirty="0"/>
              <a:t> </a:t>
            </a:r>
            <a:r>
              <a:rPr lang="en-US" i="1" dirty="0" err="1"/>
              <a:t>tutingki</a:t>
            </a:r>
            <a:r>
              <a:rPr lang="en-US" i="1" dirty="0"/>
              <a:t>, </a:t>
            </a:r>
            <a:r>
              <a:rPr lang="en-US" i="1" dirty="0" err="1"/>
              <a:t>Xonadonlarga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montaji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  </a:t>
            </a:r>
            <a:r>
              <a:rPr lang="en-US" i="1" dirty="0" err="1"/>
              <a:t>kabeli</a:t>
            </a:r>
            <a:r>
              <a:rPr lang="en-US" i="1" dirty="0"/>
              <a:t> </a:t>
            </a:r>
            <a:r>
              <a:rPr lang="en-US" i="1" dirty="0" err="1"/>
              <a:t>tanlanganda</a:t>
            </a:r>
            <a:r>
              <a:rPr lang="en-US" i="1" dirty="0"/>
              <a:t>, </a:t>
            </a:r>
            <a:r>
              <a:rPr lang="en-US" i="1" dirty="0" err="1"/>
              <a:t>katta</a:t>
            </a:r>
            <a:r>
              <a:rPr lang="en-US" i="1" dirty="0"/>
              <a:t> </a:t>
            </a:r>
            <a:r>
              <a:rPr lang="en-US" i="1" dirty="0" err="1"/>
              <a:t>tarafga</a:t>
            </a:r>
            <a:r>
              <a:rPr lang="en-US" i="1" dirty="0"/>
              <a:t> </a:t>
            </a:r>
            <a:r>
              <a:rPr lang="en-US" i="1" dirty="0" err="1"/>
              <a:t>yaxlitlab</a:t>
            </a:r>
            <a:r>
              <a:rPr lang="en-US" i="1" dirty="0"/>
              <a:t> </a:t>
            </a:r>
            <a:r>
              <a:rPr lang="en-US" i="1" dirty="0" err="1"/>
              <a:t>olinadi</a:t>
            </a:r>
            <a:r>
              <a:rPr lang="en-US" i="1" dirty="0"/>
              <a:t>. Agar </a:t>
            </a:r>
            <a:r>
              <a:rPr lang="en-US" i="1" dirty="0" err="1"/>
              <a:t>hisoblash</a:t>
            </a:r>
            <a:r>
              <a:rPr lang="en-US" i="1" dirty="0"/>
              <a:t> </a:t>
            </a:r>
            <a:r>
              <a:rPr lang="en-US" i="1" dirty="0" err="1"/>
              <a:t>vaqtida</a:t>
            </a:r>
            <a:r>
              <a:rPr lang="en-US" i="1" dirty="0"/>
              <a:t> 2.3 mm2 </a:t>
            </a:r>
            <a:r>
              <a:rPr lang="en-US" i="1" dirty="0" err="1"/>
              <a:t>chiqsa</a:t>
            </a:r>
            <a:r>
              <a:rPr lang="en-US" i="1" dirty="0"/>
              <a:t>, 2 «</a:t>
            </a:r>
            <a:r>
              <a:rPr lang="en-US" i="1" dirty="0" err="1"/>
              <a:t>kvadrat</a:t>
            </a:r>
            <a:r>
              <a:rPr lang="en-US" i="1" dirty="0"/>
              <a:t>» </a:t>
            </a:r>
            <a:r>
              <a:rPr lang="en-US" i="1" dirty="0" err="1"/>
              <a:t>emas</a:t>
            </a:r>
            <a:r>
              <a:rPr lang="en-US" i="1" dirty="0"/>
              <a:t>, 2.5 «</a:t>
            </a:r>
            <a:r>
              <a:rPr lang="en-US" i="1" dirty="0" err="1"/>
              <a:t>kvadrat</a:t>
            </a:r>
            <a:r>
              <a:rPr lang="en-US" i="1" dirty="0"/>
              <a:t>» </a:t>
            </a:r>
            <a:r>
              <a:rPr lang="en-US" i="1" dirty="0" err="1"/>
              <a:t>tanlanadi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/>
              <a:t>Ideal </a:t>
            </a:r>
            <a:r>
              <a:rPr lang="en-US" i="1" dirty="0" err="1"/>
              <a:t>holda</a:t>
            </a:r>
            <a:r>
              <a:rPr lang="en-US" i="1" dirty="0"/>
              <a:t>, </a:t>
            </a:r>
            <a:r>
              <a:rPr lang="en-US" i="1" dirty="0" err="1"/>
              <a:t>kabel</a:t>
            </a:r>
            <a:r>
              <a:rPr lang="en-US" i="1" dirty="0"/>
              <a:t> </a:t>
            </a:r>
            <a:r>
              <a:rPr lang="en-US" i="1" dirty="0" err="1"/>
              <a:t>yorlig’idagi</a:t>
            </a:r>
            <a:r>
              <a:rPr lang="en-US" i="1" dirty="0"/>
              <a:t> </a:t>
            </a:r>
            <a:r>
              <a:rPr lang="en-US" i="1" dirty="0" err="1"/>
              <a:t>markirovkasi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kesimi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xil</a:t>
            </a:r>
            <a:r>
              <a:rPr lang="en-US" i="1" dirty="0"/>
              <a:t> </a:t>
            </a:r>
            <a:r>
              <a:rPr lang="en-US" i="1" dirty="0" err="1"/>
              <a:t>bo’lishi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, </a:t>
            </a:r>
            <a:r>
              <a:rPr lang="en-US" i="1" dirty="0" err="1"/>
              <a:t>biroq</a:t>
            </a:r>
            <a:r>
              <a:rPr lang="en-US" i="1" dirty="0"/>
              <a:t> </a:t>
            </a:r>
            <a:r>
              <a:rPr lang="en-US" i="1" dirty="0" err="1"/>
              <a:t>amalda</a:t>
            </a:r>
            <a:r>
              <a:rPr lang="en-US" i="1" dirty="0"/>
              <a:t> u </a:t>
            </a:r>
            <a:r>
              <a:rPr lang="en-US" i="1" dirty="0" err="1"/>
              <a:t>ko’pincha</a:t>
            </a:r>
            <a:r>
              <a:rPr lang="en-US" i="1" dirty="0"/>
              <a:t> past </a:t>
            </a:r>
            <a:r>
              <a:rPr lang="en-US" i="1" dirty="0" err="1"/>
              <a:t>tarafga</a:t>
            </a:r>
            <a:r>
              <a:rPr lang="en-US" i="1" dirty="0"/>
              <a:t> </a:t>
            </a:r>
            <a:r>
              <a:rPr lang="en-US" i="1" dirty="0" err="1"/>
              <a:t>qarab</a:t>
            </a:r>
            <a:r>
              <a:rPr lang="en-US" i="1" dirty="0"/>
              <a:t> </a:t>
            </a:r>
            <a:r>
              <a:rPr lang="en-US" i="1" dirty="0" err="1"/>
              <a:t>farq</a:t>
            </a:r>
            <a:r>
              <a:rPr lang="en-US" i="1" dirty="0"/>
              <a:t> </a:t>
            </a:r>
            <a:r>
              <a:rPr lang="en-US" i="1" dirty="0" err="1"/>
              <a:t>qiladi</a:t>
            </a:r>
            <a:r>
              <a:rPr lang="en-US" i="1" dirty="0"/>
              <a:t>. </a:t>
            </a:r>
            <a:r>
              <a:rPr lang="en-US" i="1" dirty="0" err="1"/>
              <a:t>Kichik</a:t>
            </a:r>
            <a:r>
              <a:rPr lang="en-US" i="1" dirty="0"/>
              <a:t> </a:t>
            </a:r>
            <a:r>
              <a:rPr lang="en-US" i="1" dirty="0" err="1"/>
              <a:t>tafovut</a:t>
            </a:r>
            <a:r>
              <a:rPr lang="en-US" i="1" dirty="0"/>
              <a:t> </a:t>
            </a:r>
            <a:r>
              <a:rPr lang="en-US" i="1" dirty="0" err="1"/>
              <a:t>ruxsat</a:t>
            </a:r>
            <a:r>
              <a:rPr lang="en-US" i="1" dirty="0"/>
              <a:t> </a:t>
            </a:r>
            <a:r>
              <a:rPr lang="en-US" i="1" dirty="0" err="1"/>
              <a:t>etilgan</a:t>
            </a:r>
            <a:r>
              <a:rPr lang="en-US" i="1" dirty="0"/>
              <a:t>, </a:t>
            </a:r>
            <a:r>
              <a:rPr lang="en-US" i="1" dirty="0" err="1"/>
              <a:t>chunki</a:t>
            </a:r>
            <a:r>
              <a:rPr lang="en-US" i="1" dirty="0"/>
              <a:t> </a:t>
            </a:r>
            <a:r>
              <a:rPr lang="en-US" i="1" dirty="0" err="1"/>
              <a:t>kabel</a:t>
            </a:r>
            <a:r>
              <a:rPr lang="en-US" i="1" dirty="0"/>
              <a:t> </a:t>
            </a:r>
            <a:r>
              <a:rPr lang="en-US" i="1" dirty="0" err="1"/>
              <a:t>tola</a:t>
            </a:r>
            <a:r>
              <a:rPr lang="en-US" i="1" dirty="0"/>
              <a:t> </a:t>
            </a:r>
            <a:r>
              <a:rPr lang="en-US" i="1" dirty="0" err="1"/>
              <a:t>kesimi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emas</a:t>
            </a:r>
            <a:r>
              <a:rPr lang="en-US" i="1" dirty="0"/>
              <a:t>, </a:t>
            </a:r>
            <a:r>
              <a:rPr lang="en-US" i="1" dirty="0" err="1"/>
              <a:t>qarshiligi</a:t>
            </a:r>
            <a:r>
              <a:rPr lang="en-US" i="1" dirty="0"/>
              <a:t> </a:t>
            </a:r>
            <a:r>
              <a:rPr lang="en-US" i="1" dirty="0" err="1"/>
              <a:t>bo’yicha</a:t>
            </a:r>
            <a:r>
              <a:rPr lang="en-US" i="1" dirty="0"/>
              <a:t> </a:t>
            </a:r>
            <a:r>
              <a:rPr lang="en-US" i="1" dirty="0" err="1"/>
              <a:t>sertifikatlanadi</a:t>
            </a:r>
            <a:r>
              <a:rPr lang="en-US" i="1" dirty="0"/>
              <a:t>. Agar </a:t>
            </a:r>
            <a:r>
              <a:rPr lang="en-US" i="1" dirty="0" err="1"/>
              <a:t>tafovut</a:t>
            </a:r>
            <a:r>
              <a:rPr lang="en-US" i="1" dirty="0"/>
              <a:t> </a:t>
            </a:r>
            <a:r>
              <a:rPr lang="en-US" i="1" dirty="0" err="1"/>
              <a:t>sezilarli</a:t>
            </a:r>
            <a:r>
              <a:rPr lang="en-US" i="1" dirty="0"/>
              <a:t> </a:t>
            </a:r>
            <a:r>
              <a:rPr lang="en-US" i="1" dirty="0" err="1"/>
              <a:t>bo’ladigan</a:t>
            </a:r>
            <a:r>
              <a:rPr lang="en-US" i="1" dirty="0"/>
              <a:t> </a:t>
            </a:r>
            <a:r>
              <a:rPr lang="en-US" i="1" dirty="0" err="1"/>
              <a:t>bo’lsa</a:t>
            </a:r>
            <a:r>
              <a:rPr lang="en-US" i="1" dirty="0"/>
              <a:t>, </a:t>
            </a:r>
            <a:r>
              <a:rPr lang="en-US" i="1" dirty="0" err="1"/>
              <a:t>bu</a:t>
            </a:r>
            <a:r>
              <a:rPr lang="en-US" i="1" dirty="0"/>
              <a:t> </a:t>
            </a:r>
            <a:r>
              <a:rPr lang="en-US" i="1" dirty="0" err="1"/>
              <a:t>yaroqsiz</a:t>
            </a:r>
            <a:r>
              <a:rPr lang="en-US" i="1" dirty="0"/>
              <a:t> </a:t>
            </a:r>
            <a:r>
              <a:rPr lang="en-US" i="1" dirty="0" err="1"/>
              <a:t>mahsulot</a:t>
            </a:r>
            <a:r>
              <a:rPr lang="en-US" i="1" dirty="0"/>
              <a:t>. </a:t>
            </a:r>
            <a:r>
              <a:rPr lang="en-US" i="1" dirty="0" err="1"/>
              <a:t>Tajribalik</a:t>
            </a:r>
            <a:r>
              <a:rPr lang="en-US" i="1" dirty="0"/>
              <a:t> </a:t>
            </a:r>
            <a:r>
              <a:rPr lang="en-US" i="1" dirty="0" err="1"/>
              <a:t>elektrik</a:t>
            </a:r>
            <a:r>
              <a:rPr lang="en-US" i="1" dirty="0"/>
              <a:t> </a:t>
            </a:r>
            <a:r>
              <a:rPr lang="en-US" i="1" dirty="0" err="1"/>
              <a:t>uni</a:t>
            </a:r>
            <a:r>
              <a:rPr lang="en-US" i="1" dirty="0"/>
              <a:t> </a:t>
            </a:r>
            <a:r>
              <a:rPr lang="en-US" i="1" dirty="0" err="1"/>
              <a:t>vizual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qarashda</a:t>
            </a:r>
            <a:r>
              <a:rPr lang="en-US" i="1" dirty="0"/>
              <a:t> </a:t>
            </a:r>
            <a:r>
              <a:rPr lang="en-US" i="1" dirty="0" err="1"/>
              <a:t>biladi</a:t>
            </a:r>
            <a:r>
              <a:rPr lang="en-US" i="1" dirty="0"/>
              <a:t>, </a:t>
            </a:r>
            <a:r>
              <a:rPr lang="en-US" i="1" dirty="0" err="1"/>
              <a:t>siz</a:t>
            </a:r>
            <a:r>
              <a:rPr lang="en-US" i="1" dirty="0"/>
              <a:t> </a:t>
            </a:r>
            <a:r>
              <a:rPr lang="en-US" i="1" dirty="0" err="1"/>
              <a:t>esa</a:t>
            </a:r>
            <a:r>
              <a:rPr lang="en-US" i="1" dirty="0"/>
              <a:t> </a:t>
            </a:r>
            <a:r>
              <a:rPr lang="en-US" i="1" dirty="0" err="1"/>
              <a:t>qiziqish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tola</a:t>
            </a:r>
            <a:r>
              <a:rPr lang="en-US" i="1" dirty="0"/>
              <a:t> </a:t>
            </a:r>
            <a:r>
              <a:rPr lang="en-US" i="1" dirty="0" err="1"/>
              <a:t>diametrini</a:t>
            </a:r>
            <a:r>
              <a:rPr lang="en-US" i="1" dirty="0"/>
              <a:t> </a:t>
            </a:r>
            <a:r>
              <a:rPr lang="en-US" i="1" dirty="0" err="1"/>
              <a:t>o’lchab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kesimini</a:t>
            </a:r>
            <a:r>
              <a:rPr lang="en-US" i="1" dirty="0"/>
              <a:t> </a:t>
            </a:r>
            <a:r>
              <a:rPr lang="en-US" i="1" dirty="0" err="1"/>
              <a:t>hisoblashingiz</a:t>
            </a:r>
            <a:r>
              <a:rPr lang="en-US" i="1" dirty="0"/>
              <a:t> </a:t>
            </a:r>
            <a:r>
              <a:rPr lang="en-US" i="1" dirty="0" err="1"/>
              <a:t>mumkin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Ba’zi</a:t>
            </a:r>
            <a:r>
              <a:rPr lang="en-US" i="1" dirty="0"/>
              <a:t> </a:t>
            </a:r>
            <a:r>
              <a:rPr lang="en-US" i="1" dirty="0" err="1"/>
              <a:t>elektriklar</a:t>
            </a:r>
            <a:r>
              <a:rPr lang="en-US" i="1" dirty="0"/>
              <a:t> </a:t>
            </a:r>
            <a:r>
              <a:rPr lang="en-US" i="1" dirty="0" err="1"/>
              <a:t>hisoblangan</a:t>
            </a:r>
            <a:r>
              <a:rPr lang="en-US" i="1" dirty="0"/>
              <a:t> </a:t>
            </a:r>
            <a:r>
              <a:rPr lang="en-US" i="1" dirty="0" err="1"/>
              <a:t>nominaldagi</a:t>
            </a:r>
            <a:r>
              <a:rPr lang="en-US" i="1" dirty="0"/>
              <a:t> </a:t>
            </a:r>
            <a:r>
              <a:rPr lang="en-US" i="1" dirty="0" err="1"/>
              <a:t>kabeldan</a:t>
            </a:r>
            <a:r>
              <a:rPr lang="en-US" i="1" dirty="0"/>
              <a:t> </a:t>
            </a:r>
            <a:r>
              <a:rPr lang="en-US" i="1" dirty="0" err="1"/>
              <a:t>yuqorisini</a:t>
            </a:r>
            <a:r>
              <a:rPr lang="en-US" i="1" dirty="0"/>
              <a:t> </a:t>
            </a:r>
            <a:r>
              <a:rPr lang="en-US" i="1" dirty="0" err="1"/>
              <a:t>olishni</a:t>
            </a:r>
            <a:r>
              <a:rPr lang="en-US" i="1" dirty="0"/>
              <a:t> </a:t>
            </a:r>
            <a:r>
              <a:rPr lang="en-US" i="1" dirty="0" err="1"/>
              <a:t>maslahat</a:t>
            </a:r>
            <a:r>
              <a:rPr lang="en-US" i="1" dirty="0"/>
              <a:t> </a:t>
            </a:r>
            <a:r>
              <a:rPr lang="en-US" i="1" dirty="0" err="1"/>
              <a:t>berishadi</a:t>
            </a:r>
            <a:r>
              <a:rPr lang="en-US" i="1" dirty="0"/>
              <a:t>. </a:t>
            </a:r>
            <a:r>
              <a:rPr lang="en-US" i="1" dirty="0" err="1"/>
              <a:t>Masalan</a:t>
            </a:r>
            <a:r>
              <a:rPr lang="en-US" i="1" dirty="0"/>
              <a:t>, </a:t>
            </a:r>
            <a:r>
              <a:rPr lang="en-US" i="1" dirty="0" err="1"/>
              <a:t>kamomadni</a:t>
            </a:r>
            <a:r>
              <a:rPr lang="en-US" i="1" dirty="0"/>
              <a:t> </a:t>
            </a:r>
            <a:r>
              <a:rPr lang="en-US" i="1" dirty="0" err="1"/>
              <a:t>qoplash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, agar </a:t>
            </a:r>
            <a:r>
              <a:rPr lang="en-US" i="1" dirty="0" err="1"/>
              <a:t>bor</a:t>
            </a:r>
            <a:r>
              <a:rPr lang="en-US" i="1" dirty="0"/>
              <a:t> </a:t>
            </a:r>
            <a:r>
              <a:rPr lang="en-US" i="1" dirty="0" err="1"/>
              <a:t>bo’lsa</a:t>
            </a:r>
            <a:r>
              <a:rPr lang="en-US" i="1" dirty="0"/>
              <a:t> 1.5 mm2 </a:t>
            </a:r>
            <a:r>
              <a:rPr lang="en-US" i="1" dirty="0" err="1"/>
              <a:t>o’rniga</a:t>
            </a:r>
            <a:r>
              <a:rPr lang="en-US" i="1" dirty="0"/>
              <a:t> 2.5 mm2</a:t>
            </a:r>
            <a:endParaRPr lang="ru-RU" dirty="0"/>
          </a:p>
          <a:p>
            <a:r>
              <a:rPr lang="en-US" i="1" dirty="0" err="1"/>
              <a:t>Maslahat</a:t>
            </a:r>
            <a:r>
              <a:rPr lang="en-US" i="1" dirty="0"/>
              <a:t>! Biz </a:t>
            </a:r>
            <a:r>
              <a:rPr lang="en-US" i="1" dirty="0" err="1"/>
              <a:t>xonadonlardagi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o’tkazgichlar</a:t>
            </a:r>
            <a:r>
              <a:rPr lang="en-US" i="1" dirty="0"/>
              <a:t> </a:t>
            </a:r>
            <a:r>
              <a:rPr lang="en-US" i="1" dirty="0" err="1"/>
              <a:t>kesimi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1.5 mm2 Dan 2.5 mm2 </a:t>
            </a:r>
            <a:r>
              <a:rPr lang="en-US" i="1" dirty="0" err="1"/>
              <a:t>gacha</a:t>
            </a:r>
            <a:r>
              <a:rPr lang="en-US" i="1" dirty="0"/>
              <a:t> </a:t>
            </a:r>
            <a:r>
              <a:rPr lang="en-US" i="1" dirty="0" err="1"/>
              <a:t>bo’lgan</a:t>
            </a:r>
            <a:r>
              <a:rPr lang="en-US" i="1" dirty="0"/>
              <a:t> </a:t>
            </a:r>
            <a:r>
              <a:rPr lang="en-US" i="1" dirty="0" err="1"/>
              <a:t>mis</a:t>
            </a:r>
            <a:r>
              <a:rPr lang="en-US" i="1" dirty="0"/>
              <a:t> </a:t>
            </a:r>
            <a:r>
              <a:rPr lang="en-US" i="1" dirty="0" err="1"/>
              <a:t>o’tkazgichlarni</a:t>
            </a:r>
            <a:r>
              <a:rPr lang="en-US" i="1" dirty="0"/>
              <a:t> </a:t>
            </a:r>
            <a:r>
              <a:rPr lang="en-US" i="1" dirty="0" err="1"/>
              <a:t>tavsiya</a:t>
            </a:r>
            <a:r>
              <a:rPr lang="en-US" i="1" dirty="0"/>
              <a:t> </a:t>
            </a:r>
            <a:r>
              <a:rPr lang="en-US" i="1" dirty="0" err="1"/>
              <a:t>qilamiz</a:t>
            </a:r>
            <a:r>
              <a:rPr lang="en-US" i="1" dirty="0"/>
              <a:t>. </a:t>
            </a:r>
            <a:r>
              <a:rPr lang="en-US" i="1" dirty="0" err="1"/>
              <a:t>Yoritish</a:t>
            </a:r>
            <a:r>
              <a:rPr lang="en-US" i="1" dirty="0"/>
              <a:t> </a:t>
            </a:r>
            <a:r>
              <a:rPr lang="en-US" i="1" dirty="0" err="1"/>
              <a:t>chiroqlariga</a:t>
            </a:r>
            <a:r>
              <a:rPr lang="en-US" i="1" dirty="0"/>
              <a:t> 1.5 mm2, </a:t>
            </a:r>
            <a:r>
              <a:rPr lang="en-US" i="1" dirty="0" err="1"/>
              <a:t>rozetkalar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2.5 mm2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54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elteam.uz/media/uploads/2023/07/09/image-20230709170631-1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5054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34484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/>
              <a:t>Markirovkada</a:t>
            </a:r>
            <a:r>
              <a:rPr lang="en-US" i="1" dirty="0"/>
              <a:t> </a:t>
            </a:r>
            <a:r>
              <a:rPr lang="en-US" i="1" dirty="0" err="1"/>
              <a:t>quyidagilar</a:t>
            </a:r>
            <a:r>
              <a:rPr lang="en-US" i="1" dirty="0"/>
              <a:t> </a:t>
            </a:r>
            <a:r>
              <a:rPr lang="en-US" i="1" dirty="0" err="1"/>
              <a:t>ko’rsatiladi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/>
              <a:t>Nominal </a:t>
            </a:r>
            <a:r>
              <a:rPr lang="en-US" i="1" dirty="0" err="1"/>
              <a:t>kuchlanish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Mahsulot</a:t>
            </a:r>
            <a:r>
              <a:rPr lang="en-US" i="1" dirty="0"/>
              <a:t> </a:t>
            </a:r>
            <a:r>
              <a:rPr lang="en-US" i="1" dirty="0" err="1"/>
              <a:t>markasi</a:t>
            </a:r>
            <a:r>
              <a:rPr lang="en-US" i="1" dirty="0"/>
              <a:t> (</a:t>
            </a:r>
            <a:r>
              <a:rPr lang="en-US" i="1" dirty="0" err="1"/>
              <a:t>kabel</a:t>
            </a:r>
            <a:r>
              <a:rPr lang="en-US" i="1" dirty="0"/>
              <a:t> </a:t>
            </a:r>
            <a:r>
              <a:rPr lang="en-US" i="1" dirty="0" err="1"/>
              <a:t>yoki</a:t>
            </a:r>
            <a:r>
              <a:rPr lang="en-US" i="1" dirty="0"/>
              <a:t> </a:t>
            </a:r>
            <a:r>
              <a:rPr lang="en-US" i="1" dirty="0" err="1"/>
              <a:t>o’tkazgich</a:t>
            </a:r>
            <a:r>
              <a:rPr lang="en-US" i="1" dirty="0"/>
              <a:t>) </a:t>
            </a:r>
            <a:r>
              <a:rPr lang="en-US" i="1" dirty="0" err="1"/>
              <a:t>asosiy</a:t>
            </a:r>
            <a:r>
              <a:rPr lang="en-US" i="1" dirty="0"/>
              <a:t> </a:t>
            </a:r>
            <a:r>
              <a:rPr lang="en-US" i="1" dirty="0" err="1"/>
              <a:t>xarakteristikasi</a:t>
            </a:r>
            <a:r>
              <a:rPr lang="en-US" i="1" dirty="0"/>
              <a:t> </a:t>
            </a:r>
            <a:r>
              <a:rPr lang="en-US" i="1" dirty="0" err="1"/>
              <a:t>shifr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yoziladi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Ishlab</a:t>
            </a:r>
            <a:r>
              <a:rPr lang="en-US" i="1" dirty="0"/>
              <a:t> </a:t>
            </a:r>
            <a:r>
              <a:rPr lang="en-US" i="1" dirty="0" err="1"/>
              <a:t>chiqaruvchi</a:t>
            </a:r>
            <a:r>
              <a:rPr lang="en-US" i="1" dirty="0"/>
              <a:t> </a:t>
            </a:r>
            <a:r>
              <a:rPr lang="en-US" i="1" dirty="0" err="1"/>
              <a:t>zavod</a:t>
            </a:r>
            <a:r>
              <a:rPr lang="en-US" i="1" dirty="0"/>
              <a:t> </a:t>
            </a:r>
            <a:r>
              <a:rPr lang="en-US" i="1" dirty="0" err="1"/>
              <a:t>nomi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Chiqarilgan</a:t>
            </a:r>
            <a:r>
              <a:rPr lang="en-US" i="1" dirty="0"/>
              <a:t> </a:t>
            </a:r>
            <a:r>
              <a:rPr lang="en-US" i="1" dirty="0" err="1"/>
              <a:t>yil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Tolalar</a:t>
            </a:r>
            <a:r>
              <a:rPr lang="en-US" i="1" dirty="0"/>
              <a:t> </a:t>
            </a:r>
            <a:r>
              <a:rPr lang="en-US" i="1" dirty="0" err="1"/>
              <a:t>soni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Ko’ndalang</a:t>
            </a:r>
            <a:r>
              <a:rPr lang="en-US" i="1" dirty="0"/>
              <a:t> </a:t>
            </a:r>
            <a:r>
              <a:rPr lang="en-US" i="1" dirty="0" err="1"/>
              <a:t>kesimi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/>
              <a:t>Nominal </a:t>
            </a:r>
            <a:r>
              <a:rPr lang="en-US" i="1" dirty="0" err="1"/>
              <a:t>kuchlanishi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21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/>
              <a:t>Yozuv</a:t>
            </a:r>
            <a:r>
              <a:rPr lang="en-US" i="1" dirty="0"/>
              <a:t> </a:t>
            </a:r>
            <a:r>
              <a:rPr lang="en-US" i="1" dirty="0" err="1"/>
              <a:t>o’tkazgichni</a:t>
            </a:r>
            <a:r>
              <a:rPr lang="en-US" i="1" dirty="0"/>
              <a:t> </a:t>
            </a:r>
            <a:r>
              <a:rPr lang="en-US" i="1" dirty="0" err="1"/>
              <a:t>butun</a:t>
            </a:r>
            <a:r>
              <a:rPr lang="en-US" i="1" dirty="0"/>
              <a:t> </a:t>
            </a:r>
            <a:r>
              <a:rPr lang="en-US" i="1" dirty="0" err="1"/>
              <a:t>uzunligi</a:t>
            </a:r>
            <a:r>
              <a:rPr lang="en-US" i="1" dirty="0"/>
              <a:t> </a:t>
            </a:r>
            <a:r>
              <a:rPr lang="en-US" i="1" dirty="0" err="1"/>
              <a:t>bo’ylab</a:t>
            </a:r>
            <a:r>
              <a:rPr lang="en-US" i="1" dirty="0"/>
              <a:t> </a:t>
            </a:r>
            <a:r>
              <a:rPr lang="en-US" i="1" dirty="0" err="1"/>
              <a:t>qisqa</a:t>
            </a:r>
            <a:r>
              <a:rPr lang="en-US" i="1" dirty="0"/>
              <a:t> </a:t>
            </a:r>
            <a:r>
              <a:rPr lang="en-US" i="1" dirty="0" err="1"/>
              <a:t>oraliq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yoziladi</a:t>
            </a:r>
            <a:r>
              <a:rPr lang="en-US" i="1" dirty="0"/>
              <a:t>. </a:t>
            </a:r>
            <a:r>
              <a:rPr lang="en-US" i="1" dirty="0" err="1"/>
              <a:t>Ko’p</a:t>
            </a:r>
            <a:r>
              <a:rPr lang="en-US" i="1" dirty="0"/>
              <a:t> </a:t>
            </a:r>
            <a:r>
              <a:rPr lang="en-US" i="1" dirty="0" err="1"/>
              <a:t>hollarda</a:t>
            </a:r>
            <a:r>
              <a:rPr lang="en-US" i="1" dirty="0"/>
              <a:t> </a:t>
            </a:r>
            <a:r>
              <a:rPr lang="en-US" i="1" dirty="0" err="1"/>
              <a:t>odatda</a:t>
            </a:r>
            <a:r>
              <a:rPr lang="en-US" i="1" dirty="0"/>
              <a:t> </a:t>
            </a:r>
            <a:r>
              <a:rPr lang="en-US" i="1" dirty="0" err="1"/>
              <a:t>ishlab</a:t>
            </a:r>
            <a:r>
              <a:rPr lang="en-US" i="1" dirty="0"/>
              <a:t> </a:t>
            </a:r>
            <a:r>
              <a:rPr lang="en-US" i="1" dirty="0" err="1"/>
              <a:t>chiqaruvchi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ishlab</a:t>
            </a:r>
            <a:r>
              <a:rPr lang="en-US" i="1" dirty="0"/>
              <a:t> </a:t>
            </a:r>
            <a:r>
              <a:rPr lang="en-US" i="1" dirty="0" err="1"/>
              <a:t>chiqarilgan</a:t>
            </a:r>
            <a:r>
              <a:rPr lang="en-US" i="1" dirty="0"/>
              <a:t> </a:t>
            </a:r>
            <a:r>
              <a:rPr lang="en-US" i="1" dirty="0" err="1"/>
              <a:t>yili</a:t>
            </a:r>
            <a:r>
              <a:rPr lang="en-US" i="1" dirty="0"/>
              <a:t> </a:t>
            </a:r>
            <a:r>
              <a:rPr lang="en-US" i="1" dirty="0" err="1"/>
              <a:t>yozilmaydi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quyidagi</a:t>
            </a:r>
            <a:r>
              <a:rPr lang="en-US" i="1" dirty="0"/>
              <a:t> </a:t>
            </a:r>
            <a:r>
              <a:rPr lang="en-US" i="1" dirty="0" err="1"/>
              <a:t>ko’rinishda</a:t>
            </a:r>
            <a:r>
              <a:rPr lang="en-US" i="1" dirty="0"/>
              <a:t> </a:t>
            </a:r>
            <a:r>
              <a:rPr lang="en-US" i="1" dirty="0" err="1"/>
              <a:t>markirovkasini</a:t>
            </a:r>
            <a:r>
              <a:rPr lang="en-US" i="1" dirty="0"/>
              <a:t> </a:t>
            </a:r>
            <a:r>
              <a:rPr lang="en-US" i="1" dirty="0" err="1"/>
              <a:t>yozadi</a:t>
            </a:r>
            <a:r>
              <a:rPr lang="en-US" i="1" dirty="0"/>
              <a:t>. </a:t>
            </a:r>
            <a:r>
              <a:rPr lang="en-US" i="1" dirty="0" err="1"/>
              <a:t>VVGng</a:t>
            </a:r>
            <a:r>
              <a:rPr lang="en-US" i="1" dirty="0"/>
              <a:t>, 0.66 kV, 3x1.5Bu </a:t>
            </a:r>
            <a:r>
              <a:rPr lang="en-US" i="1" dirty="0" err="1"/>
              <a:t>belgilar</a:t>
            </a:r>
            <a:r>
              <a:rPr lang="en-US" i="1" dirty="0"/>
              <a:t>,  </a:t>
            </a:r>
            <a:r>
              <a:rPr lang="en-US" i="1" dirty="0" err="1"/>
              <a:t>tola</a:t>
            </a:r>
            <a:r>
              <a:rPr lang="en-US" i="1" dirty="0"/>
              <a:t> </a:t>
            </a:r>
            <a:r>
              <a:rPr lang="en-US" i="1" dirty="0" err="1"/>
              <a:t>kesimi</a:t>
            </a:r>
            <a:r>
              <a:rPr lang="en-US" i="1" dirty="0"/>
              <a:t> 1.5 «</a:t>
            </a:r>
            <a:r>
              <a:rPr lang="en-US" i="1" dirty="0" err="1"/>
              <a:t>kvadrat</a:t>
            </a:r>
            <a:r>
              <a:rPr lang="en-US" i="1" dirty="0"/>
              <a:t>»  (3x1.5), </a:t>
            </a:r>
            <a:r>
              <a:rPr lang="en-US" i="1" dirty="0" err="1"/>
              <a:t>uch</a:t>
            </a:r>
            <a:r>
              <a:rPr lang="en-US" i="1" dirty="0"/>
              <a:t> </a:t>
            </a:r>
            <a:r>
              <a:rPr lang="en-US" i="1" dirty="0" err="1"/>
              <a:t>tolalik</a:t>
            </a:r>
            <a:r>
              <a:rPr lang="en-US" i="1" dirty="0"/>
              <a:t> </a:t>
            </a:r>
            <a:r>
              <a:rPr lang="en-US" i="1" dirty="0" err="1"/>
              <a:t>mis</a:t>
            </a:r>
            <a:r>
              <a:rPr lang="en-US" i="1" dirty="0"/>
              <a:t> </a:t>
            </a:r>
            <a:r>
              <a:rPr lang="en-US" i="1" dirty="0" err="1"/>
              <a:t>kabelni</a:t>
            </a:r>
            <a:r>
              <a:rPr lang="en-US" i="1" dirty="0"/>
              <a:t> </a:t>
            </a:r>
            <a:r>
              <a:rPr lang="en-US" i="1" dirty="0" err="1"/>
              <a:t>anglatadi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Kabelni</a:t>
            </a:r>
            <a:r>
              <a:rPr lang="en-US" i="1" dirty="0"/>
              <a:t> </a:t>
            </a:r>
            <a:r>
              <a:rPr lang="en-US" i="1" dirty="0" err="1"/>
              <a:t>sirtki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  </a:t>
            </a:r>
            <a:r>
              <a:rPr lang="en-US" i="1" dirty="0" err="1"/>
              <a:t>tola</a:t>
            </a:r>
            <a:r>
              <a:rPr lang="en-US" i="1" dirty="0"/>
              <a:t> </a:t>
            </a:r>
            <a:r>
              <a:rPr lang="en-US" i="1" dirty="0" err="1"/>
              <a:t>izolyatsiyasi</a:t>
            </a:r>
            <a:r>
              <a:rPr lang="en-US" i="1" dirty="0"/>
              <a:t>  PVX  </a:t>
            </a:r>
            <a:r>
              <a:rPr lang="en-US" i="1" dirty="0" err="1"/>
              <a:t>plastikatidan</a:t>
            </a:r>
            <a:r>
              <a:rPr lang="en-US" i="1" dirty="0"/>
              <a:t> (</a:t>
            </a:r>
            <a:r>
              <a:rPr lang="ru-RU" i="1" dirty="0"/>
              <a:t>ВВ</a:t>
            </a:r>
            <a:r>
              <a:rPr lang="en-US" i="1" dirty="0" smtClean="0"/>
              <a:t>),</a:t>
            </a:r>
            <a:r>
              <a:rPr lang="en-US" i="1" dirty="0" err="1" smtClean="0"/>
              <a:t>kabel</a:t>
            </a:r>
            <a:r>
              <a:rPr lang="en-US" i="1" dirty="0" smtClean="0"/>
              <a:t> </a:t>
            </a:r>
            <a:r>
              <a:rPr lang="en-US" i="1" dirty="0" err="1"/>
              <a:t>egiluvchan</a:t>
            </a:r>
            <a:r>
              <a:rPr lang="en-US" i="1" dirty="0"/>
              <a:t> (G, </a:t>
            </a:r>
            <a:r>
              <a:rPr lang="ru-RU" i="1" dirty="0"/>
              <a:t>Г гибкий</a:t>
            </a:r>
            <a:r>
              <a:rPr lang="en-US" i="1" dirty="0" smtClean="0"/>
              <a:t>),</a:t>
            </a:r>
            <a:r>
              <a:rPr lang="en-US" i="1" dirty="0" err="1" smtClean="0"/>
              <a:t>yonmaydigan</a:t>
            </a:r>
            <a:r>
              <a:rPr lang="en-US" i="1" dirty="0" smtClean="0"/>
              <a:t> </a:t>
            </a:r>
            <a:r>
              <a:rPr lang="en-US" i="1" dirty="0"/>
              <a:t>(</a:t>
            </a:r>
            <a:r>
              <a:rPr lang="en-US" i="1" dirty="0" err="1"/>
              <a:t>ng</a:t>
            </a:r>
            <a:r>
              <a:rPr lang="en-US" i="1" dirty="0"/>
              <a:t>, </a:t>
            </a:r>
            <a:r>
              <a:rPr lang="ru-RU" i="1" dirty="0" err="1"/>
              <a:t>нг</a:t>
            </a:r>
            <a:r>
              <a:rPr lang="ru-RU" i="1" dirty="0"/>
              <a:t> негорючий</a:t>
            </a:r>
            <a:r>
              <a:rPr lang="en-US" i="1" dirty="0"/>
              <a:t>),</a:t>
            </a:r>
            <a:endParaRPr lang="ru-RU" dirty="0"/>
          </a:p>
          <a:p>
            <a:r>
              <a:rPr lang="en-US" i="1" dirty="0"/>
              <a:t>Nominal </a:t>
            </a:r>
            <a:r>
              <a:rPr lang="en-US" i="1" dirty="0" err="1"/>
              <a:t>kuchlanishi</a:t>
            </a:r>
            <a:r>
              <a:rPr lang="en-US" i="1" dirty="0"/>
              <a:t> 660 volt.</a:t>
            </a:r>
            <a:endParaRPr lang="ru-RU" dirty="0"/>
          </a:p>
          <a:p>
            <a:r>
              <a:rPr lang="en-US" i="1" dirty="0" err="1"/>
              <a:t>Yodda</a:t>
            </a:r>
            <a:r>
              <a:rPr lang="en-US" i="1" dirty="0"/>
              <a:t> </a:t>
            </a:r>
            <a:r>
              <a:rPr lang="en-US" i="1" dirty="0" err="1"/>
              <a:t>tuting</a:t>
            </a:r>
            <a:r>
              <a:rPr lang="en-US" i="1" dirty="0"/>
              <a:t>: </a:t>
            </a:r>
            <a:r>
              <a:rPr lang="en-US" i="1" dirty="0" err="1"/>
              <a:t>Kabellar</a:t>
            </a:r>
            <a:r>
              <a:rPr lang="en-US" i="1" dirty="0"/>
              <a:t> </a:t>
            </a:r>
            <a:r>
              <a:rPr lang="en-US" i="1" dirty="0" err="1"/>
              <a:t>markasini</a:t>
            </a:r>
            <a:r>
              <a:rPr lang="en-US" i="1" dirty="0"/>
              <a:t> </a:t>
            </a:r>
            <a:r>
              <a:rPr lang="en-US" i="1" dirty="0" err="1"/>
              <a:t>xarfiy</a:t>
            </a:r>
            <a:r>
              <a:rPr lang="en-US" i="1" dirty="0"/>
              <a:t> </a:t>
            </a:r>
            <a:r>
              <a:rPr lang="en-US" i="1" dirty="0" err="1"/>
              <a:t>belgilanishi</a:t>
            </a:r>
            <a:r>
              <a:rPr lang="en-US" i="1" dirty="0"/>
              <a:t>, </a:t>
            </a:r>
            <a:r>
              <a:rPr lang="en-US" i="1" dirty="0" err="1"/>
              <a:t>tola</a:t>
            </a:r>
            <a:r>
              <a:rPr lang="en-US" i="1" dirty="0"/>
              <a:t> </a:t>
            </a:r>
            <a:r>
              <a:rPr lang="en-US" i="1" dirty="0" err="1"/>
              <a:t>materialidan</a:t>
            </a:r>
            <a:r>
              <a:rPr lang="en-US" i="1" dirty="0"/>
              <a:t> </a:t>
            </a:r>
            <a:r>
              <a:rPr lang="en-US" i="1" dirty="0" err="1"/>
              <a:t>boshlanadi</a:t>
            </a:r>
            <a:r>
              <a:rPr lang="en-US" i="1" dirty="0"/>
              <a:t>, </a:t>
            </a:r>
            <a:r>
              <a:rPr lang="en-US" i="1" dirty="0" err="1"/>
              <a:t>Alyuminiy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doim</a:t>
            </a:r>
            <a:r>
              <a:rPr lang="en-US" i="1" dirty="0"/>
              <a:t> </a:t>
            </a:r>
            <a:r>
              <a:rPr lang="en-US" i="1" dirty="0" err="1"/>
              <a:t>birinchi</a:t>
            </a:r>
            <a:r>
              <a:rPr lang="en-US" i="1" dirty="0"/>
              <a:t> A </a:t>
            </a:r>
            <a:r>
              <a:rPr lang="en-US" i="1" dirty="0" err="1"/>
              <a:t>xarfi</a:t>
            </a:r>
            <a:r>
              <a:rPr lang="en-US" i="1" dirty="0"/>
              <a:t> </a:t>
            </a:r>
            <a:r>
              <a:rPr lang="en-US" i="1" dirty="0" err="1"/>
              <a:t>qo’yiladi</a:t>
            </a:r>
            <a:r>
              <a:rPr lang="en-US" i="1" dirty="0"/>
              <a:t>, </a:t>
            </a:r>
            <a:r>
              <a:rPr lang="en-US" i="1" dirty="0" err="1"/>
              <a:t>mis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xarf</a:t>
            </a:r>
            <a:r>
              <a:rPr lang="en-US" i="1" dirty="0"/>
              <a:t> </a:t>
            </a:r>
            <a:r>
              <a:rPr lang="en-US" i="1" dirty="0" err="1"/>
              <a:t>ko’rsatilmaydi</a:t>
            </a:r>
            <a:r>
              <a:rPr lang="en-US" i="1" dirty="0"/>
              <a:t>, </a:t>
            </a:r>
            <a:r>
              <a:rPr lang="en-US" i="1" dirty="0" err="1"/>
              <a:t>shuning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, </a:t>
            </a:r>
            <a:r>
              <a:rPr lang="en-US" i="1" dirty="0" err="1"/>
              <a:t>barcha</a:t>
            </a:r>
            <a:r>
              <a:rPr lang="en-US" i="1" dirty="0"/>
              <a:t> </a:t>
            </a:r>
            <a:r>
              <a:rPr lang="en-US" i="1" dirty="0" err="1"/>
              <a:t>modifikatsiyadagi</a:t>
            </a:r>
            <a:r>
              <a:rPr lang="en-US" i="1" dirty="0"/>
              <a:t> VVG </a:t>
            </a:r>
            <a:r>
              <a:rPr lang="en-US" i="1" dirty="0" err="1"/>
              <a:t>kabellar</a:t>
            </a:r>
            <a:r>
              <a:rPr lang="en-US" i="1" dirty="0"/>
              <a:t> </a:t>
            </a:r>
            <a:r>
              <a:rPr lang="en-US" i="1" dirty="0" err="1"/>
              <a:t>mis</a:t>
            </a:r>
            <a:r>
              <a:rPr lang="en-US" i="1" dirty="0"/>
              <a:t> </a:t>
            </a:r>
            <a:r>
              <a:rPr lang="en-US" i="1" dirty="0" err="1"/>
              <a:t>o’tkazgichga</a:t>
            </a:r>
            <a:r>
              <a:rPr lang="en-US" i="1" dirty="0"/>
              <a:t> </a:t>
            </a:r>
            <a:r>
              <a:rPr lang="en-US" i="1" dirty="0" err="1"/>
              <a:t>ega</a:t>
            </a:r>
            <a:r>
              <a:rPr lang="en-US" i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0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>
                <a:effectLst/>
              </a:rPr>
              <a:t>Tolalarni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turli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rangda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bo’lishi</a:t>
            </a:r>
            <a:r>
              <a:rPr lang="en-US" i="1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 descr="https://elteam.uz/media/uploads/2023/07/09/image-20230709172452-1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89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effectLst/>
              </a:rPr>
              <a:t>VVG </a:t>
            </a:r>
            <a:r>
              <a:rPr lang="en-US" i="1" dirty="0" err="1">
                <a:effectLst/>
              </a:rPr>
              <a:t>kabeli</a:t>
            </a:r>
            <a:endParaRPr lang="ru-RU" dirty="0">
              <a:effectLst/>
            </a:endParaRPr>
          </a:p>
        </p:txBody>
      </p:sp>
      <p:pic>
        <p:nvPicPr>
          <p:cNvPr id="4" name="Объект 3" descr="https://elteam.uz/media/uploads/2023/07/09/image-20230709173657-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32847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486916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Xonadonlarni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montaji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mamlakatimizda</a:t>
            </a:r>
            <a:r>
              <a:rPr lang="en-US" i="1" dirty="0"/>
              <a:t> </a:t>
            </a:r>
            <a:r>
              <a:rPr lang="en-US" i="1" dirty="0" err="1"/>
              <a:t>chiqariladigan</a:t>
            </a:r>
            <a:r>
              <a:rPr lang="en-US" i="1" dirty="0"/>
              <a:t> </a:t>
            </a:r>
            <a:r>
              <a:rPr lang="en-US" i="1" dirty="0" err="1"/>
              <a:t>eng</a:t>
            </a:r>
            <a:r>
              <a:rPr lang="en-US" i="1" dirty="0"/>
              <a:t> </a:t>
            </a:r>
            <a:r>
              <a:rPr lang="en-US" i="1" dirty="0" err="1"/>
              <a:t>keng</a:t>
            </a:r>
            <a:r>
              <a:rPr lang="en-US" i="1" dirty="0"/>
              <a:t> </a:t>
            </a:r>
            <a:r>
              <a:rPr lang="en-US" i="1" dirty="0" err="1"/>
              <a:t>tarqagan</a:t>
            </a:r>
            <a:r>
              <a:rPr lang="en-US" i="1" dirty="0"/>
              <a:t> </a:t>
            </a:r>
            <a:r>
              <a:rPr lang="en-US" i="1" dirty="0" err="1"/>
              <a:t>kabel</a:t>
            </a:r>
            <a:r>
              <a:rPr lang="en-US" i="1" dirty="0"/>
              <a:t>. </a:t>
            </a:r>
            <a:r>
              <a:rPr lang="en-US" i="1" dirty="0" err="1"/>
              <a:t>Oddiy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yuqori</a:t>
            </a:r>
            <a:r>
              <a:rPr lang="en-US" i="1" dirty="0"/>
              <a:t> </a:t>
            </a:r>
            <a:r>
              <a:rPr lang="en-US" i="1" dirty="0" err="1"/>
              <a:t>namlikli</a:t>
            </a:r>
            <a:r>
              <a:rPr lang="en-US" i="1" dirty="0"/>
              <a:t> </a:t>
            </a:r>
            <a:r>
              <a:rPr lang="en-US" i="1" dirty="0" err="1"/>
              <a:t>xonalarda</a:t>
            </a:r>
            <a:r>
              <a:rPr lang="en-US" i="1" dirty="0"/>
              <a:t> </a:t>
            </a:r>
            <a:r>
              <a:rPr lang="en-US" i="1" dirty="0" err="1"/>
              <a:t>ishlatiladigan</a:t>
            </a:r>
            <a:r>
              <a:rPr lang="en-US" i="1" dirty="0"/>
              <a:t> </a:t>
            </a:r>
            <a:r>
              <a:rPr lang="en-US" i="1" dirty="0" err="1"/>
              <a:t>bitta</a:t>
            </a:r>
            <a:r>
              <a:rPr lang="en-US" i="1" dirty="0"/>
              <a:t> </a:t>
            </a:r>
            <a:r>
              <a:rPr lang="en-US" i="1" dirty="0" err="1"/>
              <a:t>tolalik</a:t>
            </a:r>
            <a:r>
              <a:rPr lang="en-US" i="1" dirty="0"/>
              <a:t> </a:t>
            </a:r>
            <a:r>
              <a:rPr lang="en-US" i="1" dirty="0" err="1"/>
              <a:t>mis</a:t>
            </a:r>
            <a:r>
              <a:rPr lang="en-US" i="1" dirty="0"/>
              <a:t> </a:t>
            </a:r>
            <a:r>
              <a:rPr lang="en-US" i="1" dirty="0" err="1"/>
              <a:t>o'tkazgichli</a:t>
            </a:r>
            <a:r>
              <a:rPr lang="en-US" i="1" dirty="0"/>
              <a:t>, </a:t>
            </a:r>
            <a:r>
              <a:rPr lang="en-US" i="1" dirty="0" err="1"/>
              <a:t>izolyatsiyasi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PVX </a:t>
            </a:r>
            <a:r>
              <a:rPr lang="en-US" i="1" dirty="0" err="1"/>
              <a:t>plastikatidan</a:t>
            </a:r>
            <a:r>
              <a:rPr lang="en-US" i="1" dirty="0"/>
              <a:t> </a:t>
            </a:r>
            <a:r>
              <a:rPr lang="en-US" i="1" dirty="0" err="1"/>
              <a:t>himoya</a:t>
            </a:r>
            <a:r>
              <a:rPr lang="en-US" i="1" dirty="0"/>
              <a:t> </a:t>
            </a:r>
            <a:r>
              <a:rPr lang="en-US" i="1" dirty="0" err="1"/>
              <a:t>qobig’i</a:t>
            </a:r>
            <a:r>
              <a:rPr lang="en-US" i="1" dirty="0"/>
              <a:t> </a:t>
            </a:r>
            <a:r>
              <a:rPr lang="en-US" i="1" dirty="0" err="1"/>
              <a:t>mavjud</a:t>
            </a:r>
            <a:r>
              <a:rPr lang="en-US" i="1" dirty="0"/>
              <a:t>. 660 </a:t>
            </a:r>
            <a:r>
              <a:rPr lang="en-US" i="1" dirty="0" err="1"/>
              <a:t>voltgacha</a:t>
            </a:r>
            <a:r>
              <a:rPr lang="en-US" i="1" dirty="0"/>
              <a:t> </a:t>
            </a:r>
            <a:r>
              <a:rPr lang="en-US" i="1" dirty="0" err="1"/>
              <a:t>kuchlanish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mo'ljallangan</a:t>
            </a:r>
            <a:r>
              <a:rPr lang="en-US" i="1" dirty="0"/>
              <a:t>. </a:t>
            </a:r>
            <a:r>
              <a:rPr lang="en-US" i="1" dirty="0" err="1"/>
              <a:t>Egiluvchan</a:t>
            </a:r>
            <a:r>
              <a:rPr lang="en-US" i="1" dirty="0"/>
              <a:t>, </a:t>
            </a:r>
            <a:r>
              <a:rPr lang="en-US" i="1" dirty="0" err="1"/>
              <a:t>bronsiz</a:t>
            </a:r>
            <a:r>
              <a:rPr lang="en-US" i="1" dirty="0"/>
              <a:t> </a:t>
            </a:r>
            <a:r>
              <a:rPr lang="en-US" i="1" dirty="0" err="1"/>
              <a:t>kuch</a:t>
            </a:r>
            <a:r>
              <a:rPr lang="en-US" i="1" dirty="0"/>
              <a:t> </a:t>
            </a:r>
            <a:r>
              <a:rPr lang="en-US" i="1" dirty="0" err="1"/>
              <a:t>o’tkazgichlariga</a:t>
            </a:r>
            <a:r>
              <a:rPr lang="en-US" i="1" dirty="0"/>
              <a:t> </a:t>
            </a:r>
            <a:r>
              <a:rPr lang="en-US" i="1" dirty="0" err="1"/>
              <a:t>taalluqli</a:t>
            </a:r>
            <a:r>
              <a:rPr lang="en-US" i="1" dirty="0"/>
              <a:t>. </a:t>
            </a:r>
            <a:r>
              <a:rPr lang="en-US" i="1" dirty="0" err="1"/>
              <a:t>Kesimi</a:t>
            </a:r>
            <a:r>
              <a:rPr lang="en-US" i="1" dirty="0"/>
              <a:t> 1.5 - 240 mm2 </a:t>
            </a:r>
            <a:r>
              <a:rPr lang="en-US" i="1" dirty="0" err="1"/>
              <a:t>oralig’ida</a:t>
            </a:r>
            <a:r>
              <a:rPr lang="en-US" i="1" dirty="0"/>
              <a:t>, 5 </a:t>
            </a:r>
            <a:r>
              <a:rPr lang="en-US" i="1" dirty="0" err="1"/>
              <a:t>tagacha</a:t>
            </a:r>
            <a:r>
              <a:rPr lang="en-US" i="1" dirty="0"/>
              <a:t> </a:t>
            </a:r>
            <a:r>
              <a:rPr lang="en-US" i="1" dirty="0" err="1"/>
              <a:t>tolani</a:t>
            </a:r>
            <a:r>
              <a:rPr lang="en-US" i="1" dirty="0"/>
              <a:t> </a:t>
            </a:r>
            <a:r>
              <a:rPr lang="en-US" i="1" dirty="0" err="1"/>
              <a:t>o’z</a:t>
            </a:r>
            <a:r>
              <a:rPr lang="en-US" i="1" dirty="0"/>
              <a:t> </a:t>
            </a:r>
            <a:r>
              <a:rPr lang="en-US" i="1" dirty="0" err="1"/>
              <a:t>ichiga</a:t>
            </a:r>
            <a:r>
              <a:rPr lang="en-US" i="1" dirty="0"/>
              <a:t> </a:t>
            </a:r>
            <a:r>
              <a:rPr lang="en-US" i="1" dirty="0" err="1"/>
              <a:t>olishi</a:t>
            </a:r>
            <a:r>
              <a:rPr lang="en-US" i="1" dirty="0"/>
              <a:t> </a:t>
            </a:r>
            <a:r>
              <a:rPr lang="en-US" i="1" dirty="0" err="1"/>
              <a:t>mumkin</a:t>
            </a:r>
            <a:r>
              <a:rPr lang="en-US" i="1" dirty="0"/>
              <a:t>. </a:t>
            </a:r>
            <a:r>
              <a:rPr lang="en-US" i="1" dirty="0" err="1"/>
              <a:t>Kabel</a:t>
            </a:r>
            <a:r>
              <a:rPr lang="en-US" i="1" dirty="0"/>
              <a:t> </a:t>
            </a:r>
            <a:r>
              <a:rPr lang="en-US" i="1" dirty="0" err="1"/>
              <a:t>yumaloq</a:t>
            </a:r>
            <a:r>
              <a:rPr lang="en-US" i="1" dirty="0"/>
              <a:t>, </a:t>
            </a:r>
            <a:r>
              <a:rPr lang="en-US" i="1" dirty="0" err="1"/>
              <a:t>tolalari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tekis</a:t>
            </a:r>
            <a:r>
              <a:rPr lang="en-US" i="1" dirty="0"/>
              <a:t>  </a:t>
            </a:r>
            <a:r>
              <a:rPr lang="en-US" i="1" dirty="0" err="1"/>
              <a:t>yoki</a:t>
            </a:r>
            <a:r>
              <a:rPr lang="en-US" i="1" dirty="0"/>
              <a:t> </a:t>
            </a:r>
            <a:r>
              <a:rPr lang="en-US" i="1" dirty="0" err="1"/>
              <a:t>uchburchak</a:t>
            </a:r>
            <a:r>
              <a:rPr lang="en-US" i="1" dirty="0"/>
              <a:t>  </a:t>
            </a:r>
            <a:r>
              <a:rPr lang="en-US" i="1" dirty="0" err="1"/>
              <a:t>shaklda</a:t>
            </a:r>
            <a:r>
              <a:rPr lang="en-US" i="1" dirty="0"/>
              <a:t> </a:t>
            </a:r>
            <a:r>
              <a:rPr lang="en-US" i="1" dirty="0" err="1"/>
              <a:t>bo’lishi</a:t>
            </a:r>
            <a:r>
              <a:rPr lang="en-US" i="1" dirty="0"/>
              <a:t> </a:t>
            </a:r>
            <a:r>
              <a:rPr lang="en-US" i="1" dirty="0" err="1"/>
              <a:t>mumkin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63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i="1" dirty="0">
                <a:effectLst/>
              </a:rPr>
              <a:t>NYM </a:t>
            </a:r>
            <a:r>
              <a:rPr lang="en-US" i="1" dirty="0" err="1">
                <a:effectLst/>
              </a:rPr>
              <a:t>kabeli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2376264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err="1"/>
              <a:t>Germaniya</a:t>
            </a:r>
            <a:r>
              <a:rPr lang="en-US" i="1" dirty="0"/>
              <a:t> </a:t>
            </a:r>
            <a:r>
              <a:rPr lang="en-US" i="1" dirty="0" err="1"/>
              <a:t>texnologiyasi</a:t>
            </a:r>
            <a:r>
              <a:rPr lang="en-US" i="1" dirty="0"/>
              <a:t>, </a:t>
            </a:r>
            <a:r>
              <a:rPr lang="en-US" i="1" dirty="0" err="1"/>
              <a:t>Yevropa</a:t>
            </a:r>
            <a:r>
              <a:rPr lang="en-US" i="1" dirty="0"/>
              <a:t> </a:t>
            </a:r>
            <a:r>
              <a:rPr lang="en-US" i="1" dirty="0" err="1"/>
              <a:t>standartidagi</a:t>
            </a:r>
            <a:r>
              <a:rPr lang="en-US" i="1" dirty="0"/>
              <a:t> </a:t>
            </a:r>
            <a:r>
              <a:rPr lang="en-US" i="1" dirty="0" err="1"/>
              <a:t>mis</a:t>
            </a:r>
            <a:r>
              <a:rPr lang="en-US" i="1" dirty="0"/>
              <a:t> </a:t>
            </a:r>
            <a:r>
              <a:rPr lang="en-US" i="1" dirty="0" err="1"/>
              <a:t>kabel</a:t>
            </a:r>
            <a:r>
              <a:rPr lang="en-US" i="1" dirty="0"/>
              <a:t>. </a:t>
            </a:r>
            <a:r>
              <a:rPr lang="en-US" i="1" dirty="0" err="1"/>
              <a:t>O’zbekistondagi</a:t>
            </a:r>
            <a:r>
              <a:rPr lang="en-US" i="1" dirty="0"/>
              <a:t> </a:t>
            </a:r>
            <a:r>
              <a:rPr lang="en-US" i="1" dirty="0" err="1"/>
              <a:t>zavodlarda</a:t>
            </a:r>
            <a:r>
              <a:rPr lang="en-US" i="1" dirty="0"/>
              <a:t>  </a:t>
            </a:r>
            <a:r>
              <a:rPr lang="en-US" i="1" dirty="0" err="1"/>
              <a:t>ishlab</a:t>
            </a:r>
            <a:r>
              <a:rPr lang="en-US" i="1" dirty="0"/>
              <a:t> </a:t>
            </a:r>
            <a:r>
              <a:rPr lang="en-US" i="1" dirty="0" err="1"/>
              <a:t>chiqariladi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Yevropa</a:t>
            </a:r>
            <a:r>
              <a:rPr lang="en-US" i="1" dirty="0"/>
              <a:t> </a:t>
            </a:r>
            <a:r>
              <a:rPr lang="en-US" i="1" dirty="0" err="1"/>
              <a:t>Ittifoqi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Gost</a:t>
            </a:r>
            <a:r>
              <a:rPr lang="en-US" i="1" dirty="0"/>
              <a:t> </a:t>
            </a:r>
            <a:r>
              <a:rPr lang="en-US" i="1" dirty="0" err="1"/>
              <a:t>standartlariga</a:t>
            </a:r>
            <a:r>
              <a:rPr lang="en-US" i="1" dirty="0"/>
              <a:t> </a:t>
            </a:r>
            <a:r>
              <a:rPr lang="en-US" i="1" dirty="0" err="1"/>
              <a:t>javob</a:t>
            </a:r>
            <a:r>
              <a:rPr lang="en-US" i="1" dirty="0"/>
              <a:t> </a:t>
            </a:r>
            <a:r>
              <a:rPr lang="en-US" i="1" dirty="0" err="1"/>
              <a:t>beradi</a:t>
            </a:r>
            <a:r>
              <a:rPr lang="en-US" i="1" dirty="0"/>
              <a:t>. </a:t>
            </a:r>
            <a:r>
              <a:rPr lang="en-US" i="1" dirty="0" err="1"/>
              <a:t>Ishlashi</a:t>
            </a:r>
            <a:r>
              <a:rPr lang="en-US" i="1" dirty="0"/>
              <a:t> VVG </a:t>
            </a:r>
            <a:r>
              <a:rPr lang="en-US" i="1" dirty="0" err="1"/>
              <a:t>kabelga</a:t>
            </a:r>
            <a:r>
              <a:rPr lang="en-US" i="1" dirty="0"/>
              <a:t> </a:t>
            </a:r>
            <a:r>
              <a:rPr lang="en-US" i="1" dirty="0" err="1"/>
              <a:t>o’xshaydi</a:t>
            </a:r>
            <a:r>
              <a:rPr lang="en-US" i="1" dirty="0"/>
              <a:t> nominal </a:t>
            </a:r>
            <a:r>
              <a:rPr lang="en-US" i="1" dirty="0" err="1"/>
              <a:t>kuchlanishi</a:t>
            </a:r>
            <a:r>
              <a:rPr lang="en-US" i="1" dirty="0"/>
              <a:t> 660 volt. </a:t>
            </a:r>
            <a:r>
              <a:rPr lang="en-US" i="1" dirty="0" err="1"/>
              <a:t>Yakka</a:t>
            </a:r>
            <a:r>
              <a:rPr lang="en-US" i="1" dirty="0"/>
              <a:t> </a:t>
            </a:r>
            <a:r>
              <a:rPr lang="en-US" i="1" dirty="0" err="1"/>
              <a:t>tolalik</a:t>
            </a:r>
            <a:r>
              <a:rPr lang="en-US" i="1" dirty="0"/>
              <a:t> </a:t>
            </a:r>
            <a:r>
              <a:rPr lang="en-US" i="1" dirty="0" err="1"/>
              <a:t>ko’p</a:t>
            </a:r>
            <a:r>
              <a:rPr lang="en-US" i="1" dirty="0"/>
              <a:t> </a:t>
            </a:r>
            <a:r>
              <a:rPr lang="en-US" i="1" dirty="0" err="1"/>
              <a:t>sonli</a:t>
            </a:r>
            <a:r>
              <a:rPr lang="en-US" i="1" dirty="0"/>
              <a:t> NYM </a:t>
            </a:r>
            <a:r>
              <a:rPr lang="en-US" i="1" dirty="0" err="1"/>
              <a:t>kabeli</a:t>
            </a:r>
            <a:r>
              <a:rPr lang="en-US" i="1" dirty="0"/>
              <a:t> </a:t>
            </a:r>
            <a:r>
              <a:rPr lang="en-US" i="1" dirty="0" err="1"/>
              <a:t>kesimi</a:t>
            </a:r>
            <a:r>
              <a:rPr lang="en-US" i="1" dirty="0"/>
              <a:t> 1.5-10 mm2 </a:t>
            </a:r>
            <a:r>
              <a:rPr lang="en-US" i="1" dirty="0" err="1"/>
              <a:t>gacha</a:t>
            </a:r>
            <a:r>
              <a:rPr lang="en-US" i="1" dirty="0"/>
              <a:t>, 16 mm2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yuqorisi</a:t>
            </a:r>
            <a:r>
              <a:rPr lang="en-US" i="1" dirty="0"/>
              <a:t> </a:t>
            </a:r>
            <a:r>
              <a:rPr lang="en-US" i="1" dirty="0" err="1"/>
              <a:t>ko’p</a:t>
            </a:r>
            <a:r>
              <a:rPr lang="en-US" i="1" dirty="0"/>
              <a:t> </a:t>
            </a:r>
            <a:r>
              <a:rPr lang="en-US" i="1" dirty="0" err="1"/>
              <a:t>tolalik</a:t>
            </a:r>
            <a:r>
              <a:rPr lang="en-US" i="1" dirty="0"/>
              <a:t> </a:t>
            </a:r>
            <a:r>
              <a:rPr lang="en-US" i="1" dirty="0" err="1"/>
              <a:t>qilib</a:t>
            </a:r>
            <a:r>
              <a:rPr lang="en-US" i="1" dirty="0"/>
              <a:t> </a:t>
            </a:r>
            <a:r>
              <a:rPr lang="en-US" i="1" dirty="0" err="1"/>
              <a:t>ishlab</a:t>
            </a:r>
            <a:r>
              <a:rPr lang="en-US" i="1" dirty="0"/>
              <a:t> </a:t>
            </a:r>
            <a:r>
              <a:rPr lang="en-US" i="1" dirty="0" err="1"/>
              <a:t>chiqariladi</a:t>
            </a:r>
            <a:r>
              <a:rPr lang="en-US" i="1" dirty="0"/>
              <a:t>. </a:t>
            </a:r>
            <a:r>
              <a:rPr lang="en-US" i="1" dirty="0" err="1"/>
              <a:t>Tola</a:t>
            </a:r>
            <a:r>
              <a:rPr lang="en-US" i="1" dirty="0"/>
              <a:t> </a:t>
            </a:r>
            <a:r>
              <a:rPr lang="en-US" i="1" dirty="0" err="1"/>
              <a:t>izolyatsiyasi</a:t>
            </a:r>
            <a:r>
              <a:rPr lang="en-US" i="1" dirty="0"/>
              <a:t>  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sirtki</a:t>
            </a:r>
            <a:r>
              <a:rPr lang="en-US" i="1" dirty="0"/>
              <a:t> </a:t>
            </a:r>
            <a:r>
              <a:rPr lang="en-US" i="1" dirty="0" err="1"/>
              <a:t>qobig’i</a:t>
            </a:r>
            <a:r>
              <a:rPr lang="en-US" i="1" dirty="0"/>
              <a:t>, </a:t>
            </a:r>
            <a:r>
              <a:rPr lang="en-US" i="1" dirty="0" err="1"/>
              <a:t>orasiga</a:t>
            </a:r>
            <a:r>
              <a:rPr lang="en-US" i="1" dirty="0"/>
              <a:t> </a:t>
            </a:r>
            <a:r>
              <a:rPr lang="en-US" i="1" dirty="0" err="1"/>
              <a:t>yonmaslikni</a:t>
            </a:r>
            <a:r>
              <a:rPr lang="en-US" i="1" dirty="0"/>
              <a:t> </a:t>
            </a:r>
            <a:r>
              <a:rPr lang="en-US" i="1" dirty="0" err="1"/>
              <a:t>ta’minlaydigan</a:t>
            </a:r>
            <a:r>
              <a:rPr lang="en-US" i="1" dirty="0"/>
              <a:t> </a:t>
            </a:r>
            <a:r>
              <a:rPr lang="en-US" i="1" dirty="0" err="1"/>
              <a:t>kauchuk</a:t>
            </a:r>
            <a:r>
              <a:rPr lang="en-US" i="1" dirty="0"/>
              <a:t> </a:t>
            </a:r>
            <a:r>
              <a:rPr lang="en-US" i="1" dirty="0" err="1"/>
              <a:t>to’ldirilgan</a:t>
            </a:r>
            <a:r>
              <a:rPr lang="en-US" i="1" dirty="0"/>
              <a:t> </a:t>
            </a:r>
            <a:r>
              <a:rPr lang="en-US" i="1" dirty="0" err="1"/>
              <a:t>bo’ladi</a:t>
            </a:r>
            <a:r>
              <a:rPr lang="en-US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elteam.uz/media/uploads/2023/07/09/image-20230709174400-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92" y="3068960"/>
            <a:ext cx="6096000" cy="355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091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effectLst/>
              </a:rPr>
              <a:t>PVS </a:t>
            </a:r>
            <a:r>
              <a:rPr lang="en-US" i="1" dirty="0" err="1" smtClean="0">
                <a:effectLst/>
              </a:rPr>
              <a:t>o’tkazgichi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6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Bu </a:t>
            </a:r>
            <a:r>
              <a:rPr lang="en-US" i="1" dirty="0" err="1"/>
              <a:t>tola</a:t>
            </a:r>
            <a:r>
              <a:rPr lang="en-US" i="1" dirty="0"/>
              <a:t> </a:t>
            </a:r>
            <a:r>
              <a:rPr lang="en-US" i="1" dirty="0" err="1"/>
              <a:t>izolyatsiyasi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sirtki</a:t>
            </a:r>
            <a:r>
              <a:rPr lang="en-US" i="1" dirty="0"/>
              <a:t> </a:t>
            </a:r>
            <a:r>
              <a:rPr lang="en-US" i="1" dirty="0" err="1"/>
              <a:t>qobig'i</a:t>
            </a:r>
            <a:r>
              <a:rPr lang="en-US" i="1" dirty="0"/>
              <a:t> </a:t>
            </a:r>
            <a:r>
              <a:rPr lang="en-US" i="1" dirty="0" err="1"/>
              <a:t>vinildan</a:t>
            </a:r>
            <a:r>
              <a:rPr lang="en-US" i="1" dirty="0"/>
              <a:t> </a:t>
            </a:r>
            <a:r>
              <a:rPr lang="en-US" i="1" dirty="0" err="1"/>
              <a:t>bo'lgan</a:t>
            </a:r>
            <a:r>
              <a:rPr lang="en-US" i="1" dirty="0"/>
              <a:t> </a:t>
            </a:r>
            <a:r>
              <a:rPr lang="en-US" i="1" dirty="0" err="1"/>
              <a:t>mis</a:t>
            </a:r>
            <a:r>
              <a:rPr lang="en-US" i="1" dirty="0"/>
              <a:t> </a:t>
            </a:r>
            <a:r>
              <a:rPr lang="en-US" i="1" dirty="0" err="1"/>
              <a:t>o’tkazgich</a:t>
            </a:r>
            <a:r>
              <a:rPr lang="en-US" i="1" dirty="0"/>
              <a:t>. </a:t>
            </a:r>
            <a:r>
              <a:rPr lang="en-US" i="1" dirty="0" err="1"/>
              <a:t>Maishiy</a:t>
            </a:r>
            <a:r>
              <a:rPr lang="en-US" i="1" dirty="0"/>
              <a:t> </a:t>
            </a:r>
            <a:r>
              <a:rPr lang="en-US" i="1" dirty="0" err="1"/>
              <a:t>texnika</a:t>
            </a:r>
            <a:r>
              <a:rPr lang="en-US" i="1" dirty="0"/>
              <a:t> </a:t>
            </a:r>
            <a:r>
              <a:rPr lang="en-US" i="1" dirty="0" err="1"/>
              <a:t>jihozlarini</a:t>
            </a:r>
            <a:r>
              <a:rPr lang="en-US" i="1" dirty="0"/>
              <a:t> </a:t>
            </a:r>
            <a:r>
              <a:rPr lang="en-US" i="1" dirty="0" err="1"/>
              <a:t>uy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tarmog’iga</a:t>
            </a:r>
            <a:r>
              <a:rPr lang="en-US" i="1" dirty="0"/>
              <a:t> </a:t>
            </a:r>
            <a:r>
              <a:rPr lang="en-US" i="1" dirty="0" err="1"/>
              <a:t>ulash</a:t>
            </a:r>
            <a:r>
              <a:rPr lang="en-US" i="1" dirty="0"/>
              <a:t>, </a:t>
            </a:r>
            <a:r>
              <a:rPr lang="en-US" i="1" dirty="0" err="1"/>
              <a:t>uchtalik</a:t>
            </a:r>
            <a:r>
              <a:rPr lang="en-US" i="1" dirty="0"/>
              <a:t> </a:t>
            </a:r>
            <a:r>
              <a:rPr lang="en-US" i="1" dirty="0" err="1"/>
              <a:t>uzaytirgichlar</a:t>
            </a:r>
            <a:r>
              <a:rPr lang="en-US" i="1" dirty="0"/>
              <a:t> </a:t>
            </a:r>
            <a:r>
              <a:rPr lang="en-US" i="1" dirty="0" err="1"/>
              <a:t>tayyorlash</a:t>
            </a:r>
            <a:r>
              <a:rPr lang="en-US" i="1" dirty="0"/>
              <a:t>,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foydalaniladi</a:t>
            </a:r>
            <a:r>
              <a:rPr lang="en-US" i="1" dirty="0"/>
              <a:t>. </a:t>
            </a:r>
            <a:r>
              <a:rPr lang="en-US" i="1" dirty="0" err="1"/>
              <a:t>o'tkazgichlar</a:t>
            </a:r>
            <a:r>
              <a:rPr lang="en-US" i="1" dirty="0"/>
              <a:t> </a:t>
            </a:r>
            <a:r>
              <a:rPr lang="en-US" i="1" dirty="0" err="1"/>
              <a:t>soni</a:t>
            </a:r>
            <a:r>
              <a:rPr lang="en-US" i="1" dirty="0"/>
              <a:t>  2-6, </a:t>
            </a:r>
            <a:r>
              <a:rPr lang="en-US" i="1" dirty="0" err="1"/>
              <a:t>konstruksiyasi</a:t>
            </a:r>
            <a:r>
              <a:rPr lang="en-US" i="1" dirty="0"/>
              <a:t> </a:t>
            </a:r>
            <a:r>
              <a:rPr lang="en-US" i="1" dirty="0" err="1"/>
              <a:t>ko’p</a:t>
            </a:r>
            <a:r>
              <a:rPr lang="en-US" i="1" dirty="0"/>
              <a:t> </a:t>
            </a:r>
            <a:r>
              <a:rPr lang="en-US" i="1" dirty="0" err="1"/>
              <a:t>tolalik</a:t>
            </a:r>
            <a:r>
              <a:rPr lang="en-US" i="1" dirty="0"/>
              <a:t>, </a:t>
            </a:r>
            <a:r>
              <a:rPr lang="en-US" i="1" dirty="0" err="1"/>
              <a:t>kesimi</a:t>
            </a:r>
            <a:r>
              <a:rPr lang="en-US" i="1" dirty="0"/>
              <a:t> 0.75-10 mm2. 380 V nominal </a:t>
            </a:r>
            <a:r>
              <a:rPr lang="en-US" i="1" dirty="0" err="1"/>
              <a:t>kuchlanish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mo'ljallangan</a:t>
            </a:r>
            <a:r>
              <a:rPr lang="en-US" i="1" dirty="0"/>
              <a:t>.</a:t>
            </a:r>
            <a:endParaRPr lang="ru-RU" dirty="0"/>
          </a:p>
        </p:txBody>
      </p:sp>
      <p:pic>
        <p:nvPicPr>
          <p:cNvPr id="4" name="Рисунок 3" descr="https://elteam.uz/media/uploads/2023/07/09/image-20230709174601-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7560840" cy="3374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75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0916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Biz </a:t>
            </a:r>
            <a:r>
              <a:rPr lang="en-US" i="1" dirty="0" err="1"/>
              <a:t>qisqacha</a:t>
            </a:r>
            <a:r>
              <a:rPr lang="en-US" i="1" dirty="0"/>
              <a:t> </a:t>
            </a:r>
            <a:r>
              <a:rPr lang="en-US" i="1" dirty="0" err="1"/>
              <a:t>kabel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o’tkazgichlarni</a:t>
            </a:r>
            <a:r>
              <a:rPr lang="en-US" i="1" dirty="0"/>
              <a:t>, </a:t>
            </a:r>
            <a:r>
              <a:rPr lang="en-US" i="1" dirty="0" err="1"/>
              <a:t>ularning</a:t>
            </a:r>
            <a:r>
              <a:rPr lang="en-US" i="1" dirty="0"/>
              <a:t> </a:t>
            </a:r>
            <a:r>
              <a:rPr lang="en-US" i="1" dirty="0" err="1"/>
              <a:t>ko’ndalang</a:t>
            </a:r>
            <a:r>
              <a:rPr lang="en-US" i="1" dirty="0"/>
              <a:t> </a:t>
            </a:r>
            <a:r>
              <a:rPr lang="en-US" i="1" dirty="0" err="1"/>
              <a:t>kesimi</a:t>
            </a:r>
            <a:r>
              <a:rPr lang="en-US" i="1" dirty="0"/>
              <a:t> </a:t>
            </a:r>
            <a:r>
              <a:rPr lang="en-US" i="1" dirty="0" err="1"/>
              <a:t>materiali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turlari</a:t>
            </a:r>
            <a:r>
              <a:rPr lang="en-US" i="1" dirty="0"/>
              <a:t> </a:t>
            </a:r>
            <a:r>
              <a:rPr lang="en-US" i="1" dirty="0" err="1"/>
              <a:t>haqida</a:t>
            </a:r>
            <a:r>
              <a:rPr lang="en-US" i="1" dirty="0"/>
              <a:t> </a:t>
            </a:r>
            <a:r>
              <a:rPr lang="en-US" i="1" dirty="0" err="1"/>
              <a:t>qisqacha</a:t>
            </a:r>
            <a:r>
              <a:rPr lang="en-US" i="1" dirty="0"/>
              <a:t> </a:t>
            </a:r>
            <a:r>
              <a:rPr lang="en-US" i="1" dirty="0" err="1"/>
              <a:t>tanishamiz</a:t>
            </a:r>
            <a:r>
              <a:rPr lang="en-US" i="1" dirty="0"/>
              <a:t>. </a:t>
            </a:r>
            <a:r>
              <a:rPr lang="en-US" i="1" dirty="0" err="1"/>
              <a:t>Uy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montaji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nima</a:t>
            </a:r>
            <a:r>
              <a:rPr lang="en-US" i="1" dirty="0"/>
              <a:t> </a:t>
            </a:r>
            <a:r>
              <a:rPr lang="en-US" i="1" dirty="0" err="1"/>
              <a:t>to’g’ri</a:t>
            </a:r>
            <a:r>
              <a:rPr lang="en-US" i="1" dirty="0"/>
              <a:t> </a:t>
            </a:r>
            <a:r>
              <a:rPr lang="en-US" i="1" dirty="0" err="1"/>
              <a:t>keladi</a:t>
            </a:r>
            <a:r>
              <a:rPr lang="en-US" i="1" dirty="0"/>
              <a:t>, </a:t>
            </a:r>
            <a:r>
              <a:rPr lang="en-US" i="1" dirty="0" err="1"/>
              <a:t>nimani</a:t>
            </a:r>
            <a:r>
              <a:rPr lang="en-US" i="1" dirty="0"/>
              <a:t> </a:t>
            </a:r>
            <a:r>
              <a:rPr lang="en-US" i="1" dirty="0" err="1"/>
              <a:t>foydalanish</a:t>
            </a:r>
            <a:r>
              <a:rPr lang="en-US" i="1" dirty="0"/>
              <a:t> </a:t>
            </a:r>
            <a:r>
              <a:rPr lang="en-US" i="1" dirty="0" err="1"/>
              <a:t>mumkin</a:t>
            </a:r>
            <a:r>
              <a:rPr lang="en-US" i="1" dirty="0"/>
              <a:t> </a:t>
            </a:r>
            <a:r>
              <a:rPr lang="en-US" i="1" dirty="0" err="1"/>
              <a:t>emas</a:t>
            </a:r>
            <a:r>
              <a:rPr lang="en-US" i="1" dirty="0"/>
              <a:t> </a:t>
            </a:r>
            <a:r>
              <a:rPr lang="en-US" i="1" dirty="0" err="1"/>
              <a:t>tushuntiramiz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Shunday</a:t>
            </a:r>
            <a:r>
              <a:rPr lang="en-US" i="1" dirty="0"/>
              <a:t> </a:t>
            </a:r>
            <a:r>
              <a:rPr lang="en-US" i="1" dirty="0" err="1"/>
              <a:t>qilib</a:t>
            </a:r>
            <a:r>
              <a:rPr lang="en-US" i="1" dirty="0"/>
              <a:t> </a:t>
            </a:r>
            <a:r>
              <a:rPr lang="en-US" i="1" dirty="0" err="1"/>
              <a:t>siz</a:t>
            </a:r>
            <a:r>
              <a:rPr lang="en-US" i="1" dirty="0"/>
              <a:t> </a:t>
            </a:r>
            <a:r>
              <a:rPr lang="en-US" i="1" dirty="0" err="1"/>
              <a:t>elektrik</a:t>
            </a:r>
            <a:r>
              <a:rPr lang="en-US" i="1" dirty="0"/>
              <a:t> </a:t>
            </a:r>
            <a:r>
              <a:rPr lang="en-US" i="1" dirty="0" err="1"/>
              <a:t>nima</a:t>
            </a:r>
            <a:r>
              <a:rPr lang="en-US" i="1" dirty="0"/>
              <a:t> </a:t>
            </a:r>
            <a:r>
              <a:rPr lang="en-US" i="1" dirty="0" err="1"/>
              <a:t>qilayotganini</a:t>
            </a:r>
            <a:r>
              <a:rPr lang="en-US" i="1" dirty="0"/>
              <a:t> </a:t>
            </a:r>
            <a:r>
              <a:rPr lang="en-US" i="1" dirty="0" err="1"/>
              <a:t>nima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aynan</a:t>
            </a:r>
            <a:r>
              <a:rPr lang="en-US" i="1" dirty="0"/>
              <a:t> </a:t>
            </a:r>
            <a:r>
              <a:rPr lang="en-US" i="1" dirty="0" err="1"/>
              <a:t>shunday</a:t>
            </a:r>
            <a:r>
              <a:rPr lang="en-US" i="1" dirty="0"/>
              <a:t> </a:t>
            </a:r>
            <a:r>
              <a:rPr lang="en-US" i="1" dirty="0" err="1"/>
              <a:t>kabellarni</a:t>
            </a:r>
            <a:r>
              <a:rPr lang="en-US" i="1" dirty="0"/>
              <a:t> </a:t>
            </a:r>
            <a:r>
              <a:rPr lang="en-US" i="1" dirty="0" err="1"/>
              <a:t>tanlayotganini</a:t>
            </a:r>
            <a:r>
              <a:rPr lang="en-US" i="1" dirty="0"/>
              <a:t> </a:t>
            </a:r>
            <a:r>
              <a:rPr lang="en-US" i="1" dirty="0" err="1"/>
              <a:t>bilib</a:t>
            </a:r>
            <a:r>
              <a:rPr lang="en-US" i="1" dirty="0"/>
              <a:t> </a:t>
            </a:r>
            <a:r>
              <a:rPr lang="en-US" i="1" dirty="0" err="1"/>
              <a:t>olasiz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Tanlashda</a:t>
            </a:r>
            <a:r>
              <a:rPr lang="en-US" i="1" dirty="0"/>
              <a:t> </a:t>
            </a:r>
            <a:r>
              <a:rPr lang="en-US" i="1" dirty="0" err="1"/>
              <a:t>e’tibor</a:t>
            </a:r>
            <a:r>
              <a:rPr lang="en-US" i="1" dirty="0"/>
              <a:t> </a:t>
            </a:r>
            <a:r>
              <a:rPr lang="en-US" i="1" dirty="0" err="1"/>
              <a:t>berish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 </a:t>
            </a:r>
            <a:r>
              <a:rPr lang="en-US" i="1" dirty="0" err="1"/>
              <a:t>bo’lgan</a:t>
            </a:r>
            <a:r>
              <a:rPr lang="en-US" i="1" dirty="0"/>
              <a:t> </a:t>
            </a:r>
            <a:r>
              <a:rPr lang="en-US" i="1" dirty="0" err="1"/>
              <a:t>o’tkazgich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kabellarning</a:t>
            </a:r>
            <a:r>
              <a:rPr lang="en-US" i="1" dirty="0"/>
              <a:t> </a:t>
            </a:r>
            <a:r>
              <a:rPr lang="en-US" i="1" dirty="0" err="1"/>
              <a:t>xususiyatlari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Aytib</a:t>
            </a:r>
            <a:r>
              <a:rPr lang="en-US" i="1" dirty="0"/>
              <a:t> </a:t>
            </a:r>
            <a:r>
              <a:rPr lang="en-US" i="1" dirty="0" err="1"/>
              <a:t>o’tish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 </a:t>
            </a:r>
            <a:r>
              <a:rPr lang="en-US" i="1" dirty="0" err="1"/>
              <a:t>hozir</a:t>
            </a:r>
            <a:r>
              <a:rPr lang="en-US" i="1" dirty="0"/>
              <a:t>, </a:t>
            </a:r>
            <a:r>
              <a:rPr lang="en-US" i="1" dirty="0" err="1"/>
              <a:t>uy</a:t>
            </a:r>
            <a:r>
              <a:rPr lang="en-US" i="1" dirty="0"/>
              <a:t> </a:t>
            </a:r>
            <a:r>
              <a:rPr lang="en-US" i="1" dirty="0" err="1"/>
              <a:t>tarmog’ida</a:t>
            </a:r>
            <a:r>
              <a:rPr lang="en-US" i="1" dirty="0"/>
              <a:t> 220/380 volt </a:t>
            </a:r>
            <a:r>
              <a:rPr lang="en-US" i="1" dirty="0" err="1"/>
              <a:t>kuchlanishni</a:t>
            </a:r>
            <a:r>
              <a:rPr lang="en-US" i="1" dirty="0"/>
              <a:t> </a:t>
            </a:r>
            <a:r>
              <a:rPr lang="en-US" i="1" dirty="0" err="1"/>
              <a:t>uzatish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maishiy</a:t>
            </a:r>
            <a:r>
              <a:rPr lang="en-US" i="1" dirty="0"/>
              <a:t> </a:t>
            </a:r>
            <a:r>
              <a:rPr lang="en-US" i="1" dirty="0" err="1"/>
              <a:t>kuch</a:t>
            </a:r>
            <a:r>
              <a:rPr lang="en-US" i="1" dirty="0"/>
              <a:t> </a:t>
            </a:r>
            <a:r>
              <a:rPr lang="en-US" i="1" dirty="0" err="1"/>
              <a:t>kabellari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o’tkazgichlar</a:t>
            </a:r>
            <a:r>
              <a:rPr lang="en-US" i="1" dirty="0"/>
              <a:t> </a:t>
            </a:r>
            <a:r>
              <a:rPr lang="en-US" i="1" dirty="0" err="1"/>
              <a:t>haqida</a:t>
            </a:r>
            <a:r>
              <a:rPr lang="en-US" i="1" dirty="0"/>
              <a:t> </a:t>
            </a:r>
            <a:r>
              <a:rPr lang="en-US" i="1" dirty="0" err="1"/>
              <a:t>gaplashyapmiz</a:t>
            </a:r>
            <a:r>
              <a:rPr lang="en-US" i="1" dirty="0"/>
              <a:t>. </a:t>
            </a:r>
            <a:r>
              <a:rPr lang="en-US" i="1" dirty="0" err="1"/>
              <a:t>Kabellarni</a:t>
            </a:r>
            <a:r>
              <a:rPr lang="en-US" i="1" dirty="0"/>
              <a:t> </a:t>
            </a:r>
            <a:r>
              <a:rPr lang="en-US" i="1" dirty="0" err="1"/>
              <a:t>qolgan</a:t>
            </a:r>
            <a:r>
              <a:rPr lang="en-US" i="1" dirty="0"/>
              <a:t> </a:t>
            </a:r>
            <a:r>
              <a:rPr lang="en-US" i="1" dirty="0" err="1"/>
              <a:t>barcha</a:t>
            </a:r>
            <a:r>
              <a:rPr lang="en-US" i="1" dirty="0"/>
              <a:t> </a:t>
            </a:r>
            <a:r>
              <a:rPr lang="en-US" i="1" dirty="0" err="1"/>
              <a:t>turlari</a:t>
            </a:r>
            <a:r>
              <a:rPr lang="en-US" i="1" dirty="0"/>
              <a:t>, </a:t>
            </a:r>
            <a:r>
              <a:rPr lang="en-US" i="1" dirty="0" err="1"/>
              <a:t>masalan</a:t>
            </a:r>
            <a:r>
              <a:rPr lang="en-US" i="1" dirty="0"/>
              <a:t>: </a:t>
            </a:r>
            <a:r>
              <a:rPr lang="en-US" i="1" dirty="0" err="1"/>
              <a:t>televizor</a:t>
            </a:r>
            <a:r>
              <a:rPr lang="en-US" i="1" dirty="0"/>
              <a:t>  </a:t>
            </a:r>
            <a:r>
              <a:rPr lang="en-US" i="1" dirty="0" err="1"/>
              <a:t>kabeli</a:t>
            </a:r>
            <a:r>
              <a:rPr lang="en-US" i="1" dirty="0"/>
              <a:t>, </a:t>
            </a:r>
            <a:r>
              <a:rPr lang="en-US" i="1" dirty="0" err="1"/>
              <a:t>kompyuter</a:t>
            </a:r>
            <a:r>
              <a:rPr lang="en-US" i="1" dirty="0"/>
              <a:t>,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isitgich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boshqa</a:t>
            </a:r>
            <a:r>
              <a:rPr lang="en-US" i="1" dirty="0"/>
              <a:t> </a:t>
            </a:r>
            <a:r>
              <a:rPr lang="en-US" i="1" dirty="0" err="1"/>
              <a:t>kabel</a:t>
            </a:r>
            <a:r>
              <a:rPr lang="en-US" i="1" dirty="0"/>
              <a:t> </a:t>
            </a:r>
            <a:r>
              <a:rPr lang="en-US" i="1" dirty="0" err="1"/>
              <a:t>turlarini</a:t>
            </a:r>
            <a:r>
              <a:rPr lang="en-US" i="1" dirty="0"/>
              <a:t> </a:t>
            </a:r>
            <a:r>
              <a:rPr lang="en-US" i="1" dirty="0" err="1"/>
              <a:t>hozir</a:t>
            </a:r>
            <a:r>
              <a:rPr lang="en-US" i="1" dirty="0"/>
              <a:t> </a:t>
            </a:r>
            <a:r>
              <a:rPr lang="en-US" i="1" dirty="0" err="1"/>
              <a:t>ko’rib</a:t>
            </a:r>
            <a:r>
              <a:rPr lang="en-US" i="1" dirty="0"/>
              <a:t> </a:t>
            </a:r>
            <a:r>
              <a:rPr lang="en-US" i="1" dirty="0" err="1"/>
              <a:t>chiqmaymiz</a:t>
            </a:r>
            <a:r>
              <a:rPr lang="en-US" i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69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en-US" i="1" dirty="0" err="1"/>
              <a:t>Xususiyatlarining</a:t>
            </a:r>
            <a:r>
              <a:rPr lang="en-US" i="1" dirty="0"/>
              <a:t> </a:t>
            </a:r>
            <a:r>
              <a:rPr lang="en-US" i="1" dirty="0" err="1"/>
              <a:t>umumiy</a:t>
            </a:r>
            <a:r>
              <a:rPr lang="en-US" i="1" dirty="0"/>
              <a:t> </a:t>
            </a:r>
            <a:r>
              <a:rPr lang="en-US" i="1" dirty="0" err="1"/>
              <a:t>ro’yxati</a:t>
            </a:r>
            <a:r>
              <a:rPr lang="en-US" i="1" dirty="0"/>
              <a:t> </a:t>
            </a:r>
            <a:r>
              <a:rPr lang="en-US" i="1" dirty="0" err="1"/>
              <a:t>quyidagicha</a:t>
            </a:r>
            <a:r>
              <a:rPr lang="en-US" i="1" dirty="0"/>
              <a:t> </a:t>
            </a:r>
            <a:r>
              <a:rPr lang="en-US" i="1" dirty="0" err="1"/>
              <a:t>ko’rinishda</a:t>
            </a:r>
            <a:r>
              <a:rPr lang="en-US" i="1" dirty="0" smtClean="0"/>
              <a:t>:</a:t>
            </a:r>
          </a:p>
          <a:p>
            <a:pPr marL="137160" indent="0">
              <a:buNone/>
            </a:pPr>
            <a:endParaRPr lang="ru-RU" dirty="0"/>
          </a:p>
          <a:p>
            <a:pPr lvl="0"/>
            <a:r>
              <a:rPr lang="ru-RU" i="1" dirty="0" err="1"/>
              <a:t>Tola</a:t>
            </a:r>
            <a:r>
              <a:rPr lang="ru-RU" i="1" dirty="0"/>
              <a:t> </a:t>
            </a:r>
            <a:r>
              <a:rPr lang="ru-RU" i="1" dirty="0" err="1"/>
              <a:t>materiali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 err="1"/>
              <a:t>Konstruksiyasi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 err="1"/>
              <a:t>Ko’ndalang</a:t>
            </a:r>
            <a:r>
              <a:rPr lang="ru-RU" i="1" dirty="0"/>
              <a:t> </a:t>
            </a:r>
            <a:r>
              <a:rPr lang="ru-RU" i="1" dirty="0" err="1"/>
              <a:t>kesimi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 err="1"/>
              <a:t>Tola</a:t>
            </a:r>
            <a:r>
              <a:rPr lang="ru-RU" i="1" dirty="0"/>
              <a:t> </a:t>
            </a:r>
            <a:r>
              <a:rPr lang="ru-RU" i="1" dirty="0" err="1"/>
              <a:t>izolyatsiyasi</a:t>
            </a:r>
            <a:r>
              <a:rPr lang="ru-RU" i="1" dirty="0"/>
              <a:t> </a:t>
            </a:r>
            <a:r>
              <a:rPr lang="ru-RU" i="1" dirty="0" err="1"/>
              <a:t>qalinligi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 err="1"/>
              <a:t>Himoya</a:t>
            </a:r>
            <a:r>
              <a:rPr lang="ru-RU" i="1" dirty="0"/>
              <a:t> </a:t>
            </a:r>
            <a:r>
              <a:rPr lang="ru-RU" i="1" dirty="0" err="1"/>
              <a:t>qobig’i</a:t>
            </a:r>
            <a:r>
              <a:rPr lang="ru-RU" i="1" dirty="0"/>
              <a:t> </a:t>
            </a:r>
            <a:r>
              <a:rPr lang="ru-RU" i="1" dirty="0" err="1"/>
              <a:t>qalinligi</a:t>
            </a:r>
            <a:r>
              <a:rPr lang="ru-RU" i="1" dirty="0"/>
              <a:t> (</a:t>
            </a:r>
            <a:r>
              <a:rPr lang="ru-RU" i="1" dirty="0" err="1"/>
              <a:t>obolochka</a:t>
            </a:r>
            <a:r>
              <a:rPr lang="ru-RU" i="1" dirty="0"/>
              <a:t>);</a:t>
            </a:r>
            <a:endParaRPr lang="ru-RU" dirty="0"/>
          </a:p>
          <a:p>
            <a:pPr lvl="0"/>
            <a:r>
              <a:rPr lang="ru-RU" i="1" dirty="0" err="1"/>
              <a:t>Belgilanishi</a:t>
            </a:r>
            <a:r>
              <a:rPr lang="ru-RU" i="1" dirty="0"/>
              <a:t> (</a:t>
            </a:r>
            <a:r>
              <a:rPr lang="ru-RU" i="1" dirty="0" err="1"/>
              <a:t>markirovka</a:t>
            </a:r>
            <a:r>
              <a:rPr lang="ru-RU" i="1" dirty="0"/>
              <a:t>)</a:t>
            </a:r>
            <a:endParaRPr lang="ru-RU" dirty="0"/>
          </a:p>
          <a:p>
            <a:pPr lvl="0"/>
            <a:r>
              <a:rPr lang="ru-RU" i="1" dirty="0" err="1"/>
              <a:t>Tolalarni</a:t>
            </a:r>
            <a:r>
              <a:rPr lang="ru-RU" i="1" dirty="0"/>
              <a:t> </a:t>
            </a:r>
            <a:r>
              <a:rPr lang="ru-RU" i="1" dirty="0" err="1"/>
              <a:t>ranglari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 err="1"/>
              <a:t>Sertifikat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 err="1"/>
              <a:t>Mahsulot</a:t>
            </a:r>
            <a:r>
              <a:rPr lang="ru-RU" i="1" dirty="0"/>
              <a:t> </a:t>
            </a:r>
            <a:r>
              <a:rPr lang="ru-RU" i="1" dirty="0" err="1"/>
              <a:t>holati</a:t>
            </a:r>
            <a:r>
              <a:rPr lang="ru-RU" i="1" dirty="0"/>
              <a:t>;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23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effectLst/>
              </a:rPr>
              <a:t>Material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va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konstruksiya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Tola</a:t>
            </a:r>
            <a:r>
              <a:rPr lang="en-US" i="1" dirty="0"/>
              <a:t> </a:t>
            </a:r>
            <a:r>
              <a:rPr lang="en-US" i="1" dirty="0" err="1"/>
              <a:t>tarkibiga</a:t>
            </a:r>
            <a:r>
              <a:rPr lang="en-US" i="1" dirty="0"/>
              <a:t> </a:t>
            </a:r>
            <a:r>
              <a:rPr lang="en-US" i="1" dirty="0" err="1"/>
              <a:t>ko’ra</a:t>
            </a:r>
            <a:r>
              <a:rPr lang="en-US" i="1" dirty="0"/>
              <a:t>, </a:t>
            </a:r>
            <a:r>
              <a:rPr lang="en-US" i="1" dirty="0" err="1"/>
              <a:t>kabel</a:t>
            </a:r>
            <a:r>
              <a:rPr lang="en-US" i="1" dirty="0"/>
              <a:t> </a:t>
            </a:r>
            <a:r>
              <a:rPr lang="en-US" i="1" dirty="0" err="1"/>
              <a:t>mahsulotlari</a:t>
            </a:r>
            <a:r>
              <a:rPr lang="en-US" i="1" dirty="0"/>
              <a:t> </a:t>
            </a:r>
            <a:r>
              <a:rPr lang="en-US" i="1" dirty="0" err="1"/>
              <a:t>mis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alyuminiyga</a:t>
            </a:r>
            <a:r>
              <a:rPr lang="en-US" i="1" dirty="0"/>
              <a:t> </a:t>
            </a:r>
            <a:r>
              <a:rPr lang="en-US" i="1" dirty="0" err="1"/>
              <a:t>bo’linadi</a:t>
            </a:r>
            <a:r>
              <a:rPr lang="en-US" i="1" dirty="0"/>
              <a:t>. </a:t>
            </a:r>
            <a:r>
              <a:rPr lang="en-US" i="1" dirty="0" err="1"/>
              <a:t>Misdan</a:t>
            </a:r>
            <a:r>
              <a:rPr lang="en-US" i="1" dirty="0"/>
              <a:t> </a:t>
            </a:r>
            <a:r>
              <a:rPr lang="en-US" i="1" dirty="0" err="1"/>
              <a:t>tayyorlangan</a:t>
            </a:r>
            <a:r>
              <a:rPr lang="en-US" i="1" dirty="0"/>
              <a:t> </a:t>
            </a:r>
            <a:r>
              <a:rPr lang="en-US" i="1" dirty="0" err="1"/>
              <a:t>mahsulotlar</a:t>
            </a:r>
            <a:r>
              <a:rPr lang="en-US" i="1" dirty="0"/>
              <a:t> </a:t>
            </a:r>
            <a:r>
              <a:rPr lang="en-US" i="1" dirty="0" err="1"/>
              <a:t>ishonchliroq</a:t>
            </a:r>
            <a:r>
              <a:rPr lang="en-US" i="1" dirty="0"/>
              <a:t>,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xil</a:t>
            </a:r>
            <a:r>
              <a:rPr lang="en-US" i="1" dirty="0"/>
              <a:t> </a:t>
            </a:r>
            <a:r>
              <a:rPr lang="en-US" i="1" dirty="0" err="1"/>
              <a:t>kesimli</a:t>
            </a:r>
            <a:r>
              <a:rPr lang="en-US" i="1" dirty="0"/>
              <a:t> </a:t>
            </a:r>
            <a:r>
              <a:rPr lang="en-US" i="1" dirty="0" err="1"/>
              <a:t>alyuminiy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taqqoslaganda</a:t>
            </a:r>
            <a:r>
              <a:rPr lang="en-US" i="1" dirty="0"/>
              <a:t> </a:t>
            </a:r>
            <a:r>
              <a:rPr lang="en-US" i="1" dirty="0" err="1"/>
              <a:t>misni</a:t>
            </a:r>
            <a:r>
              <a:rPr lang="en-US" i="1" dirty="0"/>
              <a:t> </a:t>
            </a:r>
            <a:r>
              <a:rPr lang="en-US" i="1" dirty="0" err="1"/>
              <a:t>qarshiligi</a:t>
            </a:r>
            <a:r>
              <a:rPr lang="en-US" i="1" dirty="0"/>
              <a:t> </a:t>
            </a:r>
            <a:r>
              <a:rPr lang="en-US" i="1" dirty="0" err="1"/>
              <a:t>kichik</a:t>
            </a:r>
            <a:r>
              <a:rPr lang="en-US" i="1" dirty="0"/>
              <a:t>, </a:t>
            </a:r>
            <a:r>
              <a:rPr lang="en-US" i="1" dirty="0" err="1"/>
              <a:t>tok</a:t>
            </a:r>
            <a:r>
              <a:rPr lang="en-US" i="1" dirty="0"/>
              <a:t> </a:t>
            </a:r>
            <a:r>
              <a:rPr lang="en-US" i="1" dirty="0" err="1"/>
              <a:t>ko’rsatkichlari</a:t>
            </a:r>
            <a:r>
              <a:rPr lang="en-US" i="1" dirty="0"/>
              <a:t> </a:t>
            </a:r>
            <a:r>
              <a:rPr lang="en-US" i="1" dirty="0" err="1"/>
              <a:t>yuqori</a:t>
            </a:r>
            <a:r>
              <a:rPr lang="en-US" i="1" dirty="0"/>
              <a:t>, </a:t>
            </a:r>
            <a:r>
              <a:rPr lang="en-US" i="1" dirty="0" err="1"/>
              <a:t>qizishi</a:t>
            </a:r>
            <a:r>
              <a:rPr lang="en-US" i="1" dirty="0"/>
              <a:t> oz. </a:t>
            </a:r>
            <a:r>
              <a:rPr lang="en-US" i="1" dirty="0" err="1"/>
              <a:t>Bundan</a:t>
            </a:r>
            <a:r>
              <a:rPr lang="en-US" i="1" dirty="0"/>
              <a:t> </a:t>
            </a:r>
            <a:r>
              <a:rPr lang="en-US" i="1" dirty="0" err="1"/>
              <a:t>tashqari</a:t>
            </a:r>
            <a:r>
              <a:rPr lang="en-US" i="1" dirty="0"/>
              <a:t> </a:t>
            </a:r>
            <a:r>
              <a:rPr lang="en-US" i="1" dirty="0" err="1"/>
              <a:t>mis</a:t>
            </a:r>
            <a:r>
              <a:rPr lang="en-US" i="1" dirty="0"/>
              <a:t> </a:t>
            </a:r>
            <a:r>
              <a:rPr lang="en-US" i="1" dirty="0" err="1"/>
              <a:t>kamroq</a:t>
            </a:r>
            <a:r>
              <a:rPr lang="en-US" i="1" dirty="0"/>
              <a:t> </a:t>
            </a:r>
            <a:r>
              <a:rPr lang="en-US" i="1" dirty="0" err="1"/>
              <a:t>oksidlanadi</a:t>
            </a:r>
            <a:r>
              <a:rPr lang="en-US" i="1" dirty="0"/>
              <a:t>, </a:t>
            </a:r>
            <a:r>
              <a:rPr lang="en-US" i="1" dirty="0" err="1"/>
              <a:t>egiluvchanligi</a:t>
            </a:r>
            <a:r>
              <a:rPr lang="en-US" i="1" dirty="0"/>
              <a:t> </a:t>
            </a:r>
            <a:r>
              <a:rPr lang="en-US" i="1" dirty="0" err="1"/>
              <a:t>ko’proq</a:t>
            </a:r>
            <a:r>
              <a:rPr lang="en-US" i="1" dirty="0"/>
              <a:t>, </a:t>
            </a:r>
            <a:r>
              <a:rPr lang="en-US" i="1" dirty="0" err="1"/>
              <a:t>demak</a:t>
            </a:r>
            <a:r>
              <a:rPr lang="en-US" i="1" dirty="0"/>
              <a:t>, </a:t>
            </a:r>
            <a:r>
              <a:rPr lang="en-US" i="1" dirty="0" err="1"/>
              <a:t>kabel</a:t>
            </a:r>
            <a:r>
              <a:rPr lang="en-US" i="1" dirty="0"/>
              <a:t> </a:t>
            </a:r>
            <a:r>
              <a:rPr lang="en-US" i="1" dirty="0" err="1"/>
              <a:t>xossalari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xususiyatlarini</a:t>
            </a:r>
            <a:r>
              <a:rPr lang="en-US" i="1" dirty="0"/>
              <a:t> </a:t>
            </a:r>
            <a:r>
              <a:rPr lang="en-US" i="1" dirty="0" err="1"/>
              <a:t>yo’qotmasdan</a:t>
            </a:r>
            <a:r>
              <a:rPr lang="en-US" i="1" dirty="0"/>
              <a:t> </a:t>
            </a:r>
            <a:r>
              <a:rPr lang="en-US" i="1" dirty="0" err="1"/>
              <a:t>uzoq</a:t>
            </a:r>
            <a:r>
              <a:rPr lang="en-US" i="1" dirty="0"/>
              <a:t> </a:t>
            </a:r>
            <a:r>
              <a:rPr lang="en-US" i="1" dirty="0" err="1"/>
              <a:t>muddat</a:t>
            </a:r>
            <a:r>
              <a:rPr lang="en-US" i="1" dirty="0"/>
              <a:t> </a:t>
            </a:r>
            <a:r>
              <a:rPr lang="en-US" i="1" dirty="0" err="1"/>
              <a:t>xizmat</a:t>
            </a:r>
            <a:r>
              <a:rPr lang="en-US" i="1" dirty="0"/>
              <a:t> </a:t>
            </a:r>
            <a:r>
              <a:rPr lang="en-US" i="1" dirty="0" err="1"/>
              <a:t>ko’rsatadi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27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Без названия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51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i="1" dirty="0" err="1">
                <a:effectLst/>
              </a:rPr>
              <a:t>Konstruksiyasi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bo’yicha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bir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tolali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va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ko’p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tolalik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kabel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va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o’tkazgichlar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ishlab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chiqariladi</a:t>
            </a:r>
            <a:r>
              <a:rPr lang="en-US" sz="2000" i="1" dirty="0">
                <a:effectLst/>
              </a:rPr>
              <a:t>. </a:t>
            </a:r>
            <a:r>
              <a:rPr lang="en-US" sz="2000" i="1" dirty="0" err="1">
                <a:effectLst/>
              </a:rPr>
              <a:t>Bir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tolalikni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ko’rinishi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qattiqroq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va</a:t>
            </a:r>
            <a:r>
              <a:rPr lang="en-US" sz="2000" i="1" dirty="0">
                <a:effectLst/>
              </a:rPr>
              <a:t>  </a:t>
            </a:r>
            <a:r>
              <a:rPr lang="en-US" sz="2000" i="1" dirty="0" err="1">
                <a:effectLst/>
              </a:rPr>
              <a:t>egiluvchan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emas</a:t>
            </a:r>
            <a:r>
              <a:rPr lang="en-US" sz="2000" i="1" dirty="0">
                <a:effectLst/>
              </a:rPr>
              <a:t>, </a:t>
            </a:r>
            <a:r>
              <a:rPr lang="en-US" sz="2000" i="1" dirty="0" err="1">
                <a:effectLst/>
              </a:rPr>
              <a:t>xususan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o’tkazgichlarni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kesimi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katta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bo’ladi</a:t>
            </a:r>
            <a:r>
              <a:rPr lang="en-US" sz="2000" i="1" dirty="0" smtClean="0">
                <a:effectLst/>
              </a:rPr>
              <a:t>.</a:t>
            </a:r>
            <a:endParaRPr lang="ru-RU" sz="2000" dirty="0"/>
          </a:p>
        </p:txBody>
      </p:sp>
      <p:pic>
        <p:nvPicPr>
          <p:cNvPr id="4" name="Объект 3" descr="C:\Users\Elektrik\Desktop\Без названия (2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6895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36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/>
              <a:t>Suvoq</a:t>
            </a:r>
            <a:r>
              <a:rPr lang="en-US" i="1" dirty="0"/>
              <a:t> </a:t>
            </a:r>
            <a:r>
              <a:rPr lang="en-US" i="1" dirty="0" err="1"/>
              <a:t>ostidagi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o’tkazuvchilar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qanday</a:t>
            </a:r>
            <a:r>
              <a:rPr lang="en-US" i="1" dirty="0"/>
              <a:t> </a:t>
            </a:r>
            <a:r>
              <a:rPr lang="en-US" i="1" dirty="0" err="1"/>
              <a:t>kabellardan</a:t>
            </a:r>
            <a:r>
              <a:rPr lang="en-US" i="1" dirty="0"/>
              <a:t> </a:t>
            </a:r>
            <a:r>
              <a:rPr lang="en-US" i="1" dirty="0" err="1"/>
              <a:t>foydalanish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 </a:t>
            </a:r>
            <a:r>
              <a:rPr lang="en-US" i="1" dirty="0" err="1"/>
              <a:t>degan</a:t>
            </a:r>
            <a:r>
              <a:rPr lang="en-US" i="1" dirty="0"/>
              <a:t> </a:t>
            </a:r>
            <a:r>
              <a:rPr lang="en-US" i="1" dirty="0" err="1"/>
              <a:t>savolga</a:t>
            </a:r>
            <a:r>
              <a:rPr lang="en-US" i="1" dirty="0"/>
              <a:t> </a:t>
            </a:r>
            <a:r>
              <a:rPr lang="en-US" i="1" dirty="0" err="1"/>
              <a:t>javob</a:t>
            </a:r>
            <a:r>
              <a:rPr lang="en-US" i="1" dirty="0"/>
              <a:t> </a:t>
            </a:r>
            <a:r>
              <a:rPr lang="en-US" i="1" dirty="0" err="1"/>
              <a:t>bersak</a:t>
            </a:r>
            <a:r>
              <a:rPr lang="en-US" i="1" dirty="0"/>
              <a:t>. </a:t>
            </a:r>
            <a:r>
              <a:rPr lang="en-US" i="1" dirty="0" err="1"/>
              <a:t>Nazariy</a:t>
            </a:r>
            <a:r>
              <a:rPr lang="en-US" i="1" dirty="0"/>
              <a:t> </a:t>
            </a:r>
            <a:r>
              <a:rPr lang="en-US" i="1" dirty="0" err="1"/>
              <a:t>jihatdan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tolali</a:t>
            </a:r>
            <a:r>
              <a:rPr lang="en-US" i="1" dirty="0"/>
              <a:t> </a:t>
            </a:r>
            <a:r>
              <a:rPr lang="en-US" i="1" dirty="0" err="1"/>
              <a:t>mis</a:t>
            </a:r>
            <a:r>
              <a:rPr lang="en-US" i="1" dirty="0"/>
              <a:t> </a:t>
            </a:r>
            <a:r>
              <a:rPr lang="en-US" i="1" dirty="0" err="1"/>
              <a:t>yakka</a:t>
            </a:r>
            <a:r>
              <a:rPr lang="en-US" i="1" dirty="0"/>
              <a:t> </a:t>
            </a:r>
            <a:r>
              <a:rPr lang="en-US" i="1" dirty="0" err="1"/>
              <a:t>o’tkazgich</a:t>
            </a:r>
            <a:r>
              <a:rPr lang="en-US" i="1" dirty="0"/>
              <a:t> (</a:t>
            </a:r>
            <a:r>
              <a:rPr lang="en-US" i="1" dirty="0" err="1"/>
              <a:t>provoda</a:t>
            </a:r>
            <a:r>
              <a:rPr lang="en-US" i="1" dirty="0"/>
              <a:t>) </a:t>
            </a:r>
            <a:r>
              <a:rPr lang="en-US" i="1" dirty="0" err="1"/>
              <a:t>to’g’ri</a:t>
            </a:r>
            <a:r>
              <a:rPr lang="en-US" i="1" dirty="0"/>
              <a:t> </a:t>
            </a:r>
            <a:r>
              <a:rPr lang="en-US" i="1" dirty="0" err="1"/>
              <a:t>keladi</a:t>
            </a:r>
            <a:r>
              <a:rPr lang="en-US" i="1" dirty="0"/>
              <a:t>, deb </a:t>
            </a:r>
            <a:r>
              <a:rPr lang="en-US" i="1" dirty="0" err="1"/>
              <a:t>aytish</a:t>
            </a:r>
            <a:r>
              <a:rPr lang="en-US" i="1" dirty="0"/>
              <a:t> </a:t>
            </a:r>
            <a:r>
              <a:rPr lang="en-US" i="1" dirty="0" err="1"/>
              <a:t>mumkin</a:t>
            </a:r>
            <a:r>
              <a:rPr lang="en-US" i="1" dirty="0"/>
              <a:t>. </a:t>
            </a:r>
            <a:r>
              <a:rPr lang="en-US" i="1" dirty="0" err="1"/>
              <a:t>Suvoq</a:t>
            </a:r>
            <a:r>
              <a:rPr lang="en-US" i="1" dirty="0"/>
              <a:t> </a:t>
            </a:r>
            <a:r>
              <a:rPr lang="en-US" i="1" dirty="0" err="1"/>
              <a:t>bunday</a:t>
            </a:r>
            <a:r>
              <a:rPr lang="en-US" i="1" dirty="0"/>
              <a:t> </a:t>
            </a:r>
            <a:r>
              <a:rPr lang="en-US" i="1" dirty="0" err="1"/>
              <a:t>o’tkazgichlar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qo’shimcha</a:t>
            </a:r>
            <a:r>
              <a:rPr lang="en-US" i="1" dirty="0"/>
              <a:t> </a:t>
            </a:r>
            <a:r>
              <a:rPr lang="en-US" i="1" dirty="0" err="1"/>
              <a:t>himoyani</a:t>
            </a:r>
            <a:r>
              <a:rPr lang="en-US" i="1" dirty="0"/>
              <a:t> </a:t>
            </a:r>
            <a:r>
              <a:rPr lang="en-US" i="1" dirty="0" err="1"/>
              <a:t>yaratadi</a:t>
            </a:r>
            <a:r>
              <a:rPr lang="en-US" i="1" dirty="0"/>
              <a:t>. </a:t>
            </a:r>
            <a:r>
              <a:rPr lang="en-US" i="1" dirty="0" err="1"/>
              <a:t>Biroq</a:t>
            </a:r>
            <a:r>
              <a:rPr lang="en-US" i="1" dirty="0"/>
              <a:t> </a:t>
            </a:r>
            <a:r>
              <a:rPr lang="en-US" i="1" dirty="0" err="1"/>
              <a:t>amalda</a:t>
            </a:r>
            <a:r>
              <a:rPr lang="en-US" i="1" dirty="0"/>
              <a:t> </a:t>
            </a:r>
            <a:r>
              <a:rPr lang="en-US" i="1" dirty="0" err="1"/>
              <a:t>hech</a:t>
            </a:r>
            <a:r>
              <a:rPr lang="en-US" i="1" dirty="0"/>
              <a:t> </a:t>
            </a:r>
            <a:r>
              <a:rPr lang="en-US" i="1" dirty="0" err="1"/>
              <a:t>kim</a:t>
            </a:r>
            <a:r>
              <a:rPr lang="en-US" i="1" dirty="0"/>
              <a:t> </a:t>
            </a:r>
            <a:r>
              <a:rPr lang="en-US" i="1" dirty="0" err="1"/>
              <a:t>uy</a:t>
            </a:r>
            <a:r>
              <a:rPr lang="en-US" i="1" dirty="0"/>
              <a:t>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tarmog’iga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tolalik</a:t>
            </a:r>
            <a:r>
              <a:rPr lang="en-US" i="1" dirty="0"/>
              <a:t> </a:t>
            </a:r>
            <a:r>
              <a:rPr lang="en-US" i="1" dirty="0" err="1"/>
              <a:t>yakka</a:t>
            </a:r>
            <a:r>
              <a:rPr lang="en-US" i="1" dirty="0"/>
              <a:t> </a:t>
            </a:r>
            <a:r>
              <a:rPr lang="en-US" i="1" dirty="0" err="1"/>
              <a:t>o’tkazgichni</a:t>
            </a:r>
            <a:r>
              <a:rPr lang="en-US" i="1" dirty="0"/>
              <a:t> (</a:t>
            </a:r>
            <a:r>
              <a:rPr lang="en-US" i="1" dirty="0" err="1"/>
              <a:t>provoda</a:t>
            </a:r>
            <a:r>
              <a:rPr lang="en-US" i="1" dirty="0"/>
              <a:t>) </a:t>
            </a:r>
            <a:r>
              <a:rPr lang="en-US" i="1" dirty="0" err="1"/>
              <a:t>yotqizmaydi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Ko’p</a:t>
            </a:r>
            <a:r>
              <a:rPr lang="en-US" i="1" dirty="0"/>
              <a:t> </a:t>
            </a:r>
            <a:r>
              <a:rPr lang="en-US" i="1" dirty="0" err="1"/>
              <a:t>sonli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tolalik</a:t>
            </a:r>
            <a:r>
              <a:rPr lang="en-US" i="1" dirty="0"/>
              <a:t> </a:t>
            </a:r>
            <a:r>
              <a:rPr lang="en-US" i="1" dirty="0" err="1"/>
              <a:t>yumshoq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egiluvchan</a:t>
            </a:r>
            <a:r>
              <a:rPr lang="en-US" i="1" dirty="0"/>
              <a:t>. U </a:t>
            </a:r>
            <a:r>
              <a:rPr lang="en-US" i="1" dirty="0" err="1"/>
              <a:t>burilishlarda</a:t>
            </a:r>
            <a:r>
              <a:rPr lang="en-US" i="1" dirty="0"/>
              <a:t> </a:t>
            </a:r>
            <a:r>
              <a:rPr lang="en-US" i="1" dirty="0" err="1"/>
              <a:t>yaxshi</a:t>
            </a:r>
            <a:r>
              <a:rPr lang="en-US" i="1" dirty="0"/>
              <a:t> </a:t>
            </a:r>
            <a:r>
              <a:rPr lang="en-US" i="1" dirty="0" err="1"/>
              <a:t>bukiladi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ochiq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shtukaturka</a:t>
            </a:r>
            <a:r>
              <a:rPr lang="en-US" i="1" dirty="0"/>
              <a:t> </a:t>
            </a:r>
            <a:r>
              <a:rPr lang="en-US" i="1" dirty="0" err="1"/>
              <a:t>ostida</a:t>
            </a:r>
            <a:r>
              <a:rPr lang="en-US" i="1" dirty="0"/>
              <a:t> </a:t>
            </a:r>
            <a:r>
              <a:rPr lang="en-US" i="1" dirty="0" err="1"/>
              <a:t>yashirin</a:t>
            </a:r>
            <a:r>
              <a:rPr lang="en-US" i="1" dirty="0"/>
              <a:t> </a:t>
            </a:r>
            <a:r>
              <a:rPr lang="en-US" i="1" dirty="0" err="1"/>
              <a:t>usulda</a:t>
            </a:r>
            <a:r>
              <a:rPr lang="en-US" i="1" dirty="0"/>
              <a:t> </a:t>
            </a:r>
            <a:r>
              <a:rPr lang="en-US" i="1" dirty="0" err="1"/>
              <a:t>yotqizilishga</a:t>
            </a:r>
            <a:r>
              <a:rPr lang="en-US" i="1" dirty="0"/>
              <a:t> ham </a:t>
            </a:r>
            <a:r>
              <a:rPr lang="en-US" i="1" dirty="0" err="1"/>
              <a:t>mos</a:t>
            </a:r>
            <a:r>
              <a:rPr lang="en-US" i="1" dirty="0"/>
              <a:t> </a:t>
            </a:r>
            <a:r>
              <a:rPr lang="en-US" i="1" dirty="0" err="1"/>
              <a:t>keladi</a:t>
            </a:r>
            <a:r>
              <a:rPr lang="en-US" i="1" dirty="0"/>
              <a:t>. </a:t>
            </a:r>
            <a:r>
              <a:rPr lang="en-US" i="1" dirty="0" err="1"/>
              <a:t>Hozirda</a:t>
            </a:r>
            <a:r>
              <a:rPr lang="en-US" i="1" dirty="0"/>
              <a:t> </a:t>
            </a:r>
            <a:r>
              <a:rPr lang="en-US" i="1" dirty="0" err="1"/>
              <a:t>xonadonlarda</a:t>
            </a:r>
            <a:r>
              <a:rPr lang="en-US" i="1" dirty="0"/>
              <a:t> </a:t>
            </a:r>
            <a:r>
              <a:rPr lang="en-US" i="1" dirty="0" err="1"/>
              <a:t>aynan</a:t>
            </a:r>
            <a:r>
              <a:rPr lang="en-US" i="1" dirty="0"/>
              <a:t> </a:t>
            </a:r>
            <a:r>
              <a:rPr lang="en-US" i="1" dirty="0" err="1"/>
              <a:t>uch</a:t>
            </a:r>
            <a:r>
              <a:rPr lang="en-US" i="1" dirty="0"/>
              <a:t> </a:t>
            </a:r>
            <a:r>
              <a:rPr lang="en-US" i="1" dirty="0" err="1"/>
              <a:t>sonli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tolalik</a:t>
            </a:r>
            <a:r>
              <a:rPr lang="en-US" i="1" dirty="0"/>
              <a:t> (1 </a:t>
            </a:r>
            <a:r>
              <a:rPr lang="en-US" i="1" dirty="0" err="1"/>
              <a:t>klass</a:t>
            </a:r>
            <a:r>
              <a:rPr lang="en-US" i="1" dirty="0"/>
              <a:t>) </a:t>
            </a:r>
            <a:r>
              <a:rPr lang="en-US" i="1" dirty="0" err="1"/>
              <a:t>elektr</a:t>
            </a:r>
            <a:r>
              <a:rPr lang="en-US" i="1" dirty="0"/>
              <a:t> </a:t>
            </a:r>
            <a:r>
              <a:rPr lang="en-US" i="1" dirty="0" err="1"/>
              <a:t>montaji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foydalaniladi</a:t>
            </a:r>
            <a:r>
              <a:rPr lang="en-US" i="1" dirty="0"/>
              <a:t>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50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Без названия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64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>
                <a:effectLst/>
              </a:rPr>
              <a:t>Xonadonlar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uchun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kabel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o’tkazgichlarni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kesimi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err="1"/>
              <a:t>O’tkazgich</a:t>
            </a:r>
            <a:r>
              <a:rPr lang="en-US" i="1" dirty="0"/>
              <a:t> </a:t>
            </a:r>
            <a:r>
              <a:rPr lang="en-US" i="1" dirty="0" err="1"/>
              <a:t>kesimi</a:t>
            </a:r>
            <a:r>
              <a:rPr lang="en-US" i="1" dirty="0"/>
              <a:t> «</a:t>
            </a:r>
            <a:r>
              <a:rPr lang="en-US" i="1" dirty="0" err="1"/>
              <a:t>kvadratlarda</a:t>
            </a:r>
            <a:r>
              <a:rPr lang="en-US" i="1" dirty="0"/>
              <a:t>»  </a:t>
            </a:r>
            <a:r>
              <a:rPr lang="en-US" i="1" dirty="0" err="1"/>
              <a:t>ya’ni</a:t>
            </a:r>
            <a:r>
              <a:rPr lang="en-US" i="1" dirty="0"/>
              <a:t> </a:t>
            </a:r>
            <a:r>
              <a:rPr lang="en-US" i="1" dirty="0" err="1"/>
              <a:t>kvadrat</a:t>
            </a:r>
            <a:r>
              <a:rPr lang="en-US" i="1" dirty="0"/>
              <a:t> </a:t>
            </a:r>
            <a:r>
              <a:rPr lang="en-US" i="1" dirty="0" err="1"/>
              <a:t>millimetrda</a:t>
            </a:r>
            <a:r>
              <a:rPr lang="en-US" i="1" dirty="0"/>
              <a:t> </a:t>
            </a:r>
            <a:r>
              <a:rPr lang="en-US" i="1" dirty="0" err="1"/>
              <a:t>o’lchanadi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o’tkazish</a:t>
            </a:r>
            <a:r>
              <a:rPr lang="en-US" i="1" dirty="0"/>
              <a:t> </a:t>
            </a:r>
            <a:r>
              <a:rPr lang="en-US" i="1" dirty="0" err="1"/>
              <a:t>qobiliyatini</a:t>
            </a:r>
            <a:r>
              <a:rPr lang="en-US" i="1" dirty="0"/>
              <a:t> </a:t>
            </a:r>
            <a:r>
              <a:rPr lang="en-US" i="1" dirty="0" err="1"/>
              <a:t>ko’rsatadi</a:t>
            </a:r>
            <a:r>
              <a:rPr lang="en-US" i="1" dirty="0"/>
              <a:t>. </a:t>
            </a:r>
            <a:r>
              <a:rPr lang="en-US" i="1" dirty="0" err="1"/>
              <a:t>Mis</a:t>
            </a:r>
            <a:r>
              <a:rPr lang="en-US" i="1" dirty="0"/>
              <a:t> </a:t>
            </a:r>
            <a:r>
              <a:rPr lang="en-US" i="1" dirty="0" err="1"/>
              <a:t>kabelda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«</a:t>
            </a:r>
            <a:r>
              <a:rPr lang="en-US" i="1" dirty="0" err="1"/>
              <a:t>kvadrat</a:t>
            </a:r>
            <a:r>
              <a:rPr lang="en-US" i="1" dirty="0"/>
              <a:t>» 8-10 </a:t>
            </a:r>
            <a:r>
              <a:rPr lang="en-US" i="1" dirty="0" err="1"/>
              <a:t>amper</a:t>
            </a:r>
            <a:r>
              <a:rPr lang="en-US" i="1" dirty="0"/>
              <a:t> </a:t>
            </a:r>
            <a:r>
              <a:rPr lang="en-US" i="1" dirty="0" err="1"/>
              <a:t>tok</a:t>
            </a:r>
            <a:r>
              <a:rPr lang="en-US" i="1" dirty="0"/>
              <a:t> </a:t>
            </a:r>
            <a:r>
              <a:rPr lang="en-US" i="1" dirty="0" err="1"/>
              <a:t>o’tkazadi</a:t>
            </a:r>
            <a:r>
              <a:rPr lang="en-US" i="1" dirty="0"/>
              <a:t>, </a:t>
            </a:r>
            <a:r>
              <a:rPr lang="en-US" i="1" dirty="0" err="1"/>
              <a:t>alyuminiy</a:t>
            </a:r>
            <a:r>
              <a:rPr lang="en-US" i="1" dirty="0"/>
              <a:t> </a:t>
            </a:r>
            <a:r>
              <a:rPr lang="en-US" i="1" dirty="0" err="1"/>
              <a:t>kabel</a:t>
            </a:r>
            <a:r>
              <a:rPr lang="en-US" i="1" dirty="0"/>
              <a:t> </a:t>
            </a:r>
            <a:r>
              <a:rPr lang="en-US" i="1" dirty="0" err="1"/>
              <a:t>faqat</a:t>
            </a:r>
            <a:r>
              <a:rPr lang="en-US" i="1" dirty="0"/>
              <a:t> 5 </a:t>
            </a:r>
            <a:r>
              <a:rPr lang="en-US" i="1" dirty="0" err="1"/>
              <a:t>amper</a:t>
            </a:r>
            <a:r>
              <a:rPr lang="en-US" i="1" dirty="0"/>
              <a:t>. </a:t>
            </a:r>
            <a:r>
              <a:rPr lang="en-US" i="1" dirty="0" err="1"/>
              <a:t>Katta</a:t>
            </a:r>
            <a:r>
              <a:rPr lang="en-US" i="1" dirty="0"/>
              <a:t> </a:t>
            </a:r>
            <a:r>
              <a:rPr lang="en-US" i="1" dirty="0" err="1"/>
              <a:t>yuklamadan</a:t>
            </a:r>
            <a:r>
              <a:rPr lang="en-US" i="1" dirty="0"/>
              <a:t> </a:t>
            </a:r>
            <a:r>
              <a:rPr lang="en-US" i="1" dirty="0" err="1"/>
              <a:t>izolyatsiya</a:t>
            </a:r>
            <a:r>
              <a:rPr lang="en-US" i="1" dirty="0"/>
              <a:t> </a:t>
            </a:r>
            <a:r>
              <a:rPr lang="en-US" i="1" dirty="0" err="1"/>
              <a:t>erib</a:t>
            </a:r>
            <a:r>
              <a:rPr lang="en-US" i="1" dirty="0"/>
              <a:t> </a:t>
            </a:r>
            <a:r>
              <a:rPr lang="en-US" i="1" dirty="0" err="1"/>
              <a:t>ketmasligi</a:t>
            </a:r>
            <a:r>
              <a:rPr lang="en-US" i="1" dirty="0"/>
              <a:t>, </a:t>
            </a:r>
            <a:r>
              <a:rPr lang="en-US" i="1" dirty="0" err="1"/>
              <a:t>o’tkazgichlarni</a:t>
            </a:r>
            <a:r>
              <a:rPr lang="en-US" i="1" dirty="0"/>
              <a:t> </a:t>
            </a:r>
            <a:r>
              <a:rPr lang="en-US" i="1" dirty="0" err="1"/>
              <a:t>xavfsiz</a:t>
            </a:r>
            <a:r>
              <a:rPr lang="en-US" i="1" dirty="0"/>
              <a:t> </a:t>
            </a:r>
            <a:r>
              <a:rPr lang="en-US" i="1" dirty="0" err="1"/>
              <a:t>ishlashi</a:t>
            </a:r>
            <a:r>
              <a:rPr lang="en-US" i="1" dirty="0"/>
              <a:t> 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tok</a:t>
            </a:r>
            <a:r>
              <a:rPr lang="en-US" i="1" dirty="0"/>
              <a:t> </a:t>
            </a:r>
            <a:r>
              <a:rPr lang="en-US" i="1" dirty="0" err="1"/>
              <a:t>o’tkazish</a:t>
            </a:r>
            <a:r>
              <a:rPr lang="en-US" i="1" dirty="0"/>
              <a:t> </a:t>
            </a:r>
            <a:r>
              <a:rPr lang="en-US" i="1" dirty="0" err="1"/>
              <a:t>qobiliyatini</a:t>
            </a:r>
            <a:r>
              <a:rPr lang="en-US" i="1" dirty="0"/>
              <a:t> </a:t>
            </a:r>
            <a:r>
              <a:rPr lang="en-US" i="1" dirty="0" err="1"/>
              <a:t>zaxira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tanlash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,  </a:t>
            </a:r>
            <a:r>
              <a:rPr lang="en-US" i="1" dirty="0" err="1"/>
              <a:t>bu</a:t>
            </a:r>
            <a:r>
              <a:rPr lang="en-US" i="1" dirty="0"/>
              <a:t> </a:t>
            </a:r>
            <a:r>
              <a:rPr lang="en-US" i="1" dirty="0" err="1"/>
              <a:t>o’tkazgichni</a:t>
            </a:r>
            <a:r>
              <a:rPr lang="en-US" i="1" dirty="0"/>
              <a:t>  </a:t>
            </a:r>
            <a:r>
              <a:rPr lang="en-US" i="1" dirty="0" err="1"/>
              <a:t>ruxsat</a:t>
            </a:r>
            <a:r>
              <a:rPr lang="en-US" i="1" dirty="0"/>
              <a:t> </a:t>
            </a:r>
            <a:r>
              <a:rPr lang="en-US" i="1" dirty="0" err="1"/>
              <a:t>etilgan</a:t>
            </a:r>
            <a:r>
              <a:rPr lang="en-US" i="1" dirty="0"/>
              <a:t> </a:t>
            </a:r>
            <a:r>
              <a:rPr lang="en-US" i="1" dirty="0" err="1"/>
              <a:t>darajagacha</a:t>
            </a:r>
            <a:r>
              <a:rPr lang="en-US" i="1" dirty="0"/>
              <a:t> </a:t>
            </a:r>
            <a:r>
              <a:rPr lang="en-US" i="1" dirty="0" err="1"/>
              <a:t>qizishini</a:t>
            </a:r>
            <a:r>
              <a:rPr lang="en-US" i="1" dirty="0"/>
              <a:t> </a:t>
            </a:r>
            <a:r>
              <a:rPr lang="en-US" i="1" dirty="0" err="1"/>
              <a:t>ta’minlaydi</a:t>
            </a:r>
            <a:r>
              <a:rPr lang="en-US" i="1" dirty="0"/>
              <a:t>. </a:t>
            </a:r>
            <a:r>
              <a:rPr lang="en-US" i="1" dirty="0" err="1"/>
              <a:t>Bundan</a:t>
            </a:r>
            <a:r>
              <a:rPr lang="en-US" i="1" dirty="0"/>
              <a:t> </a:t>
            </a:r>
            <a:r>
              <a:rPr lang="en-US" i="1" dirty="0" err="1"/>
              <a:t>tashqari</a:t>
            </a:r>
            <a:r>
              <a:rPr lang="en-US" i="1" dirty="0"/>
              <a:t> </a:t>
            </a:r>
            <a:r>
              <a:rPr lang="en-US" i="1" dirty="0" err="1"/>
              <a:t>yashirin</a:t>
            </a:r>
            <a:r>
              <a:rPr lang="en-US" i="1" dirty="0"/>
              <a:t> </a:t>
            </a:r>
            <a:r>
              <a:rPr lang="en-US" i="1" dirty="0" err="1"/>
              <a:t>o’tkazgichlar</a:t>
            </a:r>
            <a:r>
              <a:rPr lang="en-US" i="1" dirty="0"/>
              <a:t> </a:t>
            </a:r>
            <a:r>
              <a:rPr lang="en-US" i="1" dirty="0" err="1"/>
              <a:t>sekin</a:t>
            </a:r>
            <a:r>
              <a:rPr lang="en-US" i="1" dirty="0"/>
              <a:t> </a:t>
            </a:r>
            <a:r>
              <a:rPr lang="en-US" i="1" dirty="0" err="1"/>
              <a:t>sovishini</a:t>
            </a:r>
            <a:r>
              <a:rPr lang="en-US" i="1" dirty="0"/>
              <a:t> </a:t>
            </a:r>
            <a:r>
              <a:rPr lang="en-US" i="1" dirty="0" err="1"/>
              <a:t>hisobga</a:t>
            </a:r>
            <a:r>
              <a:rPr lang="en-US" i="1" dirty="0"/>
              <a:t> </a:t>
            </a:r>
            <a:r>
              <a:rPr lang="en-US" i="1" dirty="0" err="1"/>
              <a:t>olish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, </a:t>
            </a:r>
            <a:r>
              <a:rPr lang="en-US" i="1" dirty="0" err="1"/>
              <a:t>demak</a:t>
            </a:r>
            <a:r>
              <a:rPr lang="en-US" i="1" dirty="0"/>
              <a:t> </a:t>
            </a:r>
            <a:r>
              <a:rPr lang="en-US" i="1" dirty="0" err="1"/>
              <a:t>qo’shimcha</a:t>
            </a:r>
            <a:r>
              <a:rPr lang="en-US" i="1" dirty="0"/>
              <a:t> </a:t>
            </a:r>
            <a:r>
              <a:rPr lang="en-US" i="1" dirty="0" err="1"/>
              <a:t>o’tkazgich</a:t>
            </a:r>
            <a:r>
              <a:rPr lang="en-US" i="1" dirty="0"/>
              <a:t> </a:t>
            </a:r>
            <a:r>
              <a:rPr lang="en-US" i="1" dirty="0" err="1"/>
              <a:t>kesimi</a:t>
            </a:r>
            <a:r>
              <a:rPr lang="en-US" i="1" dirty="0"/>
              <a:t> </a:t>
            </a:r>
            <a:r>
              <a:rPr lang="en-US" i="1" dirty="0" err="1"/>
              <a:t>zaxirasi</a:t>
            </a:r>
            <a:r>
              <a:rPr lang="en-US" i="1" dirty="0"/>
              <a:t> </a:t>
            </a:r>
            <a:r>
              <a:rPr lang="en-US" i="1" dirty="0" err="1"/>
              <a:t>buni</a:t>
            </a:r>
            <a:r>
              <a:rPr lang="en-US" i="1" dirty="0"/>
              <a:t> </a:t>
            </a:r>
            <a:r>
              <a:rPr lang="en-US" i="1" dirty="0" err="1"/>
              <a:t>o’rnini</a:t>
            </a:r>
            <a:r>
              <a:rPr lang="en-US" i="1" dirty="0"/>
              <a:t> </a:t>
            </a:r>
            <a:r>
              <a:rPr lang="en-US" i="1" dirty="0" err="1"/>
              <a:t>qoplaydi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 err="1"/>
              <a:t>Diqqat</a:t>
            </a:r>
            <a:r>
              <a:rPr lang="en-US" i="1" dirty="0"/>
              <a:t> </a:t>
            </a:r>
            <a:r>
              <a:rPr lang="en-US" i="1" dirty="0" err="1"/>
              <a:t>kabel</a:t>
            </a:r>
            <a:r>
              <a:rPr lang="en-US" i="1" dirty="0"/>
              <a:t> </a:t>
            </a:r>
            <a:r>
              <a:rPr lang="en-US" i="1" dirty="0" err="1"/>
              <a:t>kesimini</a:t>
            </a:r>
            <a:r>
              <a:rPr lang="en-US" i="1" dirty="0"/>
              <a:t> </a:t>
            </a:r>
            <a:r>
              <a:rPr lang="en-US" i="1" dirty="0" err="1"/>
              <a:t>uning</a:t>
            </a:r>
            <a:r>
              <a:rPr lang="en-US" i="1" dirty="0"/>
              <a:t> </a:t>
            </a:r>
            <a:r>
              <a:rPr lang="en-US" i="1" dirty="0" err="1"/>
              <a:t>diametri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aralashtirib</a:t>
            </a:r>
            <a:r>
              <a:rPr lang="en-US" i="1" dirty="0"/>
              <a:t> </a:t>
            </a:r>
            <a:r>
              <a:rPr lang="en-US" i="1" dirty="0" err="1"/>
              <a:t>yubormang</a:t>
            </a:r>
            <a:r>
              <a:rPr lang="en-US" i="1" dirty="0"/>
              <a:t>, </a:t>
            </a:r>
            <a:r>
              <a:rPr lang="en-US" i="1" dirty="0" err="1"/>
              <a:t>bu</a:t>
            </a:r>
            <a:r>
              <a:rPr lang="en-US" i="1" dirty="0"/>
              <a:t> </a:t>
            </a:r>
            <a:r>
              <a:rPr lang="en-US" i="1" dirty="0" err="1"/>
              <a:t>ikkalasini</a:t>
            </a:r>
            <a:r>
              <a:rPr lang="en-US" i="1" dirty="0"/>
              <a:t> </a:t>
            </a:r>
            <a:r>
              <a:rPr lang="en-US" i="1" dirty="0" err="1"/>
              <a:t>farqi</a:t>
            </a:r>
            <a:r>
              <a:rPr lang="en-US" i="1" dirty="0"/>
              <a:t> </a:t>
            </a:r>
            <a:r>
              <a:rPr lang="en-US" i="1" dirty="0" err="1"/>
              <a:t>katta</a:t>
            </a:r>
            <a:r>
              <a:rPr lang="en-US" i="1" dirty="0"/>
              <a:t>! </a:t>
            </a:r>
            <a:r>
              <a:rPr lang="en-US" i="1" dirty="0" err="1"/>
              <a:t>Diametrni</a:t>
            </a:r>
            <a:r>
              <a:rPr lang="en-US" i="1" dirty="0"/>
              <a:t> </a:t>
            </a:r>
            <a:r>
              <a:rPr lang="en-US" i="1" dirty="0" err="1"/>
              <a:t>jazvar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o’lchash</a:t>
            </a:r>
            <a:r>
              <a:rPr lang="en-US" i="1" dirty="0"/>
              <a:t> </a:t>
            </a:r>
            <a:r>
              <a:rPr lang="en-US" i="1" dirty="0" err="1"/>
              <a:t>mumkin</a:t>
            </a:r>
            <a:r>
              <a:rPr lang="en-US" i="1" dirty="0"/>
              <a:t>, </a:t>
            </a:r>
            <a:r>
              <a:rPr lang="en-US" i="1" dirty="0" err="1"/>
              <a:t>yaxshisi</a:t>
            </a:r>
            <a:r>
              <a:rPr lang="en-US" i="1" dirty="0"/>
              <a:t> </a:t>
            </a:r>
            <a:r>
              <a:rPr lang="en-US" i="1" dirty="0" err="1"/>
              <a:t>shtangensirkul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.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keyin</a:t>
            </a:r>
            <a:r>
              <a:rPr lang="en-US" i="1" dirty="0"/>
              <a:t> </a:t>
            </a:r>
            <a:r>
              <a:rPr lang="en-US" i="1" dirty="0" err="1"/>
              <a:t>uni</a:t>
            </a:r>
            <a:r>
              <a:rPr lang="en-US" i="1" dirty="0"/>
              <a:t> </a:t>
            </a:r>
            <a:r>
              <a:rPr lang="en-US" i="1" dirty="0" err="1"/>
              <a:t>formulaga</a:t>
            </a:r>
            <a:r>
              <a:rPr lang="en-US" i="1" dirty="0"/>
              <a:t> </a:t>
            </a:r>
            <a:r>
              <a:rPr lang="en-US" i="1" dirty="0" err="1"/>
              <a:t>qo’yib</a:t>
            </a:r>
            <a:r>
              <a:rPr lang="en-US" i="1" dirty="0"/>
              <a:t>, </a:t>
            </a:r>
            <a:r>
              <a:rPr lang="en-US" i="1" dirty="0" err="1"/>
              <a:t>ko’ndalang</a:t>
            </a:r>
            <a:r>
              <a:rPr lang="en-US" i="1" dirty="0"/>
              <a:t> </a:t>
            </a:r>
            <a:r>
              <a:rPr lang="en-US" i="1" dirty="0" err="1"/>
              <a:t>kesim</a:t>
            </a:r>
            <a:r>
              <a:rPr lang="en-US" i="1" dirty="0"/>
              <a:t> </a:t>
            </a:r>
            <a:r>
              <a:rPr lang="en-US" i="1" dirty="0" err="1"/>
              <a:t>yuzasi</a:t>
            </a:r>
            <a:r>
              <a:rPr lang="en-US" i="1" dirty="0"/>
              <a:t> </a:t>
            </a:r>
            <a:r>
              <a:rPr lang="en-US" i="1" dirty="0" err="1"/>
              <a:t>hisoblanadi</a:t>
            </a:r>
            <a:r>
              <a:rPr lang="en-US" i="1" dirty="0"/>
              <a:t>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895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544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Elektr montaj uchun kabel tanlash.</vt:lpstr>
      <vt:lpstr>Презентация PowerPoint</vt:lpstr>
      <vt:lpstr>Презентация PowerPoint</vt:lpstr>
      <vt:lpstr>Material va konstruksiya</vt:lpstr>
      <vt:lpstr>Презентация PowerPoint</vt:lpstr>
      <vt:lpstr>Konstruksiyasi bo’yicha bir tolali va ko’p tolalik kabel va o’tkazgichlar ishlab chiqariladi. Bir tolalikni ko’rinishi qattiqroq va  egiluvchan emas, xususan o’tkazgichlarni kesimi katta bo’ladi.</vt:lpstr>
      <vt:lpstr>Презентация PowerPoint</vt:lpstr>
      <vt:lpstr>Презентация PowerPoint</vt:lpstr>
      <vt:lpstr>Xonadonlar uchun kabel o’tkazgichlarni kesimi</vt:lpstr>
      <vt:lpstr>Презентация PowerPoint</vt:lpstr>
      <vt:lpstr>Презентация PowerPoint</vt:lpstr>
      <vt:lpstr>Презентация PowerPoint</vt:lpstr>
      <vt:lpstr>Презентация PowerPoint</vt:lpstr>
      <vt:lpstr>Tolalarni turli rangda bo’lishi.</vt:lpstr>
      <vt:lpstr>VVG kabeli</vt:lpstr>
      <vt:lpstr>NYM kabeli</vt:lpstr>
      <vt:lpstr>PVS o’tkazgichi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 montaj uchun kabel tanlash.</dc:title>
  <dc:creator>Elektrik</dc:creator>
  <cp:lastModifiedBy>Elektrik</cp:lastModifiedBy>
  <cp:revision>10</cp:revision>
  <dcterms:created xsi:type="dcterms:W3CDTF">2023-07-18T11:36:09Z</dcterms:created>
  <dcterms:modified xsi:type="dcterms:W3CDTF">2023-07-18T11:51:02Z</dcterms:modified>
</cp:coreProperties>
</file>