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923528"/>
          </a:xfrm>
        </p:spPr>
        <p:txBody>
          <a:bodyPr>
            <a:noAutofit/>
          </a:bodyPr>
          <a:lstStyle/>
          <a:p>
            <a:r>
              <a:rPr lang="uz-Cyrl-UZ" sz="3600" dirty="0">
                <a:effectLst/>
              </a:rPr>
              <a:t>Elektr maydonida o’tkazgichlar</a:t>
            </a:r>
            <a:endParaRPr lang="ru-RU" sz="36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568952" cy="5112568"/>
          </a:xfrm>
        </p:spPr>
        <p:txBody>
          <a:bodyPr/>
          <a:lstStyle/>
          <a:p>
            <a:r>
              <a:rPr lang="uz-Cyrl-UZ" dirty="0"/>
              <a:t>Tarkibida erkin zaryadlari bo’lgan, elektr zaryadini yengil ko’chiradigan moddalar o’tkazgichlar deb ataladi. O’tkazgichlarga asosan metallar, elektrolitlar, ionlashgan gazlar misol bo’ladi.</a:t>
            </a:r>
            <a:endParaRPr lang="ru-RU" dirty="0"/>
          </a:p>
          <a:p>
            <a:r>
              <a:rPr lang="uz-Cyrl-UZ" dirty="0"/>
              <a:t>O’tkazgichlarni zaryadlasak, berilgan zaryad uning tarkibidagi mikrozaryad bilan o’zaro ta’sirlashib, shunday qayta taqsimlanadiki, metall ichida olingan har qanday nuqtada maydon kuchlanganligi nolga teng bo’ladi.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67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2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9552" y="476672"/>
            <a:ext cx="8208911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073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pPr marL="137160" indent="0">
              <a:buNone/>
            </a:pPr>
            <a:r>
              <a:rPr lang="en-US" sz="3200" dirty="0" smtClean="0"/>
              <a:t>                                   </a:t>
            </a:r>
            <a:r>
              <a:rPr lang="uz-Cyrl-UZ" sz="3200" dirty="0" smtClean="0"/>
              <a:t>E</a:t>
            </a:r>
            <a:r>
              <a:rPr lang="uz-Cyrl-UZ" sz="3200" baseline="-25000" dirty="0" smtClean="0"/>
              <a:t>ich</a:t>
            </a:r>
            <a:r>
              <a:rPr lang="uz-Cyrl-UZ" sz="3200" dirty="0" smtClean="0"/>
              <a:t>=0</a:t>
            </a:r>
            <a:r>
              <a:rPr lang="en-US" sz="3200" dirty="0" smtClean="0"/>
              <a:t>                         </a:t>
            </a:r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628800"/>
            <a:ext cx="6606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400" dirty="0"/>
              <a:t>Elektr maydon potensialining gradiyentiga ko’ra:</a:t>
            </a:r>
            <a:endParaRPr lang="ru-RU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962103"/>
              </p:ext>
            </p:extLst>
          </p:nvPr>
        </p:nvGraphicFramePr>
        <p:xfrm>
          <a:off x="1043608" y="2852936"/>
          <a:ext cx="2365977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3" imgW="660113" imgH="393529" progId="Equation.3">
                  <p:embed/>
                </p:oleObj>
              </mc:Choice>
              <mc:Fallback>
                <p:oleObj name="Формула" r:id="rId3" imgW="660113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852936"/>
                        <a:ext cx="2365977" cy="1440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877048"/>
              </p:ext>
            </p:extLst>
          </p:nvPr>
        </p:nvGraphicFramePr>
        <p:xfrm>
          <a:off x="4932040" y="3212976"/>
          <a:ext cx="250133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5" imgW="621760" imgH="177646" progId="Equation.3">
                  <p:embed/>
                </p:oleObj>
              </mc:Choice>
              <mc:Fallback>
                <p:oleObj name="Формула" r:id="rId5" imgW="621760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212976"/>
                        <a:ext cx="2501331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794104" y="3244334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2800" dirty="0" smtClean="0"/>
              <a:t>(2</a:t>
            </a:r>
            <a:r>
              <a:rPr lang="uz-Cyrl-UZ" sz="2800" dirty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197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09160"/>
          </a:xfrm>
        </p:spPr>
        <p:txBody>
          <a:bodyPr/>
          <a:lstStyle/>
          <a:p>
            <a:r>
              <a:rPr lang="uz-Cyrl-UZ" dirty="0"/>
              <a:t>Demak, o’tkazgich ichida va sirtidagi barcha nuqtalarning potensiali bir xil bo’ladi, ya’ni o’tkazgich sirti ekvopotensial sirtdan iboratdir.</a:t>
            </a:r>
            <a:endParaRPr lang="ru-RU" dirty="0"/>
          </a:p>
          <a:p>
            <a:r>
              <a:rPr lang="en-US" dirty="0" smtClean="0"/>
              <a:t>(1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smtClean="0"/>
              <a:t>(2</a:t>
            </a:r>
            <a:r>
              <a:rPr lang="en-US" dirty="0"/>
              <a:t>) </a:t>
            </a:r>
            <a:r>
              <a:rPr lang="en-US" dirty="0" err="1"/>
              <a:t>ifodalar</a:t>
            </a:r>
            <a:r>
              <a:rPr lang="en-US" dirty="0"/>
              <a:t> </a:t>
            </a:r>
            <a:r>
              <a:rPr lang="en-US" dirty="0" err="1"/>
              <a:t>zaryadlarni</a:t>
            </a:r>
            <a:r>
              <a:rPr lang="en-US" dirty="0"/>
              <a:t> </a:t>
            </a:r>
            <a:r>
              <a:rPr lang="en-US" dirty="0" err="1"/>
              <a:t>metallar</a:t>
            </a:r>
            <a:r>
              <a:rPr lang="en-US" dirty="0"/>
              <a:t> </a:t>
            </a:r>
            <a:r>
              <a:rPr lang="en-US" dirty="0" err="1"/>
              <a:t>sirtida</a:t>
            </a:r>
            <a:r>
              <a:rPr lang="en-US" dirty="0"/>
              <a:t> </a:t>
            </a:r>
            <a:r>
              <a:rPr lang="en-US" dirty="0" err="1"/>
              <a:t>tekis</a:t>
            </a:r>
            <a:r>
              <a:rPr lang="en-US" dirty="0"/>
              <a:t> </a:t>
            </a:r>
            <a:r>
              <a:rPr lang="en-US" dirty="0" err="1"/>
              <a:t>taqsimlanish</a:t>
            </a:r>
            <a:r>
              <a:rPr lang="en-US" dirty="0"/>
              <a:t> </a:t>
            </a:r>
            <a:r>
              <a:rPr lang="en-US" dirty="0" err="1"/>
              <a:t>shart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Zaryadlarning</a:t>
            </a:r>
            <a:r>
              <a:rPr lang="en-US" dirty="0"/>
              <a:t> </a:t>
            </a:r>
            <a:r>
              <a:rPr lang="en-US" dirty="0" err="1"/>
              <a:t>tekis</a:t>
            </a:r>
            <a:r>
              <a:rPr lang="en-US" dirty="0"/>
              <a:t> </a:t>
            </a:r>
            <a:r>
              <a:rPr lang="en-US" dirty="0" err="1"/>
              <a:t>taqsimlanish</a:t>
            </a:r>
            <a:r>
              <a:rPr lang="en-US" dirty="0"/>
              <a:t> </a:t>
            </a:r>
            <a:r>
              <a:rPr lang="en-US" dirty="0" err="1"/>
              <a:t>shartiga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,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kuchlanganlik</a:t>
            </a:r>
            <a:r>
              <a:rPr lang="en-US" dirty="0"/>
              <a:t> </a:t>
            </a:r>
            <a:r>
              <a:rPr lang="en-US" dirty="0" err="1"/>
              <a:t>chiziqlari</a:t>
            </a:r>
            <a:r>
              <a:rPr lang="en-US" dirty="0"/>
              <a:t> </a:t>
            </a:r>
            <a:r>
              <a:rPr lang="en-US" dirty="0" err="1"/>
              <a:t>jism</a:t>
            </a:r>
            <a:r>
              <a:rPr lang="en-US" dirty="0"/>
              <a:t> </a:t>
            </a:r>
            <a:r>
              <a:rPr lang="en-US" dirty="0" err="1"/>
              <a:t>sirtida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nuqtasiga</a:t>
            </a:r>
            <a:r>
              <a:rPr lang="en-US" dirty="0"/>
              <a:t> </a:t>
            </a:r>
            <a:r>
              <a:rPr lang="en-US" dirty="0" err="1"/>
              <a:t>perpendikulyar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 </a:t>
            </a:r>
            <a:r>
              <a:rPr lang="en-US" dirty="0" smtClean="0"/>
              <a:t>(1-rasm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75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4709160"/>
          </a:xfrm>
        </p:spPr>
        <p:txBody>
          <a:bodyPr/>
          <a:lstStyle/>
          <a:p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/>
              <a:t>maydoniga</a:t>
            </a:r>
            <a:r>
              <a:rPr lang="en-US" dirty="0"/>
              <a:t> </a:t>
            </a:r>
            <a:r>
              <a:rPr lang="en-US" dirty="0" err="1"/>
              <a:t>joylashtirilgan</a:t>
            </a:r>
            <a:r>
              <a:rPr lang="en-US" dirty="0"/>
              <a:t> </a:t>
            </a:r>
            <a:r>
              <a:rPr lang="en-US" dirty="0" err="1"/>
              <a:t>o’tkazgichlarda</a:t>
            </a:r>
            <a:r>
              <a:rPr lang="en-US" dirty="0"/>
              <a:t>, </a:t>
            </a:r>
            <a:r>
              <a:rPr lang="en-US" dirty="0" err="1"/>
              <a:t>nafaqat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uzatilgan</a:t>
            </a:r>
            <a:r>
              <a:rPr lang="en-US" dirty="0"/>
              <a:t> </a:t>
            </a:r>
            <a:r>
              <a:rPr lang="en-US" dirty="0" err="1"/>
              <a:t>zaryadlar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tarkibidagi</a:t>
            </a:r>
            <a:r>
              <a:rPr lang="en-US" dirty="0"/>
              <a:t> </a:t>
            </a:r>
            <a:r>
              <a:rPr lang="en-US" dirty="0" err="1"/>
              <a:t>mikrozaryadlar</a:t>
            </a:r>
            <a:r>
              <a:rPr lang="en-US" dirty="0"/>
              <a:t> ham,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zaryadlari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yo’nalishida</a:t>
            </a:r>
            <a:r>
              <a:rPr lang="en-US" dirty="0"/>
              <a:t>, </a:t>
            </a:r>
            <a:r>
              <a:rPr lang="en-US" dirty="0" err="1"/>
              <a:t>manfiylari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qarama</a:t>
            </a:r>
            <a:r>
              <a:rPr lang="en-US" dirty="0"/>
              <a:t> – </a:t>
            </a:r>
            <a:r>
              <a:rPr lang="en-US" dirty="0" err="1"/>
              <a:t>qarshi</a:t>
            </a:r>
            <a:r>
              <a:rPr lang="en-US" dirty="0"/>
              <a:t> </a:t>
            </a:r>
            <a:r>
              <a:rPr lang="en-US" dirty="0" err="1"/>
              <a:t>yo’nalishda</a:t>
            </a:r>
            <a:r>
              <a:rPr lang="en-US" dirty="0"/>
              <a:t> </a:t>
            </a:r>
            <a:r>
              <a:rPr lang="en-US" dirty="0" err="1"/>
              <a:t>ko’chib</a:t>
            </a:r>
            <a:r>
              <a:rPr lang="en-US" dirty="0"/>
              <a:t>, </a:t>
            </a:r>
            <a:r>
              <a:rPr lang="en-US" dirty="0" err="1"/>
              <a:t>induksiyalangan</a:t>
            </a:r>
            <a:r>
              <a:rPr lang="en-US" dirty="0"/>
              <a:t> </a:t>
            </a:r>
            <a:r>
              <a:rPr lang="en-US" dirty="0" err="1"/>
              <a:t>sirt</a:t>
            </a:r>
            <a:r>
              <a:rPr lang="en-US" dirty="0"/>
              <a:t> </a:t>
            </a:r>
            <a:r>
              <a:rPr lang="en-US" dirty="0" err="1"/>
              <a:t>zaryadlarini</a:t>
            </a:r>
            <a:r>
              <a:rPr lang="en-US" dirty="0"/>
              <a:t> </a:t>
            </a:r>
            <a:r>
              <a:rPr lang="en-US" dirty="0" err="1"/>
              <a:t>vujudga</a:t>
            </a:r>
            <a:r>
              <a:rPr lang="en-US" dirty="0"/>
              <a:t> </a:t>
            </a:r>
            <a:r>
              <a:rPr lang="en-US" dirty="0" err="1"/>
              <a:t>keltiradi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Bu </a:t>
            </a:r>
            <a:r>
              <a:rPr lang="en-US" dirty="0" err="1"/>
              <a:t>zaryadlarning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kuchlanganligi</a:t>
            </a:r>
            <a:r>
              <a:rPr lang="en-US" dirty="0"/>
              <a:t> ham </a:t>
            </a:r>
            <a:r>
              <a:rPr lang="en-US" dirty="0" err="1"/>
              <a:t>Ostrogradskiy</a:t>
            </a:r>
            <a:r>
              <a:rPr lang="en-US" dirty="0"/>
              <a:t>-Gauss </a:t>
            </a:r>
            <a:r>
              <a:rPr lang="en-US" dirty="0" err="1"/>
              <a:t>teoremasiga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, </a:t>
            </a:r>
            <a:r>
              <a:rPr lang="en-US" dirty="0" err="1"/>
              <a:t>zaryadning</a:t>
            </a:r>
            <a:r>
              <a:rPr lang="en-US" dirty="0"/>
              <a:t> </a:t>
            </a:r>
            <a:r>
              <a:rPr lang="en-US" dirty="0" err="1"/>
              <a:t>sirt</a:t>
            </a:r>
            <a:r>
              <a:rPr lang="en-US" dirty="0"/>
              <a:t> </a:t>
            </a:r>
            <a:r>
              <a:rPr lang="en-US" dirty="0" err="1"/>
              <a:t>zichligiga</a:t>
            </a:r>
            <a:r>
              <a:rPr lang="en-US" dirty="0"/>
              <a:t> </a:t>
            </a:r>
            <a:r>
              <a:rPr lang="en-US" dirty="0" err="1"/>
              <a:t>proporsional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090984"/>
              </p:ext>
            </p:extLst>
          </p:nvPr>
        </p:nvGraphicFramePr>
        <p:xfrm>
          <a:off x="2843808" y="5013176"/>
          <a:ext cx="3240360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Формула" r:id="rId3" imgW="596900" imgH="457200" progId="Equation.3">
                  <p:embed/>
                </p:oleObj>
              </mc:Choice>
              <mc:Fallback>
                <p:oleObj name="Формула" r:id="rId3" imgW="5969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013176"/>
                        <a:ext cx="3240360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721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2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7544" y="476672"/>
            <a:ext cx="8136903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908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2736304"/>
          </a:xfrm>
        </p:spPr>
        <p:txBody>
          <a:bodyPr/>
          <a:lstStyle/>
          <a:p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kuchlanganligining</a:t>
            </a:r>
            <a:r>
              <a:rPr lang="en-US" dirty="0"/>
              <a:t> </a:t>
            </a:r>
            <a:r>
              <a:rPr lang="en-US" dirty="0" err="1"/>
              <a:t>chiziqlari</a:t>
            </a:r>
            <a:r>
              <a:rPr lang="en-US" dirty="0"/>
              <a:t> </a:t>
            </a:r>
            <a:r>
              <a:rPr lang="en-US" dirty="0" err="1"/>
              <a:t>induksiyalangan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zaryadlarga</a:t>
            </a:r>
            <a:r>
              <a:rPr lang="en-US" dirty="0"/>
              <a:t> </a:t>
            </a:r>
            <a:r>
              <a:rPr lang="en-US" dirty="0" err="1"/>
              <a:t>uzatiiladi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zaryadlardan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 </a:t>
            </a:r>
            <a:r>
              <a:rPr lang="de-DE" dirty="0"/>
              <a:t>Metall </a:t>
            </a:r>
            <a:r>
              <a:rPr lang="de-DE" dirty="0" err="1"/>
              <a:t>ichida</a:t>
            </a:r>
            <a:r>
              <a:rPr lang="de-DE" dirty="0"/>
              <a:t> </a:t>
            </a:r>
            <a:r>
              <a:rPr lang="de-DE" dirty="0" err="1"/>
              <a:t>maydon</a:t>
            </a:r>
            <a:r>
              <a:rPr lang="de-DE" dirty="0"/>
              <a:t> </a:t>
            </a:r>
            <a:r>
              <a:rPr lang="de-DE" dirty="0" err="1"/>
              <a:t>kuchlanganligi</a:t>
            </a:r>
            <a:r>
              <a:rPr lang="de-DE" dirty="0"/>
              <a:t> (E=0) </a:t>
            </a:r>
            <a:r>
              <a:rPr lang="de-DE" dirty="0" err="1"/>
              <a:t>bo’ladi</a:t>
            </a:r>
            <a:r>
              <a:rPr lang="de-DE" dirty="0"/>
              <a:t> </a:t>
            </a:r>
            <a:r>
              <a:rPr lang="de-DE" dirty="0" smtClean="0"/>
              <a:t>(2-rasm</a:t>
            </a:r>
            <a:r>
              <a:rPr lang="de-DE" dirty="0"/>
              <a:t>). Metall </a:t>
            </a:r>
            <a:r>
              <a:rPr lang="de-DE" dirty="0" err="1"/>
              <a:t>tashqarisida</a:t>
            </a:r>
            <a:r>
              <a:rPr lang="de-DE" dirty="0"/>
              <a:t> </a:t>
            </a:r>
            <a:r>
              <a:rPr lang="de-DE" dirty="0" err="1"/>
              <a:t>esa</a:t>
            </a:r>
            <a:r>
              <a:rPr lang="de-DE" dirty="0"/>
              <a:t>: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928129"/>
              </p:ext>
            </p:extLst>
          </p:nvPr>
        </p:nvGraphicFramePr>
        <p:xfrm>
          <a:off x="1331640" y="3140968"/>
          <a:ext cx="6281313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3" imgW="799753" imgH="241195" progId="Equation.3">
                  <p:embed/>
                </p:oleObj>
              </mc:Choice>
              <mc:Fallback>
                <p:oleObj name="Формула" r:id="rId3" imgW="799753" imgH="241195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140968"/>
                        <a:ext cx="6281313" cy="1944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0945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22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620688"/>
            <a:ext cx="82296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6969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709160"/>
          </a:xfrm>
        </p:spPr>
        <p:txBody>
          <a:bodyPr/>
          <a:lstStyle/>
          <a:p>
            <a:r>
              <a:rPr lang="en-US" dirty="0" err="1"/>
              <a:t>Metallarda</a:t>
            </a:r>
            <a:r>
              <a:rPr lang="en-US" dirty="0"/>
              <a:t> </a:t>
            </a:r>
            <a:r>
              <a:rPr lang="en-US" dirty="0" err="1"/>
              <a:t>zaryadning</a:t>
            </a:r>
            <a:r>
              <a:rPr lang="en-US" dirty="0"/>
              <a:t> </a:t>
            </a:r>
            <a:r>
              <a:rPr lang="en-US" dirty="0" err="1"/>
              <a:t>taqsimlanishida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kovak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yaxlit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ahamiyatga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metalning</a:t>
            </a:r>
            <a:r>
              <a:rPr lang="en-US" dirty="0"/>
              <a:t> </a:t>
            </a:r>
            <a:r>
              <a:rPr lang="en-US" dirty="0" err="1"/>
              <a:t>sirti</a:t>
            </a:r>
            <a:r>
              <a:rPr lang="en-US" dirty="0"/>
              <a:t> </a:t>
            </a:r>
            <a:r>
              <a:rPr lang="en-US" dirty="0" err="1"/>
              <a:t>bo’ylab</a:t>
            </a:r>
            <a:r>
              <a:rPr lang="en-US" dirty="0"/>
              <a:t>, (</a:t>
            </a:r>
            <a:r>
              <a:rPr lang="en-US" dirty="0" err="1"/>
              <a:t>kovak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yaxlit</a:t>
            </a:r>
            <a:r>
              <a:rPr lang="en-US" dirty="0"/>
              <a:t> </a:t>
            </a:r>
            <a:r>
              <a:rPr lang="en-US" dirty="0" err="1"/>
              <a:t>metallda</a:t>
            </a:r>
            <a:r>
              <a:rPr lang="en-US" dirty="0"/>
              <a:t> ham) </a:t>
            </a:r>
            <a:r>
              <a:rPr lang="en-US" dirty="0" err="1"/>
              <a:t>birday</a:t>
            </a:r>
            <a:r>
              <a:rPr lang="en-US" dirty="0"/>
              <a:t> </a:t>
            </a:r>
            <a:r>
              <a:rPr lang="en-US" dirty="0" err="1"/>
              <a:t>zichlik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tekis</a:t>
            </a:r>
            <a:r>
              <a:rPr lang="en-US" dirty="0"/>
              <a:t> </a:t>
            </a:r>
            <a:r>
              <a:rPr lang="en-US" dirty="0" err="1"/>
              <a:t>taqsimlanadi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O’tkazgichlarning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xususiyatidan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olishda</a:t>
            </a:r>
            <a:r>
              <a:rPr lang="en-US" dirty="0"/>
              <a:t>, </a:t>
            </a:r>
            <a:r>
              <a:rPr lang="en-US" dirty="0" err="1"/>
              <a:t>zaryadlarning</a:t>
            </a:r>
            <a:r>
              <a:rPr lang="en-US" dirty="0"/>
              <a:t> </a:t>
            </a:r>
            <a:r>
              <a:rPr lang="en-US" dirty="0" err="1"/>
              <a:t>elektrostatik</a:t>
            </a:r>
            <a:r>
              <a:rPr lang="en-US" dirty="0"/>
              <a:t> </a:t>
            </a:r>
            <a:r>
              <a:rPr lang="en-US" dirty="0" err="1"/>
              <a:t>generatorini</a:t>
            </a:r>
            <a:r>
              <a:rPr lang="en-US" dirty="0"/>
              <a:t> </a:t>
            </a:r>
            <a:r>
              <a:rPr lang="en-US" dirty="0" err="1"/>
              <a:t>yasashda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kuchlaridan</a:t>
            </a:r>
            <a:r>
              <a:rPr lang="en-US" dirty="0"/>
              <a:t> </a:t>
            </a:r>
            <a:r>
              <a:rPr lang="en-US" dirty="0" err="1"/>
              <a:t>himoyalanishda</a:t>
            </a:r>
            <a:r>
              <a:rPr lang="en-US" dirty="0"/>
              <a:t>, </a:t>
            </a:r>
            <a:r>
              <a:rPr lang="en-US" dirty="0" err="1"/>
              <a:t>yashin</a:t>
            </a:r>
            <a:r>
              <a:rPr lang="en-US" dirty="0"/>
              <a:t> </a:t>
            </a:r>
            <a:r>
              <a:rPr lang="en-US" dirty="0" err="1"/>
              <a:t>qaytargich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87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Van-de-Graf </a:t>
            </a:r>
            <a:r>
              <a:rPr lang="en-US" dirty="0"/>
              <a:t>(1920 </a:t>
            </a:r>
            <a:r>
              <a:rPr lang="en-US" dirty="0" err="1"/>
              <a:t>yil</a:t>
            </a:r>
            <a:r>
              <a:rPr lang="en-US" dirty="0"/>
              <a:t>) </a:t>
            </a:r>
            <a:r>
              <a:rPr lang="en-US" dirty="0" err="1"/>
              <a:t>yasagan</a:t>
            </a:r>
            <a:r>
              <a:rPr lang="en-US" dirty="0"/>
              <a:t> </a:t>
            </a:r>
            <a:r>
              <a:rPr lang="en-US" dirty="0" err="1"/>
              <a:t>elektrostatik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tanishamiz</a:t>
            </a:r>
            <a:r>
              <a:rPr lang="en-US" dirty="0"/>
              <a:t>.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konduktor</a:t>
            </a:r>
            <a:r>
              <a:rPr lang="en-US" dirty="0"/>
              <a:t> deb </a:t>
            </a:r>
            <a:r>
              <a:rPr lang="en-US" dirty="0" err="1"/>
              <a:t>ataladigan</a:t>
            </a:r>
            <a:r>
              <a:rPr lang="en-US" dirty="0"/>
              <a:t> </a:t>
            </a:r>
            <a:r>
              <a:rPr lang="en-US" dirty="0" err="1"/>
              <a:t>kovak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shar</a:t>
            </a:r>
            <a:r>
              <a:rPr lang="en-US" dirty="0"/>
              <a:t> 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izolyator</a:t>
            </a:r>
            <a:r>
              <a:rPr lang="en-US" dirty="0"/>
              <a:t> </a:t>
            </a:r>
            <a:r>
              <a:rPr lang="en-US" dirty="0" err="1"/>
              <a:t>ustun</a:t>
            </a:r>
            <a:r>
              <a:rPr lang="en-US" dirty="0"/>
              <a:t> 2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o’rnatilgan</a:t>
            </a:r>
            <a:r>
              <a:rPr lang="en-US" dirty="0"/>
              <a:t>.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mashinasida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4-uchlik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rezina</a:t>
            </a:r>
            <a:r>
              <a:rPr lang="en-US" dirty="0"/>
              <a:t> </a:t>
            </a:r>
            <a:r>
              <a:rPr lang="en-US" dirty="0" err="1"/>
              <a:t>aralash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gazlamali</a:t>
            </a:r>
            <a:r>
              <a:rPr lang="en-US" dirty="0"/>
              <a:t> </a:t>
            </a:r>
            <a:r>
              <a:rPr lang="en-US" dirty="0" err="1"/>
              <a:t>lenta</a:t>
            </a:r>
            <a:r>
              <a:rPr lang="en-US" dirty="0"/>
              <a:t> 3-ga </a:t>
            </a:r>
            <a:r>
              <a:rPr lang="en-US" dirty="0" err="1"/>
              <a:t>uzatiladi</a:t>
            </a:r>
            <a:r>
              <a:rPr lang="en-US" dirty="0"/>
              <a:t>.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lentadan</a:t>
            </a:r>
            <a:r>
              <a:rPr lang="en-US" dirty="0"/>
              <a:t> 6-taroq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konduktorga</a:t>
            </a:r>
            <a:r>
              <a:rPr lang="en-US" dirty="0"/>
              <a:t> </a:t>
            </a:r>
            <a:r>
              <a:rPr lang="en-US" dirty="0" err="1"/>
              <a:t>o’tadi</a:t>
            </a:r>
            <a:r>
              <a:rPr lang="en-US" dirty="0"/>
              <a:t> </a:t>
            </a:r>
            <a:r>
              <a:rPr lang="en-US" dirty="0" smtClean="0"/>
              <a:t>(3-rasm</a:t>
            </a:r>
            <a:r>
              <a:rPr lang="en-US" dirty="0"/>
              <a:t>).</a:t>
            </a:r>
            <a:endParaRPr lang="ru-RU" dirty="0"/>
          </a:p>
          <a:p>
            <a:r>
              <a:rPr lang="en-US" dirty="0" err="1"/>
              <a:t>Konduktor</a:t>
            </a:r>
            <a:r>
              <a:rPr lang="en-US" dirty="0"/>
              <a:t> </a:t>
            </a:r>
            <a:r>
              <a:rPr lang="en-US" dirty="0" err="1"/>
              <a:t>zaryadi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potensiali</a:t>
            </a:r>
            <a:r>
              <a:rPr lang="en-US" dirty="0"/>
              <a:t> ham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boradi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erishish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potensiallar</a:t>
            </a:r>
            <a:r>
              <a:rPr lang="en-US" dirty="0"/>
              <a:t> </a:t>
            </a:r>
            <a:r>
              <a:rPr lang="en-US" dirty="0" err="1"/>
              <a:t>ayirmasi</a:t>
            </a:r>
            <a:r>
              <a:rPr lang="en-US" dirty="0"/>
              <a:t> 10</a:t>
            </a:r>
            <a:r>
              <a:rPr lang="en-US" baseline="30000" dirty="0"/>
              <a:t>7</a:t>
            </a:r>
            <a:r>
              <a:rPr lang="en-US" dirty="0"/>
              <a:t>V-gacha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Elektrostatik</a:t>
            </a:r>
            <a:r>
              <a:rPr lang="en-US" dirty="0"/>
              <a:t> </a:t>
            </a:r>
            <a:r>
              <a:rPr lang="en-US" dirty="0" err="1"/>
              <a:t>generatorlardan</a:t>
            </a:r>
            <a:r>
              <a:rPr lang="en-US" dirty="0"/>
              <a:t> </a:t>
            </a:r>
            <a:r>
              <a:rPr lang="en-US" dirty="0" err="1"/>
              <a:t>zaryadli</a:t>
            </a:r>
            <a:r>
              <a:rPr lang="en-US" dirty="0"/>
              <a:t> </a:t>
            </a:r>
            <a:r>
              <a:rPr lang="en-US" dirty="0" err="1"/>
              <a:t>zarrachalarni</a:t>
            </a:r>
            <a:r>
              <a:rPr lang="en-US" dirty="0"/>
              <a:t> </a:t>
            </a:r>
            <a:r>
              <a:rPr lang="en-US" dirty="0" err="1"/>
              <a:t>tezlatgichlari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yadro</a:t>
            </a:r>
            <a:r>
              <a:rPr lang="en-US" dirty="0"/>
              <a:t> </a:t>
            </a:r>
            <a:r>
              <a:rPr lang="en-US" dirty="0" err="1"/>
              <a:t>reaksiyalarini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qilishda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322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</TotalTime>
  <Words>351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Апекс</vt:lpstr>
      <vt:lpstr>Microsoft Equation 3.0</vt:lpstr>
      <vt:lpstr>Elektr maydonida o’tkazgichlar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maydonida o’tkazgichlar</dc:title>
  <dc:creator>Elektrik</dc:creator>
  <cp:lastModifiedBy>Elektrik</cp:lastModifiedBy>
  <cp:revision>6</cp:revision>
  <dcterms:created xsi:type="dcterms:W3CDTF">2023-07-18T11:07:26Z</dcterms:created>
  <dcterms:modified xsi:type="dcterms:W3CDTF">2023-07-18T11:35:50Z</dcterms:modified>
</cp:coreProperties>
</file>