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8" y="-8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2352054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FFD12CB-D52C-4176-AB82-8817C7524CAB}"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4061060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27316233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6790755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4036283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17215824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748317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3709503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2557244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4284789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409408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FFD12CB-D52C-4176-AB82-8817C7524CAB}"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78270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FFD12CB-D52C-4176-AB82-8817C7524CAB}" type="datetimeFigureOut">
              <a:rPr lang="ru-RU" smtClean="0"/>
              <a:t>05.07.2023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2367050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803832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1182761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CFFD12CB-D52C-4176-AB82-8817C7524CAB}" type="datetimeFigureOut">
              <a:rPr lang="ru-RU" smtClean="0"/>
              <a:t>05.07.2023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3945827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FFD12CB-D52C-4176-AB82-8817C7524CAB}" type="datetimeFigureOut">
              <a:rPr lang="ru-RU" smtClean="0"/>
              <a:t>05.07.2023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4D5F00D-E207-44ED-AED0-EAFD12CA2B0A}" type="slidenum">
              <a:rPr lang="ru-RU" smtClean="0"/>
              <a:t>‹#›</a:t>
            </a:fld>
            <a:endParaRPr lang="ru-RU"/>
          </a:p>
        </p:txBody>
      </p:sp>
    </p:spTree>
    <p:extLst>
      <p:ext uri="{BB962C8B-B14F-4D97-AF65-F5344CB8AC3E}">
        <p14:creationId xmlns:p14="http://schemas.microsoft.com/office/powerpoint/2010/main" val="151026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FFD12CB-D52C-4176-AB82-8817C7524CAB}" type="datetimeFigureOut">
              <a:rPr lang="ru-RU" smtClean="0"/>
              <a:t>05.07.2023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4D5F00D-E207-44ED-AED0-EAFD12CA2B0A}" type="slidenum">
              <a:rPr lang="ru-RU" smtClean="0"/>
              <a:t>‹#›</a:t>
            </a:fld>
            <a:endParaRPr lang="ru-RU"/>
          </a:p>
        </p:txBody>
      </p:sp>
    </p:spTree>
    <p:extLst>
      <p:ext uri="{BB962C8B-B14F-4D97-AF65-F5344CB8AC3E}">
        <p14:creationId xmlns:p14="http://schemas.microsoft.com/office/powerpoint/2010/main" val="3934331384"/>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300488"/>
            <a:ext cx="8825658" cy="846826"/>
          </a:xfrm>
        </p:spPr>
        <p:txBody>
          <a:bodyPr/>
          <a:lstStyle/>
          <a:p>
            <a:pPr algn="ctr"/>
            <a:r>
              <a:rPr lang="ru-RU" sz="2800" b="1" dirty="0"/>
              <a:t>Электр </a:t>
            </a:r>
            <a:r>
              <a:rPr lang="ru-RU" sz="2800" b="1" dirty="0" err="1"/>
              <a:t>машиналари</a:t>
            </a:r>
            <a:r>
              <a:rPr lang="ru-RU" sz="2800" b="1" dirty="0"/>
              <a:t> </a:t>
            </a:r>
            <a:r>
              <a:rPr lang="ru-RU" sz="2800" b="1" dirty="0" err="1"/>
              <a:t>ва</a:t>
            </a:r>
            <a:r>
              <a:rPr lang="ru-RU" sz="2800" b="1" dirty="0"/>
              <a:t> </a:t>
            </a:r>
            <a:r>
              <a:rPr lang="ru-RU" sz="2800" b="1" dirty="0" err="1"/>
              <a:t>аппаратлари</a:t>
            </a:r>
            <a:r>
              <a:rPr lang="ru-RU" sz="2800" b="1" dirty="0"/>
              <a:t>. Электр </a:t>
            </a:r>
            <a:r>
              <a:rPr lang="ru-RU" sz="2800" b="1" dirty="0" err="1"/>
              <a:t>юритма</a:t>
            </a:r>
            <a:r>
              <a:rPr lang="ru-RU" sz="2800" b="1" dirty="0"/>
              <a:t> </a:t>
            </a:r>
            <a:r>
              <a:rPr lang="ru-RU" sz="2800" b="1" dirty="0" err="1"/>
              <a:t>системаси</a:t>
            </a:r>
            <a:endParaRPr lang="ru-RU" sz="2800" dirty="0"/>
          </a:p>
        </p:txBody>
      </p:sp>
      <p:sp>
        <p:nvSpPr>
          <p:cNvPr id="3" name="Подзаголовок 2"/>
          <p:cNvSpPr>
            <a:spLocks noGrp="1"/>
          </p:cNvSpPr>
          <p:nvPr>
            <p:ph type="subTitle" idx="1"/>
          </p:nvPr>
        </p:nvSpPr>
        <p:spPr>
          <a:xfrm>
            <a:off x="474452" y="1259457"/>
            <a:ext cx="11248845" cy="5158596"/>
          </a:xfrm>
        </p:spPr>
        <p:txBody>
          <a:bodyPr>
            <a:normAutofit lnSpcReduction="10000"/>
          </a:bodyPr>
          <a:lstStyle/>
          <a:p>
            <a:pPr latinLnBrk="1"/>
            <a:r>
              <a:rPr lang="ru-RU" b="1" dirty="0" err="1"/>
              <a:t>Бир</a:t>
            </a:r>
            <a:r>
              <a:rPr lang="ru-RU" b="1" dirty="0"/>
              <a:t> </a:t>
            </a:r>
            <a:r>
              <a:rPr lang="ru-RU" b="1" dirty="0" err="1"/>
              <a:t>фазали</a:t>
            </a:r>
            <a:r>
              <a:rPr lang="ru-RU" b="1" dirty="0"/>
              <a:t> </a:t>
            </a:r>
            <a:r>
              <a:rPr lang="ru-RU" b="1" dirty="0" err="1"/>
              <a:t>трансформаторлар</a:t>
            </a:r>
            <a:r>
              <a:rPr lang="ru-RU" b="1" dirty="0"/>
              <a:t>. </a:t>
            </a:r>
            <a:r>
              <a:rPr lang="ru-RU" dirty="0"/>
              <a:t>Телекоммуникация </a:t>
            </a:r>
            <a:r>
              <a:rPr lang="ru-RU" dirty="0" err="1"/>
              <a:t>воситалари</a:t>
            </a:r>
            <a:r>
              <a:rPr lang="ru-RU" dirty="0"/>
              <a:t> </a:t>
            </a:r>
            <a:r>
              <a:rPr lang="ru-RU" dirty="0" err="1"/>
              <a:t>ва</a:t>
            </a:r>
            <a:r>
              <a:rPr lang="ru-RU" dirty="0"/>
              <a:t> </a:t>
            </a:r>
            <a:r>
              <a:rPr lang="ru-RU" dirty="0" err="1"/>
              <a:t>қурилмаларини</a:t>
            </a:r>
            <a:r>
              <a:rPr lang="ru-RU" dirty="0"/>
              <a:t> </a:t>
            </a:r>
            <a:r>
              <a:rPr lang="ru-RU" dirty="0" err="1"/>
              <a:t>ишлатишда</a:t>
            </a:r>
            <a:r>
              <a:rPr lang="ru-RU" dirty="0"/>
              <a:t> </a:t>
            </a:r>
            <a:r>
              <a:rPr lang="ru-RU" dirty="0" err="1"/>
              <a:t>турли</a:t>
            </a:r>
            <a:r>
              <a:rPr lang="ru-RU" dirty="0"/>
              <a:t> </a:t>
            </a:r>
            <a:r>
              <a:rPr lang="ru-RU" dirty="0" err="1"/>
              <a:t>номиналлардаги</a:t>
            </a:r>
            <a:r>
              <a:rPr lang="ru-RU" dirty="0"/>
              <a:t> </a:t>
            </a:r>
            <a:r>
              <a:rPr lang="ru-RU" dirty="0" err="1"/>
              <a:t>ўзгарувчан</a:t>
            </a:r>
            <a:r>
              <a:rPr lang="ru-RU" dirty="0"/>
              <a:t> ток </a:t>
            </a:r>
            <a:r>
              <a:rPr lang="ru-RU" dirty="0" err="1"/>
              <a:t>кучланишларидан</a:t>
            </a:r>
            <a:r>
              <a:rPr lang="ru-RU" dirty="0"/>
              <a:t> </a:t>
            </a:r>
            <a:r>
              <a:rPr lang="ru-RU" dirty="0" err="1"/>
              <a:t>фойдаланишга</a:t>
            </a:r>
            <a:r>
              <a:rPr lang="ru-RU" dirty="0"/>
              <a:t> </a:t>
            </a:r>
            <a:r>
              <a:rPr lang="ru-RU" dirty="0" err="1"/>
              <a:t>тўғри</a:t>
            </a:r>
            <a:r>
              <a:rPr lang="ru-RU" dirty="0"/>
              <a:t> </a:t>
            </a:r>
            <a:r>
              <a:rPr lang="ru-RU" dirty="0" err="1"/>
              <a:t>келади</a:t>
            </a:r>
            <a:r>
              <a:rPr lang="ru-RU" dirty="0"/>
              <a:t>. </a:t>
            </a:r>
            <a:r>
              <a:rPr lang="ru-RU" dirty="0" err="1"/>
              <a:t>Ҳатто</a:t>
            </a:r>
            <a:r>
              <a:rPr lang="ru-RU" dirty="0"/>
              <a:t> </a:t>
            </a:r>
            <a:r>
              <a:rPr lang="ru-RU" dirty="0" err="1"/>
              <a:t>бир</a:t>
            </a:r>
            <a:r>
              <a:rPr lang="ru-RU" dirty="0"/>
              <a:t> </a:t>
            </a:r>
            <a:r>
              <a:rPr lang="ru-RU" dirty="0" err="1"/>
              <a:t>қурилманинг</a:t>
            </a:r>
            <a:r>
              <a:rPr lang="ru-RU" dirty="0"/>
              <a:t> </a:t>
            </a:r>
            <a:r>
              <a:rPr lang="ru-RU" dirty="0" err="1"/>
              <a:t>ўзида</a:t>
            </a:r>
            <a:r>
              <a:rPr lang="ru-RU" dirty="0"/>
              <a:t> </a:t>
            </a:r>
            <a:r>
              <a:rPr lang="ru-RU" dirty="0" err="1"/>
              <a:t>турли</a:t>
            </a:r>
            <a:r>
              <a:rPr lang="ru-RU" dirty="0"/>
              <a:t> </a:t>
            </a:r>
            <a:r>
              <a:rPr lang="ru-RU" dirty="0" err="1"/>
              <a:t>номиналлардаги</a:t>
            </a:r>
            <a:r>
              <a:rPr lang="ru-RU" dirty="0"/>
              <a:t> </a:t>
            </a:r>
            <a:r>
              <a:rPr lang="ru-RU" dirty="0" err="1"/>
              <a:t>кучланишлар</a:t>
            </a:r>
            <a:r>
              <a:rPr lang="ru-RU" dirty="0"/>
              <a:t> </a:t>
            </a:r>
            <a:r>
              <a:rPr lang="ru-RU" dirty="0" err="1"/>
              <a:t>керак</a:t>
            </a:r>
            <a:r>
              <a:rPr lang="ru-RU" dirty="0"/>
              <a:t> </a:t>
            </a:r>
            <a:r>
              <a:rPr lang="ru-RU" dirty="0" err="1"/>
              <a:t>бўлиб</a:t>
            </a:r>
            <a:r>
              <a:rPr lang="ru-RU" dirty="0"/>
              <a:t> </a:t>
            </a:r>
            <a:r>
              <a:rPr lang="ru-RU" dirty="0" err="1"/>
              <a:t>қолади</a:t>
            </a:r>
            <a:r>
              <a:rPr lang="ru-RU" dirty="0"/>
              <a:t>. Шу </a:t>
            </a:r>
            <a:r>
              <a:rPr lang="ru-RU" dirty="0" err="1"/>
              <a:t>сабабли</a:t>
            </a:r>
            <a:r>
              <a:rPr lang="ru-RU" dirty="0"/>
              <a:t> </a:t>
            </a:r>
            <a:r>
              <a:rPr lang="ru-RU" dirty="0" err="1"/>
              <a:t>ўзгарувчан</a:t>
            </a:r>
            <a:r>
              <a:rPr lang="ru-RU" dirty="0"/>
              <a:t> ток </a:t>
            </a:r>
            <a:r>
              <a:rPr lang="ru-RU" dirty="0" err="1"/>
              <a:t>кучланишини</a:t>
            </a:r>
            <a:r>
              <a:rPr lang="ru-RU" dirty="0"/>
              <a:t> </a:t>
            </a:r>
            <a:r>
              <a:rPr lang="ru-RU" dirty="0" err="1"/>
              <a:t>ўзгартиришга</a:t>
            </a:r>
            <a:r>
              <a:rPr lang="ru-RU" dirty="0"/>
              <a:t> </a:t>
            </a:r>
            <a:r>
              <a:rPr lang="ru-RU" dirty="0" err="1"/>
              <a:t>тўғри</a:t>
            </a:r>
            <a:r>
              <a:rPr lang="ru-RU" dirty="0"/>
              <a:t> </a:t>
            </a:r>
            <a:r>
              <a:rPr lang="ru-RU" dirty="0" err="1"/>
              <a:t>келади</a:t>
            </a:r>
            <a:r>
              <a:rPr lang="ru-RU" dirty="0"/>
              <a:t>. Айни </a:t>
            </a:r>
            <a:r>
              <a:rPr lang="ru-RU" dirty="0" err="1"/>
              <a:t>бир</a:t>
            </a:r>
            <a:r>
              <a:rPr lang="ru-RU" dirty="0"/>
              <a:t> </a:t>
            </a:r>
            <a:r>
              <a:rPr lang="ru-RU" dirty="0" err="1"/>
              <a:t>частотанинг</a:t>
            </a:r>
            <a:r>
              <a:rPr lang="ru-RU" dirty="0"/>
              <a:t> </a:t>
            </a:r>
            <a:r>
              <a:rPr lang="ru-RU" dirty="0" err="1"/>
              <a:t>ўзида</a:t>
            </a:r>
            <a:r>
              <a:rPr lang="ru-RU" dirty="0"/>
              <a:t> </a:t>
            </a:r>
            <a:r>
              <a:rPr lang="ru-RU" dirty="0" err="1"/>
              <a:t>ўзгарувчан</a:t>
            </a:r>
            <a:r>
              <a:rPr lang="ru-RU" dirty="0"/>
              <a:t> ток </a:t>
            </a:r>
            <a:r>
              <a:rPr lang="ru-RU" dirty="0" err="1"/>
              <a:t>кучланиши</a:t>
            </a:r>
            <a:r>
              <a:rPr lang="ru-RU" dirty="0"/>
              <a:t> </a:t>
            </a:r>
            <a:r>
              <a:rPr lang="ru-RU" dirty="0" err="1"/>
              <a:t>билан</a:t>
            </a:r>
            <a:r>
              <a:rPr lang="ru-RU" dirty="0"/>
              <a:t> ток </a:t>
            </a:r>
            <a:r>
              <a:rPr lang="ru-RU" dirty="0" err="1"/>
              <a:t>кучини</a:t>
            </a:r>
            <a:r>
              <a:rPr lang="ru-RU" dirty="0"/>
              <a:t> </a:t>
            </a:r>
            <a:r>
              <a:rPr lang="ru-RU" dirty="0" err="1"/>
              <a:t>бир</a:t>
            </a:r>
            <a:r>
              <a:rPr lang="ru-RU" dirty="0"/>
              <a:t> </a:t>
            </a:r>
            <a:r>
              <a:rPr lang="ru-RU" dirty="0" err="1"/>
              <a:t>вақтда</a:t>
            </a:r>
            <a:r>
              <a:rPr lang="ru-RU" dirty="0"/>
              <a:t> </a:t>
            </a:r>
            <a:r>
              <a:rPr lang="ru-RU" dirty="0" err="1"/>
              <a:t>ўзгартириш</a:t>
            </a:r>
            <a:r>
              <a:rPr lang="ru-RU" dirty="0"/>
              <a:t> </a:t>
            </a:r>
            <a:r>
              <a:rPr lang="ru-RU" dirty="0" err="1"/>
              <a:t>ўзгарувчан</a:t>
            </a:r>
            <a:r>
              <a:rPr lang="ru-RU" dirty="0"/>
              <a:t> ток </a:t>
            </a:r>
            <a:r>
              <a:rPr lang="ru-RU" dirty="0" err="1"/>
              <a:t>энергиясини</a:t>
            </a:r>
            <a:r>
              <a:rPr lang="ru-RU" dirty="0"/>
              <a:t> </a:t>
            </a:r>
            <a:r>
              <a:rPr lang="ru-RU" dirty="0" err="1"/>
              <a:t>трансформациялаш</a:t>
            </a:r>
            <a:r>
              <a:rPr lang="ru-RU" dirty="0"/>
              <a:t> (</a:t>
            </a:r>
            <a:r>
              <a:rPr lang="ru-RU" dirty="0" err="1"/>
              <a:t>ўзгартириш</a:t>
            </a:r>
            <a:r>
              <a:rPr lang="ru-RU" dirty="0"/>
              <a:t>) </a:t>
            </a:r>
            <a:r>
              <a:rPr lang="ru-RU" dirty="0" err="1"/>
              <a:t>дейилади</a:t>
            </a:r>
            <a:r>
              <a:rPr lang="ru-RU" dirty="0"/>
              <a:t>. </a:t>
            </a:r>
            <a:r>
              <a:rPr lang="ru-RU" dirty="0" err="1"/>
              <a:t>Бу</a:t>
            </a:r>
            <a:r>
              <a:rPr lang="ru-RU" dirty="0"/>
              <a:t> </a:t>
            </a:r>
            <a:r>
              <a:rPr lang="ru-RU" dirty="0" err="1"/>
              <a:t>вазифани</a:t>
            </a:r>
            <a:r>
              <a:rPr lang="ru-RU" dirty="0"/>
              <a:t> </a:t>
            </a:r>
            <a:r>
              <a:rPr lang="ru-RU" dirty="0" err="1"/>
              <a:t>трансформаторлар</a:t>
            </a:r>
            <a:r>
              <a:rPr lang="ru-RU" dirty="0"/>
              <a:t> </a:t>
            </a:r>
            <a:r>
              <a:rPr lang="ru-RU" dirty="0" err="1"/>
              <a:t>бажаради</a:t>
            </a:r>
            <a:r>
              <a:rPr lang="ru-RU" dirty="0"/>
              <a:t>. </a:t>
            </a:r>
          </a:p>
          <a:p>
            <a:pPr latinLnBrk="1"/>
            <a:r>
              <a:rPr lang="ru-RU" dirty="0"/>
              <a:t>Трансформатор </a:t>
            </a:r>
            <a:r>
              <a:rPr lang="ru-RU" dirty="0" err="1"/>
              <a:t>деб</a:t>
            </a:r>
            <a:r>
              <a:rPr lang="ru-RU" dirty="0"/>
              <a:t>, </a:t>
            </a:r>
            <a:r>
              <a:rPr lang="ru-RU" dirty="0" err="1"/>
              <a:t>бир</a:t>
            </a:r>
            <a:r>
              <a:rPr lang="ru-RU" dirty="0"/>
              <a:t> </a:t>
            </a:r>
            <a:r>
              <a:rPr lang="ru-RU" dirty="0" err="1"/>
              <a:t>параметрдаги</a:t>
            </a:r>
            <a:r>
              <a:rPr lang="ru-RU" dirty="0"/>
              <a:t> </a:t>
            </a:r>
            <a:r>
              <a:rPr lang="ru-RU" dirty="0" err="1"/>
              <a:t>ўзгарувчан</a:t>
            </a:r>
            <a:r>
              <a:rPr lang="ru-RU" dirty="0"/>
              <a:t> ток </a:t>
            </a:r>
            <a:r>
              <a:rPr lang="ru-RU" dirty="0" err="1"/>
              <a:t>энергиясини</a:t>
            </a:r>
            <a:r>
              <a:rPr lang="ru-RU" dirty="0"/>
              <a:t> </a:t>
            </a:r>
            <a:r>
              <a:rPr lang="ru-RU" dirty="0" err="1"/>
              <a:t>бошқа</a:t>
            </a:r>
            <a:r>
              <a:rPr lang="ru-RU" dirty="0"/>
              <a:t> </a:t>
            </a:r>
            <a:r>
              <a:rPr lang="ru-RU" dirty="0" err="1"/>
              <a:t>параметрдаги</a:t>
            </a:r>
            <a:r>
              <a:rPr lang="ru-RU" dirty="0"/>
              <a:t> </a:t>
            </a:r>
            <a:r>
              <a:rPr lang="ru-RU" dirty="0" err="1"/>
              <a:t>ўзгарувчан</a:t>
            </a:r>
            <a:r>
              <a:rPr lang="ru-RU" dirty="0"/>
              <a:t> ток </a:t>
            </a:r>
            <a:r>
              <a:rPr lang="ru-RU" dirty="0" err="1"/>
              <a:t>энергиясига</a:t>
            </a:r>
            <a:r>
              <a:rPr lang="ru-RU" dirty="0"/>
              <a:t> </a:t>
            </a:r>
            <a:r>
              <a:rPr lang="ru-RU" dirty="0" err="1"/>
              <a:t>ўзгартириб</a:t>
            </a:r>
            <a:r>
              <a:rPr lang="ru-RU" dirty="0"/>
              <a:t> </a:t>
            </a:r>
            <a:r>
              <a:rPr lang="ru-RU" dirty="0" err="1"/>
              <a:t>берувчи</a:t>
            </a:r>
            <a:r>
              <a:rPr lang="ru-RU" dirty="0"/>
              <a:t> статик электромагнит </a:t>
            </a:r>
            <a:r>
              <a:rPr lang="ru-RU" dirty="0" err="1"/>
              <a:t>қурилмага</a:t>
            </a:r>
            <a:r>
              <a:rPr lang="ru-RU" dirty="0"/>
              <a:t> </a:t>
            </a:r>
            <a:r>
              <a:rPr lang="ru-RU" dirty="0" err="1"/>
              <a:t>айтилади</a:t>
            </a:r>
            <a:r>
              <a:rPr lang="ru-RU" dirty="0"/>
              <a:t>. </a:t>
            </a:r>
            <a:r>
              <a:rPr lang="ru-RU" dirty="0" err="1"/>
              <a:t>Ўзгарадиган</a:t>
            </a:r>
            <a:r>
              <a:rPr lang="ru-RU" dirty="0"/>
              <a:t> </a:t>
            </a:r>
            <a:r>
              <a:rPr lang="ru-RU" dirty="0" err="1"/>
              <a:t>параметрлар</a:t>
            </a:r>
            <a:r>
              <a:rPr lang="ru-RU" dirty="0"/>
              <a:t> ток, </a:t>
            </a:r>
            <a:r>
              <a:rPr lang="ru-RU" dirty="0" err="1"/>
              <a:t>кучланиш</a:t>
            </a:r>
            <a:r>
              <a:rPr lang="ru-RU" dirty="0"/>
              <a:t>, </a:t>
            </a:r>
            <a:r>
              <a:rPr lang="ru-RU" dirty="0" err="1"/>
              <a:t>фазалар</a:t>
            </a:r>
            <a:r>
              <a:rPr lang="ru-RU" dirty="0"/>
              <a:t> сони, частота (</a:t>
            </a:r>
            <a:r>
              <a:rPr lang="ru-RU" dirty="0" err="1"/>
              <a:t>махсус</a:t>
            </a:r>
            <a:r>
              <a:rPr lang="ru-RU" dirty="0"/>
              <a:t> </a:t>
            </a:r>
            <a:r>
              <a:rPr lang="ru-RU" dirty="0" err="1"/>
              <a:t>трансформаторларда</a:t>
            </a:r>
            <a:r>
              <a:rPr lang="ru-RU" dirty="0"/>
              <a:t>) </a:t>
            </a:r>
            <a:r>
              <a:rPr lang="ru-RU" dirty="0" err="1"/>
              <a:t>бўлиши</a:t>
            </a:r>
            <a:r>
              <a:rPr lang="ru-RU" dirty="0"/>
              <a:t> </a:t>
            </a:r>
            <a:r>
              <a:rPr lang="ru-RU" dirty="0" err="1"/>
              <a:t>мумкин</a:t>
            </a:r>
            <a:r>
              <a:rPr lang="ru-RU" dirty="0"/>
              <a:t>. </a:t>
            </a:r>
          </a:p>
          <a:p>
            <a:r>
              <a:rPr lang="uz-Cyrl-UZ" dirty="0"/>
              <a:t>Трансформаторнинг ишлаши электромагнит индукция ходисасига асосланган. Унинг ўзаги берк рамка шаклидаги пўлат ёки бошқа металл пластиналардан йиғилган бўлади. Ўзакка иккита ғалтак ўралади. Трансформатор тузилишини тасвирда келтирамиз: </a:t>
            </a:r>
            <a:endParaRPr lang="ru-RU" dirty="0"/>
          </a:p>
        </p:txBody>
      </p:sp>
    </p:spTree>
    <p:extLst>
      <p:ext uri="{BB962C8B-B14F-4D97-AF65-F5344CB8AC3E}">
        <p14:creationId xmlns:p14="http://schemas.microsoft.com/office/powerpoint/2010/main" val="943564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67124"/>
          </a:xfrm>
        </p:spPr>
        <p:txBody>
          <a:bodyPr/>
          <a:lstStyle/>
          <a:p>
            <a:r>
              <a:rPr lang="uz-Cyrl-UZ" dirty="0"/>
              <a:t>Трансформатор тузилиши</a:t>
            </a:r>
            <a:endParaRPr lang="ru-RU" dirty="0"/>
          </a:p>
        </p:txBody>
      </p:sp>
      <p:pic>
        <p:nvPicPr>
          <p:cNvPr id="4" name="Объект 3"/>
          <p:cNvPicPr>
            <a:picLocks noGrp="1"/>
          </p:cNvPicPr>
          <p:nvPr>
            <p:ph idx="1"/>
          </p:nvPr>
        </p:nvPicPr>
        <p:blipFill>
          <a:blip r:embed="rId2" cstate="print"/>
          <a:srcRect/>
          <a:stretch>
            <a:fillRect/>
          </a:stretch>
        </p:blipFill>
        <p:spPr bwMode="auto">
          <a:xfrm>
            <a:off x="508960" y="1492369"/>
            <a:ext cx="4321832" cy="4183811"/>
          </a:xfrm>
          <a:prstGeom prst="rect">
            <a:avLst/>
          </a:prstGeom>
          <a:noFill/>
          <a:ln w="9525">
            <a:noFill/>
            <a:miter lim="800000"/>
            <a:headEnd/>
            <a:tailEnd/>
          </a:ln>
        </p:spPr>
      </p:pic>
      <p:sp>
        <p:nvSpPr>
          <p:cNvPr id="5" name="Прямоугольник 4"/>
          <p:cNvSpPr/>
          <p:nvPr/>
        </p:nvSpPr>
        <p:spPr>
          <a:xfrm>
            <a:off x="5239109" y="1731740"/>
            <a:ext cx="6096000" cy="3970318"/>
          </a:xfrm>
          <a:prstGeom prst="rect">
            <a:avLst/>
          </a:prstGeom>
        </p:spPr>
        <p:txBody>
          <a:bodyPr>
            <a:spAutoFit/>
          </a:bodyPr>
          <a:lstStyle/>
          <a:p>
            <a:pPr algn="just" latinLnBrk="1">
              <a:spcAft>
                <a:spcPts val="0"/>
              </a:spcAft>
            </a:pPr>
            <a:r>
              <a:rPr lang="uz-Cyrl-UZ" kern="100" dirty="0" smtClean="0">
                <a:effectLst/>
                <a:latin typeface="Times New Roman" panose="02020603050405020304" pitchFamily="18" charset="0"/>
                <a:cs typeface="Times New Roman" panose="02020603050405020304" pitchFamily="18" charset="0"/>
              </a:rPr>
              <a:t>Биринчи ўрамни </a:t>
            </a:r>
            <a:r>
              <a:rPr lang="uz-Cyrl-UZ" b="1" kern="100" dirty="0" smtClean="0">
                <a:effectLst/>
                <a:latin typeface="Times New Roman" panose="02020603050405020304" pitchFamily="18" charset="0"/>
                <a:cs typeface="Times New Roman" panose="02020603050405020304" pitchFamily="18" charset="0"/>
              </a:rPr>
              <a:t>U</a:t>
            </a:r>
            <a:r>
              <a:rPr lang="uz-Cyrl-UZ" b="1" kern="100" baseline="-25000" dirty="0" smtClean="0">
                <a:effectLst/>
                <a:latin typeface="Times New Roman" panose="02020603050405020304" pitchFamily="18" charset="0"/>
                <a:cs typeface="Times New Roman" panose="02020603050405020304" pitchFamily="18" charset="0"/>
              </a:rPr>
              <a:t>1</a:t>
            </a:r>
            <a:r>
              <a:rPr lang="uz-Cyrl-UZ" kern="100" dirty="0" smtClean="0">
                <a:effectLst/>
                <a:latin typeface="Times New Roman" panose="02020603050405020304" pitchFamily="18" charset="0"/>
                <a:cs typeface="Times New Roman" panose="02020603050405020304" pitchFamily="18" charset="0"/>
              </a:rPr>
              <a:t> кучланишли ўзгарувчан токка улаймиз. Ўзгарувчан ток чўлғамлар атрофида ўзгарувчан магнит майдонни хосил қилади. Бу ўрамнинг магнит куч чизиқлари ўзак бўйича узатилиб, иккинчи ўрамни кесиб ўтади. Натижада иккинчи ўрамда </a:t>
            </a:r>
            <a:r>
              <a:rPr lang="uz-Cyrl-UZ" b="1" kern="100" dirty="0" smtClean="0">
                <a:effectLst/>
                <a:latin typeface="Times New Roman" panose="02020603050405020304" pitchFamily="18" charset="0"/>
                <a:cs typeface="Times New Roman" panose="02020603050405020304" pitchFamily="18" charset="0"/>
              </a:rPr>
              <a:t>U</a:t>
            </a:r>
            <a:r>
              <a:rPr lang="uz-Cyrl-UZ" b="1" kern="100" baseline="-25000" dirty="0" smtClean="0">
                <a:effectLst/>
                <a:latin typeface="Times New Roman" panose="02020603050405020304" pitchFamily="18" charset="0"/>
                <a:cs typeface="Times New Roman" panose="02020603050405020304" pitchFamily="18" charset="0"/>
              </a:rPr>
              <a:t>2</a:t>
            </a:r>
            <a:r>
              <a:rPr lang="uz-Cyrl-UZ" kern="100" dirty="0" smtClean="0">
                <a:effectLst/>
                <a:latin typeface="Times New Roman" panose="02020603050405020304" pitchFamily="18" charset="0"/>
                <a:cs typeface="Times New Roman" panose="02020603050405020304" pitchFamily="18" charset="0"/>
              </a:rPr>
              <a:t> кучланишли ўзгарувчан индукцион ток хосил бўлади. Бу токнинг частотаси бирнчи ўрамдаги токнинг частотаси билан бир хил бўлади. </a:t>
            </a:r>
            <a:endParaRPr lang="ru-RU" sz="1050" kern="100" dirty="0" smtClean="0">
              <a:effectLst/>
              <a:latin typeface="Batang"/>
              <a:cs typeface="Times New Roman" panose="02020603050405020304" pitchFamily="18" charset="0"/>
            </a:endParaRPr>
          </a:p>
          <a:p>
            <a:r>
              <a:rPr lang="uz-Cyrl-UZ" kern="100" dirty="0" smtClean="0">
                <a:effectLst/>
                <a:latin typeface="Times New Roman" panose="02020603050405020304" pitchFamily="18" charset="0"/>
                <a:ea typeface="Batang"/>
              </a:rPr>
              <a:t>Иккинчи ўрамдаги </a:t>
            </a:r>
            <a:r>
              <a:rPr lang="uz-Cyrl-UZ" b="1" kern="100" dirty="0" smtClean="0">
                <a:effectLst/>
                <a:latin typeface="Times New Roman" panose="02020603050405020304" pitchFamily="18" charset="0"/>
                <a:ea typeface="Batang"/>
              </a:rPr>
              <a:t>U</a:t>
            </a:r>
            <a:r>
              <a:rPr lang="uz-Cyrl-UZ" b="1" kern="100" baseline="-25000" dirty="0" smtClean="0">
                <a:effectLst/>
                <a:latin typeface="Times New Roman" panose="02020603050405020304" pitchFamily="18" charset="0"/>
                <a:ea typeface="Batang"/>
              </a:rPr>
              <a:t>2</a:t>
            </a:r>
            <a:r>
              <a:rPr lang="uz-Cyrl-UZ" kern="100" dirty="0" smtClean="0">
                <a:effectLst/>
                <a:latin typeface="Times New Roman" panose="02020603050405020304" pitchFamily="18" charset="0"/>
                <a:ea typeface="Batang"/>
              </a:rPr>
              <a:t> кучланишнинг катталиги биринчи ва иккинчи ўрамдаги симлар сонига боғлиқдир. Иккинчи ўрам неча марта кам бўлса, иккинчи урамда хосил бўладиган токнинг кучланиши шунча марта кам бўлади. Ва аксинча, иккинчи ўрамдаги симлар биринчи ўрамдан неча марта кўп бўлса шунча марта иккинчи ўрамдаги кучланиш кўп бўлади.</a:t>
            </a:r>
            <a:endParaRPr lang="ru-RU" dirty="0"/>
          </a:p>
        </p:txBody>
      </p:sp>
    </p:spTree>
    <p:extLst>
      <p:ext uri="{BB962C8B-B14F-4D97-AF65-F5344CB8AC3E}">
        <p14:creationId xmlns:p14="http://schemas.microsoft.com/office/powerpoint/2010/main" val="1353207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0452" y="327635"/>
            <a:ext cx="11189329" cy="5995527"/>
          </a:xfrm>
        </p:spPr>
        <p:txBody>
          <a:bodyPr>
            <a:normAutofit fontScale="92500" lnSpcReduction="10000"/>
          </a:bodyPr>
          <a:lstStyle/>
          <a:p>
            <a:pPr latinLnBrk="1"/>
            <a:r>
              <a:rPr lang="uz-Cyrl-UZ" dirty="0"/>
              <a:t>Иккиламчи электр таъминоти қурилмаларида трансформаторлар кўпинча бир қийматдаги ўзгарувчан кучланишнинг бошқа қийматдаги ўзгарувчан кучланишга ўзгартириш учун қўлланилади. Қувват бўйича трансформаторлар куч трансформаторлари (бир кВА дан юзлаб кВА ларгача), кичик қувватли трансформаторларга (ВА бирликларида кВА бирликларигача) бўлинади. </a:t>
            </a:r>
            <a:endParaRPr lang="ru-RU" dirty="0"/>
          </a:p>
          <a:p>
            <a:pPr latinLnBrk="1"/>
            <a:r>
              <a:rPr lang="uz-Cyrl-UZ" dirty="0"/>
              <a:t>Кичик қувватли трансформаторлар телекоммуникация ва радиоаппаратураларида кучланиш ёки токни ўзгартириш учун мослаштирувчи ёки ажратувчи трансформаторлар сифатида қўлланилади.  </a:t>
            </a:r>
            <a:endParaRPr lang="ru-RU" dirty="0"/>
          </a:p>
          <a:p>
            <a:pPr latinLnBrk="1"/>
            <a:r>
              <a:rPr lang="uz-Cyrl-UZ" dirty="0"/>
              <a:t>Куч трансформаторлари радиокорхоналар ва симли алоқа корхоналари таъминот занжирларида қўлланилади. </a:t>
            </a:r>
            <a:endParaRPr lang="ru-RU" dirty="0"/>
          </a:p>
          <a:p>
            <a:pPr latinLnBrk="1"/>
            <a:r>
              <a:rPr lang="uz-Cyrl-UZ" dirty="0"/>
              <a:t>Трансформатор ўзгарувчан ток аппарати бўлиб, ўзгармас токда ишламайди. </a:t>
            </a:r>
            <a:endParaRPr lang="ru-RU" dirty="0"/>
          </a:p>
          <a:p>
            <a:pPr latinLnBrk="1"/>
            <a:r>
              <a:rPr lang="uz-Cyrl-UZ" dirty="0"/>
              <a:t>Ҳар қандай трансформатор икки асосий қисм, яъни берк пўлат ўзак ва мис симдан ўраладиган чўлғамлардан иборат. Трансформатор ўзаги махсус электротехник пўлат пластиналардан йиғилади. Бу пластиналар қалинлиги трансформатор ишчи частотасига боғлиқ, частота қанча юқори бўлса, пластина шунча юпқа бўлади. Ўзак шакли ва унда чўлғамларнинг жойлашиши бўйича трансформаторлар стерженли, бронли (ш-симон), торреодал ва лентасимон кесимли бўлиши мумкин. Бажарилиш схемаси бўйича трансформаторлар (яъни чўлғамлар сони бўйича) бир, икки ва кўп чўлғамли бўлиши мумкин. Электр энергияси манбасига уланадиган чўлғам бирламчи, истеъмолчига уланадиган чўлғам эса иккиламчи чўлғам дейилади.  </a:t>
            </a:r>
            <a:endParaRPr lang="ru-RU" dirty="0"/>
          </a:p>
        </p:txBody>
      </p:sp>
    </p:spTree>
    <p:extLst>
      <p:ext uri="{BB962C8B-B14F-4D97-AF65-F5344CB8AC3E}">
        <p14:creationId xmlns:p14="http://schemas.microsoft.com/office/powerpoint/2010/main" val="3411621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78693" y="284503"/>
            <a:ext cx="11543013" cy="3545625"/>
          </a:xfrm>
        </p:spPr>
        <p:txBody>
          <a:bodyPr>
            <a:normAutofit fontScale="85000" lnSpcReduction="10000"/>
          </a:bodyPr>
          <a:lstStyle/>
          <a:p>
            <a:pPr latinLnBrk="1"/>
            <a:r>
              <a:rPr lang="uz-Cyrl-UZ" dirty="0"/>
              <a:t>Трансформаторнинг бирламчи чўлғами битта, иккиламчи чўлғамлари эса бир нечта бўлиши мумкин. Бир чўлғамли трансформатор автотрансформатор дейилади (ТВ стабилизаторидаги маиший трансформатор). Унда иккиламчи чўлғам бирламчи чўлғамнинг бир қисми ҳисобланади. Унда бирламчи ва иккиламчи томонлар орасида ҳам магнит, ҳам электр алоқа мавжуд. Икки чўлғамли трансформатор битта бирламчи ва битта иккиламчи чўлғамларга эга бўлади. Улар бир-бирларидан электр жиҳатидан изоляцияланади. Кўп чўлғамли трансформатор битта бирламчи ва бир неча иккиламчи чўлғамларга эга бўлиб, улар бир-бирлари билан электр жиҳатдан боғланмайди. </a:t>
            </a:r>
            <a:endParaRPr lang="ru-RU" dirty="0"/>
          </a:p>
          <a:p>
            <a:pPr latinLnBrk="1"/>
            <a:r>
              <a:rPr lang="ru-RU" dirty="0" err="1"/>
              <a:t>Ишчи</a:t>
            </a:r>
            <a:r>
              <a:rPr lang="ru-RU" dirty="0"/>
              <a:t> </a:t>
            </a:r>
            <a:r>
              <a:rPr lang="ru-RU" dirty="0" err="1"/>
              <a:t>частотаси</a:t>
            </a:r>
            <a:r>
              <a:rPr lang="ru-RU" dirty="0"/>
              <a:t> </a:t>
            </a:r>
            <a:r>
              <a:rPr lang="ru-RU" dirty="0" err="1"/>
              <a:t>буйича</a:t>
            </a:r>
            <a:r>
              <a:rPr lang="ru-RU" dirty="0"/>
              <a:t> </a:t>
            </a:r>
            <a:r>
              <a:rPr lang="ru-RU" dirty="0" err="1"/>
              <a:t>трансформаторлар</a:t>
            </a:r>
            <a:r>
              <a:rPr lang="ru-RU" dirty="0"/>
              <a:t> </a:t>
            </a:r>
            <a:r>
              <a:rPr lang="ru-RU" dirty="0" err="1"/>
              <a:t>шартли</a:t>
            </a:r>
            <a:r>
              <a:rPr lang="ru-RU" dirty="0"/>
              <a:t> </a:t>
            </a:r>
            <a:r>
              <a:rPr lang="ru-RU" dirty="0" err="1"/>
              <a:t>равишда</a:t>
            </a:r>
            <a:r>
              <a:rPr lang="ru-RU" dirty="0"/>
              <a:t> </a:t>
            </a:r>
            <a:r>
              <a:rPr lang="ru-RU" dirty="0" err="1"/>
              <a:t>қуйидагиларга</a:t>
            </a:r>
            <a:r>
              <a:rPr lang="ru-RU" dirty="0"/>
              <a:t> </a:t>
            </a:r>
            <a:r>
              <a:rPr lang="ru-RU" dirty="0" err="1"/>
              <a:t>ажратилади</a:t>
            </a:r>
            <a:r>
              <a:rPr lang="ru-RU" dirty="0"/>
              <a:t>:</a:t>
            </a:r>
          </a:p>
          <a:p>
            <a:pPr latinLnBrk="1"/>
            <a:r>
              <a:rPr lang="ru-RU" dirty="0"/>
              <a:t>-</a:t>
            </a:r>
            <a:r>
              <a:rPr lang="ru-RU" dirty="0" err="1"/>
              <a:t>камайтирилган</a:t>
            </a:r>
            <a:r>
              <a:rPr lang="ru-RU" dirty="0"/>
              <a:t> </a:t>
            </a:r>
            <a:r>
              <a:rPr lang="ru-RU" dirty="0" err="1"/>
              <a:t>частотали</a:t>
            </a:r>
            <a:r>
              <a:rPr lang="ru-RU" dirty="0"/>
              <a:t> (50 </a:t>
            </a:r>
            <a:r>
              <a:rPr lang="ru-RU" dirty="0" err="1"/>
              <a:t>Гцдан</a:t>
            </a:r>
            <a:r>
              <a:rPr lang="ru-RU" dirty="0"/>
              <a:t> </a:t>
            </a:r>
            <a:r>
              <a:rPr lang="ru-RU" dirty="0" err="1"/>
              <a:t>кичик</a:t>
            </a:r>
            <a:r>
              <a:rPr lang="ru-RU" dirty="0"/>
              <a:t>); </a:t>
            </a:r>
          </a:p>
          <a:p>
            <a:pPr latinLnBrk="1"/>
            <a:r>
              <a:rPr lang="ru-RU" dirty="0"/>
              <a:t>-</a:t>
            </a:r>
            <a:r>
              <a:rPr lang="ru-RU" dirty="0" err="1"/>
              <a:t>саноат</a:t>
            </a:r>
            <a:r>
              <a:rPr lang="ru-RU" dirty="0"/>
              <a:t> </a:t>
            </a:r>
            <a:r>
              <a:rPr lang="ru-RU" dirty="0" err="1"/>
              <a:t>частотали</a:t>
            </a:r>
            <a:r>
              <a:rPr lang="ru-RU" dirty="0"/>
              <a:t> (50 Гц); </a:t>
            </a:r>
          </a:p>
          <a:p>
            <a:pPr latinLnBrk="1"/>
            <a:r>
              <a:rPr lang="ru-RU" dirty="0"/>
              <a:t>-</a:t>
            </a:r>
            <a:r>
              <a:rPr lang="ru-RU" dirty="0" err="1"/>
              <a:t>оширилган</a:t>
            </a:r>
            <a:r>
              <a:rPr lang="ru-RU" dirty="0"/>
              <a:t> </a:t>
            </a:r>
            <a:r>
              <a:rPr lang="ru-RU" dirty="0" err="1"/>
              <a:t>частотали</a:t>
            </a:r>
            <a:r>
              <a:rPr lang="ru-RU" dirty="0"/>
              <a:t> (100 Гц-10 кГц); </a:t>
            </a:r>
          </a:p>
          <a:p>
            <a:pPr latinLnBrk="1"/>
            <a:r>
              <a:rPr lang="ru-RU" dirty="0"/>
              <a:t>-</a:t>
            </a:r>
            <a:r>
              <a:rPr lang="ru-RU" dirty="0" err="1"/>
              <a:t>юқори</a:t>
            </a:r>
            <a:r>
              <a:rPr lang="ru-RU" dirty="0"/>
              <a:t> </a:t>
            </a:r>
            <a:r>
              <a:rPr lang="ru-RU" dirty="0" err="1"/>
              <a:t>частотали</a:t>
            </a:r>
            <a:r>
              <a:rPr lang="ru-RU" dirty="0"/>
              <a:t> (10 </a:t>
            </a:r>
            <a:r>
              <a:rPr lang="ru-RU" dirty="0" err="1"/>
              <a:t>кГцдан</a:t>
            </a:r>
            <a:r>
              <a:rPr lang="ru-RU" dirty="0"/>
              <a:t> </a:t>
            </a:r>
            <a:r>
              <a:rPr lang="ru-RU" dirty="0" err="1"/>
              <a:t>юқори</a:t>
            </a:r>
            <a:r>
              <a:rPr lang="ru-RU" dirty="0"/>
              <a:t>). </a:t>
            </a:r>
          </a:p>
          <a:p>
            <a:pPr marL="0" indent="0">
              <a:buNone/>
            </a:pPr>
            <a:endParaRPr lang="ru-RU" dirty="0"/>
          </a:p>
        </p:txBody>
      </p:sp>
      <p:pic>
        <p:nvPicPr>
          <p:cNvPr id="4" name="Picture 11657"/>
          <p:cNvPicPr/>
          <p:nvPr/>
        </p:nvPicPr>
        <p:blipFill>
          <a:blip r:embed="rId2"/>
          <a:stretch>
            <a:fillRect/>
          </a:stretch>
        </p:blipFill>
        <p:spPr>
          <a:xfrm>
            <a:off x="3254112" y="4031111"/>
            <a:ext cx="3872230" cy="1073150"/>
          </a:xfrm>
          <a:prstGeom prst="rect">
            <a:avLst/>
          </a:prstGeom>
        </p:spPr>
      </p:pic>
      <p:sp>
        <p:nvSpPr>
          <p:cNvPr id="5" name="Прямоугольник 4"/>
          <p:cNvSpPr/>
          <p:nvPr/>
        </p:nvSpPr>
        <p:spPr>
          <a:xfrm>
            <a:off x="3137474" y="5305244"/>
            <a:ext cx="4278031" cy="369332"/>
          </a:xfrm>
          <a:prstGeom prst="rect">
            <a:avLst/>
          </a:prstGeom>
        </p:spPr>
        <p:txBody>
          <a:bodyPr wrap="none">
            <a:spAutoFit/>
          </a:bodyPr>
          <a:lstStyle/>
          <a:p>
            <a:r>
              <a:rPr lang="ru-RU" kern="100" dirty="0" smtClean="0">
                <a:effectLst/>
                <a:latin typeface="Times New Roman" panose="02020603050405020304" pitchFamily="18" charset="0"/>
                <a:ea typeface="Batang"/>
              </a:rPr>
              <a:t> </a:t>
            </a:r>
            <a:r>
              <a:rPr lang="ru-RU" kern="100" dirty="0" err="1" smtClean="0">
                <a:effectLst/>
                <a:latin typeface="Times New Roman" panose="02020603050405020304" pitchFamily="18" charset="0"/>
                <a:ea typeface="Batang"/>
              </a:rPr>
              <a:t>Бир</a:t>
            </a:r>
            <a:r>
              <a:rPr lang="ru-RU" kern="100" dirty="0" smtClean="0">
                <a:effectLst/>
                <a:latin typeface="Times New Roman" panose="02020603050405020304" pitchFamily="18" charset="0"/>
                <a:ea typeface="Batang"/>
              </a:rPr>
              <a:t> </a:t>
            </a:r>
            <a:r>
              <a:rPr lang="ru-RU" kern="100" dirty="0" err="1" smtClean="0">
                <a:effectLst/>
                <a:latin typeface="Times New Roman" panose="02020603050405020304" pitchFamily="18" charset="0"/>
                <a:ea typeface="Batang"/>
              </a:rPr>
              <a:t>фазали</a:t>
            </a:r>
            <a:r>
              <a:rPr lang="ru-RU" kern="100" dirty="0" smtClean="0">
                <a:effectLst/>
                <a:latin typeface="Times New Roman" panose="02020603050405020304" pitchFamily="18" charset="0"/>
                <a:ea typeface="Batang"/>
              </a:rPr>
              <a:t> </a:t>
            </a:r>
            <a:r>
              <a:rPr lang="ru-RU" kern="100" dirty="0" err="1" smtClean="0">
                <a:effectLst/>
                <a:latin typeface="Times New Roman" panose="02020603050405020304" pitchFamily="18" charset="0"/>
                <a:ea typeface="Batang"/>
              </a:rPr>
              <a:t>трансформаторнинг</a:t>
            </a:r>
            <a:r>
              <a:rPr lang="ru-RU" kern="100" dirty="0" smtClean="0">
                <a:effectLst/>
                <a:latin typeface="Times New Roman" panose="02020603050405020304" pitchFamily="18" charset="0"/>
                <a:ea typeface="Batang"/>
              </a:rPr>
              <a:t> </a:t>
            </a:r>
            <a:r>
              <a:rPr lang="ru-RU" kern="100" dirty="0" err="1" smtClean="0">
                <a:effectLst/>
                <a:latin typeface="Times New Roman" panose="02020603050405020304" pitchFamily="18" charset="0"/>
                <a:ea typeface="Batang"/>
              </a:rPr>
              <a:t>схемаси</a:t>
            </a:r>
            <a:endParaRPr lang="ru-RU" dirty="0"/>
          </a:p>
        </p:txBody>
      </p:sp>
    </p:spTree>
    <p:extLst>
      <p:ext uri="{BB962C8B-B14F-4D97-AF65-F5344CB8AC3E}">
        <p14:creationId xmlns:p14="http://schemas.microsoft.com/office/powerpoint/2010/main" val="760397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7320" y="241371"/>
            <a:ext cx="11413616" cy="6340584"/>
          </a:xfrm>
        </p:spPr>
        <p:txBody>
          <a:bodyPr>
            <a:normAutofit fontScale="92500" lnSpcReduction="20000"/>
          </a:bodyPr>
          <a:lstStyle/>
          <a:p>
            <a:pPr latinLnBrk="1"/>
            <a:r>
              <a:rPr lang="ru-RU" dirty="0" err="1"/>
              <a:t>Фазалар</a:t>
            </a:r>
            <a:r>
              <a:rPr lang="ru-RU" dirty="0"/>
              <a:t> сони </a:t>
            </a:r>
            <a:r>
              <a:rPr lang="ru-RU" dirty="0" err="1"/>
              <a:t>бўйича</a:t>
            </a:r>
            <a:r>
              <a:rPr lang="ru-RU" dirty="0"/>
              <a:t> </a:t>
            </a:r>
            <a:r>
              <a:rPr lang="ru-RU" dirty="0" err="1"/>
              <a:t>трансформаторлар</a:t>
            </a:r>
            <a:r>
              <a:rPr lang="ru-RU" dirty="0"/>
              <a:t> </a:t>
            </a:r>
            <a:r>
              <a:rPr lang="ru-RU" dirty="0" err="1"/>
              <a:t>бир</a:t>
            </a:r>
            <a:r>
              <a:rPr lang="ru-RU" dirty="0"/>
              <a:t> </a:t>
            </a:r>
            <a:r>
              <a:rPr lang="ru-RU" dirty="0" err="1"/>
              <a:t>фазали</a:t>
            </a:r>
            <a:r>
              <a:rPr lang="ru-RU" dirty="0"/>
              <a:t> (</a:t>
            </a:r>
            <a:r>
              <a:rPr lang="uz-Cyrl-UZ" dirty="0"/>
              <a:t>2</a:t>
            </a:r>
            <a:r>
              <a:rPr lang="ru-RU" dirty="0"/>
              <a:t>-</a:t>
            </a:r>
            <a:r>
              <a:rPr lang="ru-RU" dirty="0" err="1"/>
              <a:t>расм</a:t>
            </a:r>
            <a:r>
              <a:rPr lang="ru-RU" dirty="0"/>
              <a:t>) </a:t>
            </a:r>
            <a:r>
              <a:rPr lang="ru-RU" dirty="0" err="1"/>
              <a:t>ва</a:t>
            </a:r>
            <a:r>
              <a:rPr lang="ru-RU" dirty="0"/>
              <a:t> </a:t>
            </a:r>
            <a:r>
              <a:rPr lang="ru-RU" dirty="0" err="1"/>
              <a:t>кўп</a:t>
            </a:r>
            <a:r>
              <a:rPr lang="ru-RU" dirty="0"/>
              <a:t> </a:t>
            </a:r>
            <a:r>
              <a:rPr lang="ru-RU" dirty="0" err="1"/>
              <a:t>фазали</a:t>
            </a:r>
            <a:r>
              <a:rPr lang="ru-RU" dirty="0"/>
              <a:t> (</a:t>
            </a:r>
            <a:r>
              <a:rPr lang="ru-RU" dirty="0" err="1"/>
              <a:t>уч</a:t>
            </a:r>
            <a:r>
              <a:rPr lang="ru-RU" dirty="0"/>
              <a:t> </a:t>
            </a:r>
            <a:r>
              <a:rPr lang="ru-RU" dirty="0" err="1"/>
              <a:t>фазали</a:t>
            </a:r>
            <a:r>
              <a:rPr lang="ru-RU" dirty="0"/>
              <a:t>, </a:t>
            </a:r>
            <a:r>
              <a:rPr lang="ru-RU" dirty="0" err="1"/>
              <a:t>олти</a:t>
            </a:r>
            <a:r>
              <a:rPr lang="ru-RU" dirty="0"/>
              <a:t> </a:t>
            </a:r>
            <a:r>
              <a:rPr lang="ru-RU" dirty="0" err="1"/>
              <a:t>фазали</a:t>
            </a:r>
            <a:r>
              <a:rPr lang="ru-RU" dirty="0"/>
              <a:t> </a:t>
            </a:r>
            <a:r>
              <a:rPr lang="ru-RU" dirty="0" err="1"/>
              <a:t>ва</a:t>
            </a:r>
            <a:r>
              <a:rPr lang="ru-RU" dirty="0"/>
              <a:t> </a:t>
            </a:r>
            <a:r>
              <a:rPr lang="ru-RU" dirty="0" err="1"/>
              <a:t>х.к</a:t>
            </a:r>
            <a:r>
              <a:rPr lang="ru-RU" dirty="0"/>
              <a:t>.) </a:t>
            </a:r>
            <a:r>
              <a:rPr lang="ru-RU" dirty="0" err="1"/>
              <a:t>бўлиши</a:t>
            </a:r>
            <a:r>
              <a:rPr lang="ru-RU" dirty="0"/>
              <a:t> </a:t>
            </a:r>
            <a:r>
              <a:rPr lang="ru-RU" dirty="0" err="1"/>
              <a:t>мумкин</a:t>
            </a:r>
            <a:r>
              <a:rPr lang="ru-RU" dirty="0"/>
              <a:t>. </a:t>
            </a:r>
            <a:r>
              <a:rPr lang="ru-RU" dirty="0" err="1"/>
              <a:t>Бирламчи</a:t>
            </a:r>
            <a:r>
              <a:rPr lang="ru-RU" dirty="0"/>
              <a:t> </a:t>
            </a:r>
            <a:r>
              <a:rPr lang="ru-RU" dirty="0" err="1"/>
              <a:t>чўлғам</a:t>
            </a:r>
            <a:r>
              <a:rPr lang="ru-RU" dirty="0"/>
              <a:t> </a:t>
            </a:r>
            <a:r>
              <a:rPr lang="ru-RU" dirty="0" err="1"/>
              <a:t>фазалари</a:t>
            </a:r>
            <a:r>
              <a:rPr lang="ru-RU" dirty="0"/>
              <a:t> сони </a:t>
            </a:r>
            <a:r>
              <a:rPr lang="ru-RU" dirty="0" err="1"/>
              <a:t>электр</a:t>
            </a:r>
            <a:r>
              <a:rPr lang="ru-RU" dirty="0"/>
              <a:t> </a:t>
            </a:r>
            <a:r>
              <a:rPr lang="ru-RU" dirty="0" err="1"/>
              <a:t>энергияси</a:t>
            </a:r>
            <a:r>
              <a:rPr lang="ru-RU" dirty="0"/>
              <a:t> </a:t>
            </a:r>
            <a:r>
              <a:rPr lang="ru-RU" dirty="0" err="1"/>
              <a:t>манбаи</a:t>
            </a:r>
            <a:r>
              <a:rPr lang="ru-RU" dirty="0"/>
              <a:t> </a:t>
            </a:r>
            <a:r>
              <a:rPr lang="ru-RU" dirty="0" err="1"/>
              <a:t>фазалари</a:t>
            </a:r>
            <a:r>
              <a:rPr lang="ru-RU" dirty="0"/>
              <a:t> сони </a:t>
            </a:r>
            <a:r>
              <a:rPr lang="ru-RU" dirty="0" err="1"/>
              <a:t>орқали</a:t>
            </a:r>
            <a:r>
              <a:rPr lang="ru-RU" dirty="0"/>
              <a:t>, </a:t>
            </a:r>
            <a:r>
              <a:rPr lang="ru-RU" dirty="0" err="1"/>
              <a:t>иккиламчи</a:t>
            </a:r>
            <a:r>
              <a:rPr lang="ru-RU" dirty="0"/>
              <a:t> </a:t>
            </a:r>
            <a:r>
              <a:rPr lang="ru-RU" dirty="0" err="1"/>
              <a:t>чўлғам</a:t>
            </a:r>
            <a:r>
              <a:rPr lang="ru-RU" dirty="0"/>
              <a:t> </a:t>
            </a:r>
            <a:r>
              <a:rPr lang="ru-RU" dirty="0" err="1"/>
              <a:t>фазалари</a:t>
            </a:r>
            <a:r>
              <a:rPr lang="ru-RU" dirty="0"/>
              <a:t> сони </a:t>
            </a:r>
            <a:r>
              <a:rPr lang="ru-RU" dirty="0" err="1"/>
              <a:t>эса</a:t>
            </a:r>
            <a:r>
              <a:rPr lang="ru-RU" dirty="0"/>
              <a:t> </a:t>
            </a:r>
            <a:r>
              <a:rPr lang="ru-RU" dirty="0" err="1"/>
              <a:t>трансформаторнинг</a:t>
            </a:r>
            <a:r>
              <a:rPr lang="ru-RU" dirty="0"/>
              <a:t> </a:t>
            </a:r>
            <a:r>
              <a:rPr lang="ru-RU" dirty="0" err="1"/>
              <a:t>схемадаги</a:t>
            </a:r>
            <a:r>
              <a:rPr lang="ru-RU" dirty="0"/>
              <a:t> </a:t>
            </a:r>
            <a:r>
              <a:rPr lang="ru-RU" dirty="0" err="1"/>
              <a:t>вазифаси</a:t>
            </a:r>
            <a:r>
              <a:rPr lang="ru-RU" dirty="0"/>
              <a:t> </a:t>
            </a:r>
            <a:r>
              <a:rPr lang="ru-RU" dirty="0" err="1"/>
              <a:t>орқали</a:t>
            </a:r>
            <a:r>
              <a:rPr lang="ru-RU" dirty="0"/>
              <a:t> </a:t>
            </a:r>
            <a:r>
              <a:rPr lang="ru-RU" dirty="0" err="1"/>
              <a:t>аниқланади</a:t>
            </a:r>
            <a:r>
              <a:rPr lang="ru-RU" dirty="0"/>
              <a:t>. </a:t>
            </a:r>
          </a:p>
          <a:p>
            <a:pPr latinLnBrk="1"/>
            <a:r>
              <a:rPr lang="ru-RU" dirty="0" err="1"/>
              <a:t>Кучланиш</a:t>
            </a:r>
            <a:r>
              <a:rPr lang="ru-RU" dirty="0"/>
              <a:t> </a:t>
            </a:r>
            <a:r>
              <a:rPr lang="ru-RU" dirty="0" err="1"/>
              <a:t>бўйича</a:t>
            </a:r>
            <a:r>
              <a:rPr lang="ru-RU" dirty="0"/>
              <a:t> </a:t>
            </a:r>
            <a:r>
              <a:rPr lang="ru-RU" dirty="0" err="1"/>
              <a:t>трансформаторлар</a:t>
            </a:r>
            <a:r>
              <a:rPr lang="ru-RU" dirty="0"/>
              <a:t> </a:t>
            </a:r>
            <a:r>
              <a:rPr lang="ru-RU" dirty="0" err="1"/>
              <a:t>кичик</a:t>
            </a:r>
            <a:r>
              <a:rPr lang="ru-RU" dirty="0"/>
              <a:t> </a:t>
            </a:r>
            <a:r>
              <a:rPr lang="ru-RU" dirty="0" err="1"/>
              <a:t>кучланишли</a:t>
            </a:r>
            <a:r>
              <a:rPr lang="ru-RU" dirty="0"/>
              <a:t> (</a:t>
            </a:r>
            <a:r>
              <a:rPr lang="ru-RU" dirty="0" err="1"/>
              <a:t>унинг</a:t>
            </a:r>
            <a:r>
              <a:rPr lang="ru-RU" dirty="0"/>
              <a:t> </a:t>
            </a:r>
            <a:r>
              <a:rPr lang="ru-RU" dirty="0" err="1"/>
              <a:t>ҳар</a:t>
            </a:r>
            <a:r>
              <a:rPr lang="ru-RU" dirty="0"/>
              <a:t> </a:t>
            </a:r>
            <a:r>
              <a:rPr lang="ru-RU" dirty="0" err="1"/>
              <a:t>қандай</a:t>
            </a:r>
            <a:r>
              <a:rPr lang="ru-RU" dirty="0"/>
              <a:t> </a:t>
            </a:r>
            <a:r>
              <a:rPr lang="ru-RU" dirty="0" err="1"/>
              <a:t>чўлғамининг</a:t>
            </a:r>
            <a:r>
              <a:rPr lang="ru-RU" dirty="0"/>
              <a:t> </a:t>
            </a:r>
            <a:r>
              <a:rPr lang="ru-RU" dirty="0" err="1"/>
              <a:t>кучланиши</a:t>
            </a:r>
            <a:r>
              <a:rPr lang="ru-RU" dirty="0"/>
              <a:t> 1000В дан </a:t>
            </a:r>
            <a:r>
              <a:rPr lang="ru-RU" dirty="0" err="1"/>
              <a:t>кичик</a:t>
            </a:r>
            <a:r>
              <a:rPr lang="ru-RU" dirty="0"/>
              <a:t> </a:t>
            </a:r>
            <a:r>
              <a:rPr lang="ru-RU" dirty="0" err="1"/>
              <a:t>бўлади</a:t>
            </a:r>
            <a:r>
              <a:rPr lang="ru-RU" dirty="0"/>
              <a:t>) </a:t>
            </a:r>
            <a:r>
              <a:rPr lang="ru-RU" dirty="0" err="1"/>
              <a:t>ва</a:t>
            </a:r>
            <a:r>
              <a:rPr lang="ru-RU" dirty="0"/>
              <a:t> </a:t>
            </a:r>
            <a:r>
              <a:rPr lang="ru-RU" dirty="0" err="1"/>
              <a:t>юқори</a:t>
            </a:r>
            <a:r>
              <a:rPr lang="ru-RU" dirty="0"/>
              <a:t> </a:t>
            </a:r>
            <a:r>
              <a:rPr lang="ru-RU" dirty="0" err="1"/>
              <a:t>кучланишли</a:t>
            </a:r>
            <a:r>
              <a:rPr lang="ru-RU" dirty="0"/>
              <a:t> (</a:t>
            </a:r>
            <a:r>
              <a:rPr lang="ru-RU" dirty="0" err="1"/>
              <a:t>унинг</a:t>
            </a:r>
            <a:r>
              <a:rPr lang="ru-RU" dirty="0"/>
              <a:t> </a:t>
            </a:r>
            <a:r>
              <a:rPr lang="ru-RU" dirty="0" err="1"/>
              <a:t>чўлғамларидан</a:t>
            </a:r>
            <a:r>
              <a:rPr lang="ru-RU" dirty="0"/>
              <a:t> </a:t>
            </a:r>
            <a:r>
              <a:rPr lang="ru-RU" dirty="0" err="1"/>
              <a:t>камида</a:t>
            </a:r>
            <a:r>
              <a:rPr lang="ru-RU" dirty="0"/>
              <a:t> </a:t>
            </a:r>
            <a:r>
              <a:rPr lang="ru-RU" dirty="0" err="1"/>
              <a:t>бирининг</a:t>
            </a:r>
            <a:r>
              <a:rPr lang="ru-RU" dirty="0"/>
              <a:t> </a:t>
            </a:r>
            <a:r>
              <a:rPr lang="ru-RU" dirty="0" err="1"/>
              <a:t>кучланиши</a:t>
            </a:r>
            <a:r>
              <a:rPr lang="ru-RU" dirty="0"/>
              <a:t> 1000В дан </a:t>
            </a:r>
            <a:r>
              <a:rPr lang="ru-RU" dirty="0" err="1"/>
              <a:t>катта</a:t>
            </a:r>
            <a:r>
              <a:rPr lang="ru-RU" dirty="0"/>
              <a:t> </a:t>
            </a:r>
            <a:r>
              <a:rPr lang="ru-RU" dirty="0" err="1"/>
              <a:t>бўлади</a:t>
            </a:r>
            <a:r>
              <a:rPr lang="ru-RU" dirty="0"/>
              <a:t>) </a:t>
            </a:r>
            <a:r>
              <a:rPr lang="ru-RU" dirty="0" err="1"/>
              <a:t>трансформаторларга</a:t>
            </a:r>
            <a:r>
              <a:rPr lang="ru-RU" dirty="0"/>
              <a:t> </a:t>
            </a:r>
            <a:r>
              <a:rPr lang="ru-RU" dirty="0" err="1"/>
              <a:t>бўлинади</a:t>
            </a:r>
            <a:r>
              <a:rPr lang="ru-RU" dirty="0"/>
              <a:t>. </a:t>
            </a:r>
          </a:p>
          <a:p>
            <a:pPr latinLnBrk="1"/>
            <a:r>
              <a:rPr lang="ru-RU" dirty="0" err="1"/>
              <a:t>Трансформаторнинг</a:t>
            </a:r>
            <a:r>
              <a:rPr lang="ru-RU" dirty="0"/>
              <a:t> </a:t>
            </a:r>
            <a:r>
              <a:rPr lang="ru-RU" dirty="0" err="1"/>
              <a:t>асосий</a:t>
            </a:r>
            <a:r>
              <a:rPr lang="ru-RU" dirty="0"/>
              <a:t> </a:t>
            </a:r>
            <a:r>
              <a:rPr lang="ru-RU" dirty="0" err="1"/>
              <a:t>қисмлари</a:t>
            </a:r>
            <a:r>
              <a:rPr lang="ru-RU" dirty="0"/>
              <a:t> </a:t>
            </a:r>
            <a:r>
              <a:rPr lang="ru-RU" dirty="0" err="1"/>
              <a:t>берк</a:t>
            </a:r>
            <a:r>
              <a:rPr lang="ru-RU" dirty="0"/>
              <a:t> </a:t>
            </a:r>
            <a:r>
              <a:rPr lang="ru-RU" dirty="0" err="1"/>
              <a:t>пўлат</a:t>
            </a:r>
            <a:r>
              <a:rPr lang="ru-RU" dirty="0"/>
              <a:t> </a:t>
            </a:r>
            <a:r>
              <a:rPr lang="ru-RU" dirty="0" err="1"/>
              <a:t>ўзак</a:t>
            </a:r>
            <a:r>
              <a:rPr lang="ru-RU" dirty="0"/>
              <a:t> (магнит </a:t>
            </a:r>
            <a:r>
              <a:rPr lang="ru-RU" dirty="0" err="1"/>
              <a:t>ўтказгич</a:t>
            </a:r>
            <a:r>
              <a:rPr lang="ru-RU" dirty="0"/>
              <a:t>) </a:t>
            </a:r>
            <a:r>
              <a:rPr lang="ru-RU" dirty="0" err="1"/>
              <a:t>ва</a:t>
            </a:r>
            <a:r>
              <a:rPr lang="ru-RU" dirty="0"/>
              <a:t> </a:t>
            </a:r>
            <a:r>
              <a:rPr lang="ru-RU" dirty="0" err="1"/>
              <a:t>унга</a:t>
            </a:r>
            <a:r>
              <a:rPr lang="ru-RU" dirty="0"/>
              <a:t> </a:t>
            </a:r>
            <a:r>
              <a:rPr lang="ru-RU" dirty="0" err="1"/>
              <a:t>ўраладиган</a:t>
            </a:r>
            <a:r>
              <a:rPr lang="ru-RU" dirty="0"/>
              <a:t> </a:t>
            </a:r>
            <a:r>
              <a:rPr lang="ru-RU" dirty="0" err="1"/>
              <a:t>чўлғамлар</a:t>
            </a:r>
            <a:r>
              <a:rPr lang="ru-RU" dirty="0"/>
              <a:t> </a:t>
            </a:r>
            <a:r>
              <a:rPr lang="ru-RU" dirty="0" err="1"/>
              <a:t>ҳисобланади</a:t>
            </a:r>
            <a:r>
              <a:rPr lang="ru-RU" dirty="0"/>
              <a:t>. </a:t>
            </a:r>
            <a:r>
              <a:rPr lang="ru-RU" dirty="0" err="1"/>
              <a:t>Ўзаклар</a:t>
            </a:r>
            <a:r>
              <a:rPr lang="ru-RU" dirty="0"/>
              <a:t> </a:t>
            </a:r>
            <a:r>
              <a:rPr lang="ru-RU" dirty="0" err="1"/>
              <a:t>стерженли</a:t>
            </a:r>
            <a:r>
              <a:rPr lang="ru-RU" dirty="0"/>
              <a:t>, </a:t>
            </a:r>
            <a:r>
              <a:rPr lang="ru-RU" dirty="0" err="1"/>
              <a:t>бронли</a:t>
            </a:r>
            <a:r>
              <a:rPr lang="ru-RU" dirty="0"/>
              <a:t>, </a:t>
            </a:r>
            <a:r>
              <a:rPr lang="ru-RU" dirty="0" err="1"/>
              <a:t>торреодал</a:t>
            </a:r>
            <a:r>
              <a:rPr lang="ru-RU" dirty="0"/>
              <a:t>, </a:t>
            </a:r>
            <a:r>
              <a:rPr lang="ru-RU" dirty="0" err="1"/>
              <a:t>тасмасимон</a:t>
            </a:r>
            <a:r>
              <a:rPr lang="ru-RU" dirty="0"/>
              <a:t> </a:t>
            </a:r>
            <a:r>
              <a:rPr lang="ru-RU" dirty="0" err="1"/>
              <a:t>кесимли</a:t>
            </a:r>
            <a:r>
              <a:rPr lang="ru-RU" dirty="0"/>
              <a:t> </a:t>
            </a:r>
            <a:r>
              <a:rPr lang="ru-RU" dirty="0" err="1"/>
              <a:t>бўлиши</a:t>
            </a:r>
            <a:r>
              <a:rPr lang="ru-RU" dirty="0"/>
              <a:t> </a:t>
            </a:r>
            <a:r>
              <a:rPr lang="ru-RU" dirty="0" err="1"/>
              <a:t>мумкин</a:t>
            </a:r>
            <a:r>
              <a:rPr lang="ru-RU" dirty="0"/>
              <a:t> (</a:t>
            </a:r>
            <a:r>
              <a:rPr lang="uz-Cyrl-UZ" dirty="0"/>
              <a:t>3-</a:t>
            </a:r>
            <a:r>
              <a:rPr lang="ru-RU" dirty="0" err="1"/>
              <a:t>расм</a:t>
            </a:r>
            <a:r>
              <a:rPr lang="ru-RU" dirty="0"/>
              <a:t>). </a:t>
            </a:r>
          </a:p>
          <a:p>
            <a:pPr latinLnBrk="1"/>
            <a:r>
              <a:rPr lang="ru-RU" dirty="0" err="1"/>
              <a:t>Ўзакнинг</a:t>
            </a:r>
            <a:r>
              <a:rPr lang="ru-RU" dirty="0"/>
              <a:t> </a:t>
            </a:r>
            <a:r>
              <a:rPr lang="ru-RU" dirty="0" err="1"/>
              <a:t>чўлғам</a:t>
            </a:r>
            <a:r>
              <a:rPr lang="ru-RU" dirty="0"/>
              <a:t> </a:t>
            </a:r>
            <a:r>
              <a:rPr lang="ru-RU" dirty="0" err="1"/>
              <a:t>ўраладиган</a:t>
            </a:r>
            <a:r>
              <a:rPr lang="ru-RU" dirty="0"/>
              <a:t> </a:t>
            </a:r>
            <a:r>
              <a:rPr lang="ru-RU" dirty="0" err="1"/>
              <a:t>қисми</a:t>
            </a:r>
            <a:r>
              <a:rPr lang="ru-RU" dirty="0"/>
              <a:t> </a:t>
            </a:r>
            <a:r>
              <a:rPr lang="ru-RU" dirty="0" err="1"/>
              <a:t>стержен</a:t>
            </a:r>
            <a:r>
              <a:rPr lang="ru-RU" dirty="0"/>
              <a:t>, </a:t>
            </a:r>
            <a:r>
              <a:rPr lang="ru-RU" dirty="0" err="1"/>
              <a:t>чўлғам</a:t>
            </a:r>
            <a:r>
              <a:rPr lang="ru-RU" dirty="0"/>
              <a:t> </a:t>
            </a:r>
            <a:r>
              <a:rPr lang="ru-RU" dirty="0" err="1"/>
              <a:t>ўралмайдиган</a:t>
            </a:r>
            <a:r>
              <a:rPr lang="ru-RU" dirty="0"/>
              <a:t> </a:t>
            </a:r>
            <a:r>
              <a:rPr lang="ru-RU" dirty="0" err="1"/>
              <a:t>ва</a:t>
            </a:r>
            <a:r>
              <a:rPr lang="ru-RU" dirty="0"/>
              <a:t> магнит </a:t>
            </a:r>
            <a:r>
              <a:rPr lang="ru-RU" dirty="0" err="1"/>
              <a:t>занжирни</a:t>
            </a:r>
            <a:r>
              <a:rPr lang="ru-RU" dirty="0"/>
              <a:t> </a:t>
            </a:r>
            <a:r>
              <a:rPr lang="ru-RU" dirty="0" err="1"/>
              <a:t>туташтириш</a:t>
            </a:r>
            <a:r>
              <a:rPr lang="ru-RU" dirty="0"/>
              <a:t> </a:t>
            </a:r>
            <a:r>
              <a:rPr lang="ru-RU" dirty="0" err="1"/>
              <a:t>учун</a:t>
            </a:r>
            <a:r>
              <a:rPr lang="ru-RU" dirty="0"/>
              <a:t> </a:t>
            </a:r>
            <a:r>
              <a:rPr lang="ru-RU" dirty="0" err="1"/>
              <a:t>хизмат</a:t>
            </a:r>
            <a:r>
              <a:rPr lang="ru-RU" dirty="0"/>
              <a:t> </a:t>
            </a:r>
            <a:r>
              <a:rPr lang="ru-RU" dirty="0" err="1"/>
              <a:t>қиладиган</a:t>
            </a:r>
            <a:r>
              <a:rPr lang="ru-RU" dirty="0"/>
              <a:t> </a:t>
            </a:r>
            <a:r>
              <a:rPr lang="ru-RU" dirty="0" err="1"/>
              <a:t>қисми</a:t>
            </a:r>
            <a:r>
              <a:rPr lang="ru-RU" dirty="0"/>
              <a:t> </a:t>
            </a:r>
            <a:r>
              <a:rPr lang="ru-RU" dirty="0" err="1"/>
              <a:t>эса</a:t>
            </a:r>
            <a:r>
              <a:rPr lang="ru-RU" dirty="0"/>
              <a:t> ярмо </a:t>
            </a:r>
            <a:r>
              <a:rPr lang="ru-RU" dirty="0" err="1"/>
              <a:t>дейилади</a:t>
            </a:r>
            <a:r>
              <a:rPr lang="ru-RU" dirty="0"/>
              <a:t>.  </a:t>
            </a:r>
          </a:p>
          <a:p>
            <a:pPr latinLnBrk="1"/>
            <a:r>
              <a:rPr lang="ru-RU" dirty="0" err="1"/>
              <a:t>Стерженли</a:t>
            </a:r>
            <a:r>
              <a:rPr lang="ru-RU" dirty="0"/>
              <a:t> </a:t>
            </a:r>
            <a:r>
              <a:rPr lang="ru-RU" dirty="0" err="1"/>
              <a:t>бир</a:t>
            </a:r>
            <a:r>
              <a:rPr lang="ru-RU" dirty="0"/>
              <a:t> </a:t>
            </a:r>
            <a:r>
              <a:rPr lang="ru-RU" dirty="0" err="1"/>
              <a:t>фазали</a:t>
            </a:r>
            <a:r>
              <a:rPr lang="ru-RU" dirty="0"/>
              <a:t> </a:t>
            </a:r>
            <a:r>
              <a:rPr lang="ru-RU" dirty="0" err="1"/>
              <a:t>трансформаторларда</a:t>
            </a:r>
            <a:r>
              <a:rPr lang="ru-RU" dirty="0"/>
              <a:t> </a:t>
            </a:r>
            <a:r>
              <a:rPr lang="ru-RU" dirty="0" err="1"/>
              <a:t>чўлғамлар</a:t>
            </a:r>
            <a:r>
              <a:rPr lang="ru-RU" dirty="0"/>
              <a:t> </a:t>
            </a:r>
            <a:r>
              <a:rPr lang="ru-RU" dirty="0" err="1"/>
              <a:t>ҳар</a:t>
            </a:r>
            <a:r>
              <a:rPr lang="ru-RU" dirty="0"/>
              <a:t> </a:t>
            </a:r>
            <a:r>
              <a:rPr lang="ru-RU" dirty="0" err="1"/>
              <a:t>иккала</a:t>
            </a:r>
            <a:r>
              <a:rPr lang="ru-RU" dirty="0"/>
              <a:t> </a:t>
            </a:r>
            <a:r>
              <a:rPr lang="ru-RU" dirty="0" err="1"/>
              <a:t>стерженларга</a:t>
            </a:r>
            <a:r>
              <a:rPr lang="ru-RU" dirty="0"/>
              <a:t> (</a:t>
            </a:r>
            <a:r>
              <a:rPr lang="ru-RU" dirty="0" err="1"/>
              <a:t>ҳар</a:t>
            </a:r>
            <a:r>
              <a:rPr lang="ru-RU" dirty="0"/>
              <a:t> </a:t>
            </a:r>
            <a:r>
              <a:rPr lang="ru-RU" dirty="0" err="1"/>
              <a:t>бир</a:t>
            </a:r>
            <a:r>
              <a:rPr lang="ru-RU" dirty="0"/>
              <a:t> </a:t>
            </a:r>
            <a:r>
              <a:rPr lang="ru-RU" dirty="0" err="1"/>
              <a:t>чўлғамнинг</a:t>
            </a:r>
            <a:r>
              <a:rPr lang="ru-RU" dirty="0"/>
              <a:t> </a:t>
            </a:r>
            <a:r>
              <a:rPr lang="ru-RU" dirty="0" err="1"/>
              <a:t>ярми</a:t>
            </a:r>
            <a:r>
              <a:rPr lang="ru-RU" dirty="0"/>
              <a:t> </a:t>
            </a:r>
            <a:r>
              <a:rPr lang="ru-RU" dirty="0" err="1"/>
              <a:t>биринчи</a:t>
            </a:r>
            <a:r>
              <a:rPr lang="ru-RU" dirty="0"/>
              <a:t> </a:t>
            </a:r>
            <a:r>
              <a:rPr lang="ru-RU" dirty="0" err="1"/>
              <a:t>стерж</a:t>
            </a:r>
            <a:r>
              <a:rPr lang="en-US" dirty="0"/>
              <a:t>e</a:t>
            </a:r>
            <a:r>
              <a:rPr lang="ru-RU" dirty="0" err="1"/>
              <a:t>нга</a:t>
            </a:r>
            <a:r>
              <a:rPr lang="ru-RU" dirty="0"/>
              <a:t> </a:t>
            </a:r>
            <a:r>
              <a:rPr lang="ru-RU" dirty="0" err="1"/>
              <a:t>ва</a:t>
            </a:r>
            <a:r>
              <a:rPr lang="ru-RU" dirty="0"/>
              <a:t> </a:t>
            </a:r>
            <a:r>
              <a:rPr lang="ru-RU" dirty="0" err="1"/>
              <a:t>бошқасига</a:t>
            </a:r>
            <a:r>
              <a:rPr lang="ru-RU" dirty="0"/>
              <a:t> </a:t>
            </a:r>
            <a:r>
              <a:rPr lang="ru-RU" dirty="0" err="1"/>
              <a:t>эса</a:t>
            </a:r>
            <a:r>
              <a:rPr lang="ru-RU" dirty="0"/>
              <a:t> </a:t>
            </a:r>
            <a:r>
              <a:rPr lang="ru-RU" dirty="0" err="1"/>
              <a:t>иккинчи</a:t>
            </a:r>
            <a:r>
              <a:rPr lang="ru-RU" dirty="0"/>
              <a:t> </a:t>
            </a:r>
            <a:r>
              <a:rPr lang="ru-RU" dirty="0" err="1"/>
              <a:t>ярми</a:t>
            </a:r>
            <a:r>
              <a:rPr lang="ru-RU" dirty="0"/>
              <a:t>) </a:t>
            </a:r>
            <a:r>
              <a:rPr lang="ru-RU" dirty="0" err="1"/>
              <a:t>ўралади</a:t>
            </a:r>
            <a:r>
              <a:rPr lang="ru-RU" dirty="0"/>
              <a:t>. </a:t>
            </a:r>
            <a:r>
              <a:rPr lang="ru-RU" dirty="0" err="1"/>
              <a:t>Бронли</a:t>
            </a:r>
            <a:r>
              <a:rPr lang="ru-RU" dirty="0"/>
              <a:t> (Ш-</a:t>
            </a:r>
            <a:r>
              <a:rPr lang="ru-RU" dirty="0" err="1"/>
              <a:t>симон</a:t>
            </a:r>
            <a:r>
              <a:rPr lang="ru-RU" dirty="0"/>
              <a:t>) </a:t>
            </a:r>
            <a:r>
              <a:rPr lang="ru-RU" dirty="0" err="1"/>
              <a:t>бир</a:t>
            </a:r>
            <a:r>
              <a:rPr lang="ru-RU" dirty="0"/>
              <a:t> </a:t>
            </a:r>
            <a:r>
              <a:rPr lang="ru-RU" dirty="0" err="1"/>
              <a:t>фазали</a:t>
            </a:r>
            <a:r>
              <a:rPr lang="ru-RU" dirty="0"/>
              <a:t> </a:t>
            </a:r>
            <a:r>
              <a:rPr lang="ru-RU" dirty="0" err="1"/>
              <a:t>трансформаторлари</a:t>
            </a:r>
            <a:r>
              <a:rPr lang="ru-RU" dirty="0"/>
              <a:t> </a:t>
            </a:r>
            <a:r>
              <a:rPr lang="ru-RU" dirty="0" err="1"/>
              <a:t>ҳар</a:t>
            </a:r>
            <a:r>
              <a:rPr lang="ru-RU" dirty="0"/>
              <a:t> </a:t>
            </a:r>
            <a:r>
              <a:rPr lang="ru-RU" dirty="0" err="1"/>
              <a:t>иккала</a:t>
            </a:r>
            <a:r>
              <a:rPr lang="ru-RU" dirty="0"/>
              <a:t> </a:t>
            </a:r>
            <a:r>
              <a:rPr lang="ru-RU" dirty="0" err="1"/>
              <a:t>чўлғамлар</a:t>
            </a:r>
            <a:r>
              <a:rPr lang="ru-RU" dirty="0"/>
              <a:t> </a:t>
            </a:r>
            <a:r>
              <a:rPr lang="ru-RU" dirty="0" err="1"/>
              <a:t>ўртадаги</a:t>
            </a:r>
            <a:r>
              <a:rPr lang="ru-RU" dirty="0"/>
              <a:t> </a:t>
            </a:r>
            <a:r>
              <a:rPr lang="ru-RU" dirty="0" err="1"/>
              <a:t>стерж</a:t>
            </a:r>
            <a:r>
              <a:rPr lang="en-US" dirty="0"/>
              <a:t>e</a:t>
            </a:r>
            <a:r>
              <a:rPr lang="ru-RU" dirty="0" err="1"/>
              <a:t>нга</a:t>
            </a:r>
            <a:r>
              <a:rPr lang="ru-RU" dirty="0"/>
              <a:t> </a:t>
            </a:r>
            <a:r>
              <a:rPr lang="ru-RU" dirty="0" err="1"/>
              <a:t>ўралади</a:t>
            </a:r>
            <a:r>
              <a:rPr lang="ru-RU" dirty="0"/>
              <a:t>, </a:t>
            </a:r>
            <a:r>
              <a:rPr lang="ru-RU" dirty="0" err="1"/>
              <a:t>уч</a:t>
            </a:r>
            <a:r>
              <a:rPr lang="ru-RU" dirty="0"/>
              <a:t> </a:t>
            </a:r>
            <a:r>
              <a:rPr lang="ru-RU" dirty="0" err="1"/>
              <a:t>фазали</a:t>
            </a:r>
            <a:r>
              <a:rPr lang="ru-RU" dirty="0"/>
              <a:t> </a:t>
            </a:r>
            <a:r>
              <a:rPr lang="ru-RU" dirty="0" err="1"/>
              <a:t>трансформаторларда</a:t>
            </a:r>
            <a:r>
              <a:rPr lang="ru-RU" dirty="0"/>
              <a:t> </a:t>
            </a:r>
            <a:r>
              <a:rPr lang="ru-RU" dirty="0" err="1"/>
              <a:t>эса</a:t>
            </a:r>
            <a:r>
              <a:rPr lang="ru-RU" dirty="0"/>
              <a:t> </a:t>
            </a:r>
            <a:r>
              <a:rPr lang="ru-RU" dirty="0" err="1"/>
              <a:t>ҳар</a:t>
            </a:r>
            <a:r>
              <a:rPr lang="ru-RU" dirty="0"/>
              <a:t> </a:t>
            </a:r>
            <a:r>
              <a:rPr lang="ru-RU" dirty="0" err="1"/>
              <a:t>бир</a:t>
            </a:r>
            <a:r>
              <a:rPr lang="ru-RU" dirty="0"/>
              <a:t> фаза </a:t>
            </a:r>
            <a:r>
              <a:rPr lang="ru-RU" dirty="0" err="1"/>
              <a:t>бирламчи</a:t>
            </a:r>
            <a:r>
              <a:rPr lang="ru-RU" dirty="0"/>
              <a:t> </a:t>
            </a:r>
            <a:r>
              <a:rPr lang="ru-RU" dirty="0" err="1"/>
              <a:t>ва</a:t>
            </a:r>
            <a:r>
              <a:rPr lang="ru-RU" dirty="0"/>
              <a:t> </a:t>
            </a:r>
            <a:r>
              <a:rPr lang="ru-RU" dirty="0" err="1"/>
              <a:t>иккиламчи</a:t>
            </a:r>
            <a:r>
              <a:rPr lang="ru-RU" dirty="0"/>
              <a:t> </a:t>
            </a:r>
            <a:r>
              <a:rPr lang="ru-RU" dirty="0" err="1"/>
              <a:t>чўлғамлар</a:t>
            </a:r>
            <a:r>
              <a:rPr lang="ru-RU" dirty="0"/>
              <a:t> </a:t>
            </a:r>
            <a:r>
              <a:rPr lang="ru-RU" dirty="0" err="1"/>
              <a:t>ўз</a:t>
            </a:r>
            <a:r>
              <a:rPr lang="ru-RU" dirty="0"/>
              <a:t> </a:t>
            </a:r>
            <a:r>
              <a:rPr lang="ru-RU" dirty="0" err="1"/>
              <a:t>стерженларига</a:t>
            </a:r>
            <a:r>
              <a:rPr lang="ru-RU" dirty="0"/>
              <a:t> </a:t>
            </a:r>
            <a:r>
              <a:rPr lang="ru-RU" dirty="0" err="1"/>
              <a:t>ўралади</a:t>
            </a:r>
            <a:r>
              <a:rPr lang="ru-RU" dirty="0"/>
              <a:t>. </a:t>
            </a:r>
            <a:r>
              <a:rPr lang="ru-RU" dirty="0" err="1"/>
              <a:t>Торреодал</a:t>
            </a:r>
            <a:r>
              <a:rPr lang="ru-RU" dirty="0"/>
              <a:t> </a:t>
            </a:r>
            <a:r>
              <a:rPr lang="ru-RU" dirty="0" err="1"/>
              <a:t>трансформаторлар</a:t>
            </a:r>
            <a:r>
              <a:rPr lang="ru-RU" dirty="0"/>
              <a:t> </a:t>
            </a:r>
            <a:r>
              <a:rPr lang="ru-RU" dirty="0" err="1"/>
              <a:t>бир</a:t>
            </a:r>
            <a:r>
              <a:rPr lang="ru-RU" dirty="0"/>
              <a:t> </a:t>
            </a:r>
            <a:r>
              <a:rPr lang="ru-RU" dirty="0" err="1"/>
              <a:t>фазали</a:t>
            </a:r>
            <a:r>
              <a:rPr lang="ru-RU" dirty="0"/>
              <a:t> </a:t>
            </a:r>
            <a:r>
              <a:rPr lang="ru-RU" dirty="0" err="1"/>
              <a:t>ва</a:t>
            </a:r>
            <a:r>
              <a:rPr lang="ru-RU" dirty="0"/>
              <a:t> </a:t>
            </a:r>
            <a:r>
              <a:rPr lang="ru-RU" dirty="0" err="1"/>
              <a:t>кичик</a:t>
            </a:r>
            <a:r>
              <a:rPr lang="ru-RU" dirty="0"/>
              <a:t> </a:t>
            </a:r>
            <a:r>
              <a:rPr lang="ru-RU" dirty="0" err="1"/>
              <a:t>қувватли</a:t>
            </a:r>
            <a:r>
              <a:rPr lang="ru-RU" dirty="0"/>
              <a:t> </a:t>
            </a:r>
            <a:r>
              <a:rPr lang="ru-RU" dirty="0" err="1"/>
              <a:t>тарзда</a:t>
            </a:r>
            <a:r>
              <a:rPr lang="ru-RU" dirty="0"/>
              <a:t> </a:t>
            </a:r>
            <a:r>
              <a:rPr lang="ru-RU" dirty="0" err="1"/>
              <a:t>ясалади</a:t>
            </a:r>
            <a:r>
              <a:rPr lang="ru-RU" dirty="0"/>
              <a:t>. </a:t>
            </a:r>
            <a:r>
              <a:rPr lang="ru-RU" dirty="0" err="1"/>
              <a:t>Ўзаклар</a:t>
            </a:r>
            <a:r>
              <a:rPr lang="ru-RU" dirty="0"/>
              <a:t> </a:t>
            </a:r>
            <a:r>
              <a:rPr lang="ru-RU" dirty="0" err="1"/>
              <a:t>материали</a:t>
            </a:r>
            <a:r>
              <a:rPr lang="ru-RU" dirty="0"/>
              <a:t> Э-41, Э-42 </a:t>
            </a:r>
            <a:r>
              <a:rPr lang="ru-RU" dirty="0" err="1"/>
              <a:t>ва</a:t>
            </a:r>
            <a:r>
              <a:rPr lang="ru-RU" dirty="0"/>
              <a:t> </a:t>
            </a:r>
            <a:r>
              <a:rPr lang="ru-RU" dirty="0" err="1"/>
              <a:t>бошқа</a:t>
            </a:r>
            <a:r>
              <a:rPr lang="ru-RU" dirty="0"/>
              <a:t> </a:t>
            </a:r>
            <a:r>
              <a:rPr lang="ru-RU" dirty="0" err="1"/>
              <a:t>маркалардаги</a:t>
            </a:r>
            <a:r>
              <a:rPr lang="ru-RU" dirty="0"/>
              <a:t> </a:t>
            </a:r>
            <a:r>
              <a:rPr lang="ru-RU" dirty="0" err="1"/>
              <a:t>махсус</a:t>
            </a:r>
            <a:r>
              <a:rPr lang="ru-RU" dirty="0"/>
              <a:t> электротехник </a:t>
            </a:r>
            <a:r>
              <a:rPr lang="ru-RU" dirty="0" err="1"/>
              <a:t>пўлат</a:t>
            </a:r>
            <a:r>
              <a:rPr lang="ru-RU" dirty="0"/>
              <a:t> </a:t>
            </a:r>
            <a:r>
              <a:rPr lang="ru-RU" dirty="0" err="1"/>
              <a:t>пластиналарда</a:t>
            </a:r>
            <a:r>
              <a:rPr lang="ru-RU" dirty="0"/>
              <a:t> </a:t>
            </a:r>
            <a:r>
              <a:rPr lang="ru-RU" dirty="0" err="1"/>
              <a:t>ташкил</a:t>
            </a:r>
            <a:r>
              <a:rPr lang="ru-RU" dirty="0"/>
              <a:t> </a:t>
            </a:r>
            <a:r>
              <a:rPr lang="ru-RU" dirty="0" err="1"/>
              <a:t>топади</a:t>
            </a:r>
            <a:r>
              <a:rPr lang="ru-RU" dirty="0"/>
              <a:t>. </a:t>
            </a:r>
          </a:p>
          <a:p>
            <a:r>
              <a:rPr lang="ru-RU" dirty="0" err="1"/>
              <a:t>Пластиналар</a:t>
            </a:r>
            <a:r>
              <a:rPr lang="ru-RU" dirty="0"/>
              <a:t> </a:t>
            </a:r>
            <a:r>
              <a:rPr lang="ru-RU" dirty="0" err="1"/>
              <a:t>қалинлиги</a:t>
            </a:r>
            <a:r>
              <a:rPr lang="ru-RU" dirty="0"/>
              <a:t> трансформатор </a:t>
            </a:r>
            <a:r>
              <a:rPr lang="ru-RU" dirty="0" err="1"/>
              <a:t>частотасига</a:t>
            </a:r>
            <a:r>
              <a:rPr lang="ru-RU" dirty="0"/>
              <a:t> </a:t>
            </a:r>
            <a:r>
              <a:rPr lang="ru-RU" dirty="0" err="1"/>
              <a:t>боғлиқ</a:t>
            </a:r>
            <a:r>
              <a:rPr lang="ru-RU" dirty="0"/>
              <a:t>. </a:t>
            </a:r>
            <a:r>
              <a:rPr lang="en-US" dirty="0"/>
              <a:t>f</a:t>
            </a:r>
            <a:r>
              <a:rPr lang="ru-RU" dirty="0"/>
              <a:t>=50 Гц </a:t>
            </a:r>
            <a:r>
              <a:rPr lang="ru-RU" dirty="0" err="1"/>
              <a:t>частотада</a:t>
            </a:r>
            <a:r>
              <a:rPr lang="ru-RU" dirty="0"/>
              <a:t> </a:t>
            </a:r>
            <a:r>
              <a:rPr lang="ru-RU" dirty="0" err="1"/>
              <a:t>ишлайдиган</a:t>
            </a:r>
            <a:r>
              <a:rPr lang="ru-RU" dirty="0"/>
              <a:t> </a:t>
            </a:r>
            <a:r>
              <a:rPr lang="ru-RU" dirty="0" err="1"/>
              <a:t>трансформаторлар</a:t>
            </a:r>
            <a:r>
              <a:rPr lang="ru-RU" dirty="0"/>
              <a:t> </a:t>
            </a:r>
            <a:r>
              <a:rPr lang="ru-RU" dirty="0" err="1"/>
              <a:t>учун</a:t>
            </a:r>
            <a:r>
              <a:rPr lang="ru-RU" dirty="0"/>
              <a:t> 0,5 мм </a:t>
            </a:r>
            <a:r>
              <a:rPr lang="ru-RU" dirty="0" err="1"/>
              <a:t>ёки</a:t>
            </a:r>
            <a:r>
              <a:rPr lang="ru-RU" dirty="0"/>
              <a:t> 0,35 </a:t>
            </a:r>
            <a:r>
              <a:rPr lang="ru-RU" dirty="0" err="1"/>
              <a:t>ммли</a:t>
            </a:r>
            <a:r>
              <a:rPr lang="ru-RU" dirty="0"/>
              <a:t> </a:t>
            </a:r>
            <a:r>
              <a:rPr lang="ru-RU" dirty="0" err="1"/>
              <a:t>қалинликдаги</a:t>
            </a:r>
            <a:r>
              <a:rPr lang="ru-RU" dirty="0"/>
              <a:t> </a:t>
            </a:r>
            <a:r>
              <a:rPr lang="ru-RU" dirty="0" err="1"/>
              <a:t>пўлат</a:t>
            </a:r>
            <a:r>
              <a:rPr lang="ru-RU" dirty="0"/>
              <a:t> </a:t>
            </a:r>
            <a:r>
              <a:rPr lang="ru-RU" dirty="0" err="1"/>
              <a:t>пластиналардан</a:t>
            </a:r>
            <a:r>
              <a:rPr lang="ru-RU" dirty="0"/>
              <a:t>, </a:t>
            </a:r>
            <a:r>
              <a:rPr lang="ru-RU" dirty="0" err="1"/>
              <a:t>юқорироқ</a:t>
            </a:r>
            <a:r>
              <a:rPr lang="ru-RU" dirty="0"/>
              <a:t> </a:t>
            </a:r>
            <a:r>
              <a:rPr lang="ru-RU" dirty="0" err="1"/>
              <a:t>частоталарда</a:t>
            </a:r>
            <a:r>
              <a:rPr lang="ru-RU" dirty="0"/>
              <a:t> </a:t>
            </a:r>
            <a:r>
              <a:rPr lang="ru-RU" dirty="0" err="1"/>
              <a:t>ишлайдиган</a:t>
            </a:r>
            <a:r>
              <a:rPr lang="ru-RU" dirty="0"/>
              <a:t> </a:t>
            </a:r>
            <a:r>
              <a:rPr lang="ru-RU" dirty="0" err="1"/>
              <a:t>трансформаторлар</a:t>
            </a:r>
            <a:r>
              <a:rPr lang="ru-RU" dirty="0"/>
              <a:t> </a:t>
            </a:r>
            <a:r>
              <a:rPr lang="ru-RU" dirty="0" err="1"/>
              <a:t>учун</a:t>
            </a:r>
            <a:r>
              <a:rPr lang="ru-RU" dirty="0"/>
              <a:t> </a:t>
            </a:r>
            <a:r>
              <a:rPr lang="ru-RU" dirty="0" err="1"/>
              <a:t>эса</a:t>
            </a:r>
            <a:r>
              <a:rPr lang="ru-RU" dirty="0"/>
              <a:t> 0,2 дан 0,08 </a:t>
            </a:r>
            <a:r>
              <a:rPr lang="ru-RU" dirty="0" err="1"/>
              <a:t>ммли</a:t>
            </a:r>
            <a:r>
              <a:rPr lang="ru-RU" dirty="0"/>
              <a:t> </a:t>
            </a:r>
            <a:r>
              <a:rPr lang="ru-RU" dirty="0" err="1"/>
              <a:t>қалинликдаги</a:t>
            </a:r>
            <a:r>
              <a:rPr lang="ru-RU" dirty="0"/>
              <a:t> </a:t>
            </a:r>
            <a:r>
              <a:rPr lang="ru-RU" dirty="0" err="1"/>
              <a:t>пўлат</a:t>
            </a:r>
            <a:r>
              <a:rPr lang="ru-RU" dirty="0"/>
              <a:t> </a:t>
            </a:r>
            <a:r>
              <a:rPr lang="ru-RU" dirty="0" err="1"/>
              <a:t>пластиналардан</a:t>
            </a:r>
            <a:r>
              <a:rPr lang="ru-RU" dirty="0"/>
              <a:t> </a:t>
            </a:r>
            <a:r>
              <a:rPr lang="ru-RU" dirty="0" err="1"/>
              <a:t>фойдаланилади</a:t>
            </a:r>
            <a:r>
              <a:rPr lang="ru-RU" dirty="0"/>
              <a:t>. </a:t>
            </a:r>
          </a:p>
        </p:txBody>
      </p:sp>
    </p:spTree>
    <p:extLst>
      <p:ext uri="{BB962C8B-B14F-4D97-AF65-F5344CB8AC3E}">
        <p14:creationId xmlns:p14="http://schemas.microsoft.com/office/powerpoint/2010/main" val="709489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Picture 11730"/>
          <p:cNvPicPr>
            <a:picLocks noGrp="1"/>
          </p:cNvPicPr>
          <p:nvPr>
            <p:ph idx="1"/>
          </p:nvPr>
        </p:nvPicPr>
        <p:blipFill>
          <a:blip r:embed="rId2"/>
          <a:stretch>
            <a:fillRect/>
          </a:stretch>
        </p:blipFill>
        <p:spPr>
          <a:xfrm>
            <a:off x="646111" y="2099499"/>
            <a:ext cx="4724400" cy="2790825"/>
          </a:xfrm>
          <a:prstGeom prst="rect">
            <a:avLst/>
          </a:prstGeom>
        </p:spPr>
      </p:pic>
      <p:pic>
        <p:nvPicPr>
          <p:cNvPr id="5" name="Picture 11763"/>
          <p:cNvPicPr/>
          <p:nvPr/>
        </p:nvPicPr>
        <p:blipFill>
          <a:blip r:embed="rId3"/>
          <a:stretch>
            <a:fillRect/>
          </a:stretch>
        </p:blipFill>
        <p:spPr>
          <a:xfrm>
            <a:off x="6432232" y="2536061"/>
            <a:ext cx="3899535" cy="958850"/>
          </a:xfrm>
          <a:prstGeom prst="rect">
            <a:avLst/>
          </a:prstGeom>
        </p:spPr>
      </p:pic>
      <p:sp>
        <p:nvSpPr>
          <p:cNvPr id="6" name="Прямоугольник 5"/>
          <p:cNvSpPr/>
          <p:nvPr/>
        </p:nvSpPr>
        <p:spPr>
          <a:xfrm>
            <a:off x="1044963" y="5254289"/>
            <a:ext cx="3200941" cy="369332"/>
          </a:xfrm>
          <a:prstGeom prst="rect">
            <a:avLst/>
          </a:prstGeom>
        </p:spPr>
        <p:txBody>
          <a:bodyPr wrap="none">
            <a:spAutoFit/>
          </a:bodyPr>
          <a:lstStyle/>
          <a:p>
            <a:r>
              <a:rPr lang="ru-RU" kern="100" dirty="0" err="1" smtClean="0">
                <a:effectLst/>
                <a:latin typeface="Times New Roman" panose="02020603050405020304" pitchFamily="18" charset="0"/>
                <a:ea typeface="Batang"/>
              </a:rPr>
              <a:t>Трансформаторнинг</a:t>
            </a:r>
            <a:r>
              <a:rPr lang="ru-RU" kern="100" dirty="0" smtClean="0">
                <a:effectLst/>
                <a:latin typeface="Times New Roman" panose="02020603050405020304" pitchFamily="18" charset="0"/>
                <a:ea typeface="Batang"/>
              </a:rPr>
              <a:t> </a:t>
            </a:r>
            <a:r>
              <a:rPr lang="ru-RU" kern="100" dirty="0" err="1" smtClean="0">
                <a:effectLst/>
                <a:latin typeface="Times New Roman" panose="02020603050405020304" pitchFamily="18" charset="0"/>
                <a:ea typeface="Batang"/>
              </a:rPr>
              <a:t>тузилиши</a:t>
            </a:r>
            <a:endParaRPr lang="ru-RU" dirty="0"/>
          </a:p>
        </p:txBody>
      </p:sp>
      <p:sp>
        <p:nvSpPr>
          <p:cNvPr id="7" name="Прямоугольник 6"/>
          <p:cNvSpPr/>
          <p:nvPr/>
        </p:nvSpPr>
        <p:spPr>
          <a:xfrm>
            <a:off x="6432232" y="4177724"/>
            <a:ext cx="3511089" cy="369332"/>
          </a:xfrm>
          <a:prstGeom prst="rect">
            <a:avLst/>
          </a:prstGeom>
        </p:spPr>
        <p:txBody>
          <a:bodyPr wrap="none">
            <a:spAutoFit/>
          </a:bodyPr>
          <a:lstStyle/>
          <a:p>
            <a:r>
              <a:rPr lang="ru-RU" kern="100" dirty="0" err="1" smtClean="0">
                <a:effectLst/>
                <a:latin typeface="Times New Roman" panose="02020603050405020304" pitchFamily="18" charset="0"/>
                <a:ea typeface="Batang"/>
              </a:rPr>
              <a:t>Ўзаклар</a:t>
            </a:r>
            <a:r>
              <a:rPr lang="ru-RU" kern="100" dirty="0" smtClean="0">
                <a:effectLst/>
                <a:latin typeface="Times New Roman" panose="02020603050405020304" pitchFamily="18" charset="0"/>
                <a:ea typeface="Batang"/>
              </a:rPr>
              <a:t>, </a:t>
            </a:r>
            <a:r>
              <a:rPr lang="ru-RU" kern="100" dirty="0" err="1" smtClean="0">
                <a:effectLst/>
                <a:latin typeface="Times New Roman" panose="02020603050405020304" pitchFamily="18" charset="0"/>
                <a:ea typeface="Batang"/>
              </a:rPr>
              <a:t>а,б-стерженли</a:t>
            </a:r>
            <a:r>
              <a:rPr lang="ru-RU" kern="100" dirty="0" smtClean="0">
                <a:effectLst/>
                <a:latin typeface="Times New Roman" panose="02020603050405020304" pitchFamily="18" charset="0"/>
                <a:ea typeface="Batang"/>
              </a:rPr>
              <a:t>, в</a:t>
            </a:r>
            <a:r>
              <a:rPr lang="uz-Cyrl-UZ" kern="100" dirty="0" smtClean="0">
                <a:effectLst/>
                <a:latin typeface="Times New Roman" panose="02020603050405020304" pitchFamily="18" charset="0"/>
                <a:ea typeface="Batang"/>
              </a:rPr>
              <a:t>-</a:t>
            </a:r>
            <a:r>
              <a:rPr lang="ru-RU" kern="100" dirty="0" err="1" smtClean="0">
                <a:effectLst/>
                <a:latin typeface="Times New Roman" panose="02020603050405020304" pitchFamily="18" charset="0"/>
                <a:ea typeface="Batang"/>
              </a:rPr>
              <a:t>бронли</a:t>
            </a:r>
            <a:endParaRPr lang="ru-RU" dirty="0"/>
          </a:p>
        </p:txBody>
      </p:sp>
    </p:spTree>
    <p:extLst>
      <p:ext uri="{BB962C8B-B14F-4D97-AF65-F5344CB8AC3E}">
        <p14:creationId xmlns:p14="http://schemas.microsoft.com/office/powerpoint/2010/main" val="362292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9682" y="275877"/>
            <a:ext cx="11482627" cy="6349210"/>
          </a:xfrm>
        </p:spPr>
        <p:txBody>
          <a:bodyPr>
            <a:normAutofit/>
          </a:bodyPr>
          <a:lstStyle/>
          <a:p>
            <a:pPr latinLnBrk="1"/>
            <a:r>
              <a:rPr lang="ru-RU" sz="2400" dirty="0" err="1"/>
              <a:t>Бронли</a:t>
            </a:r>
            <a:r>
              <a:rPr lang="ru-RU" sz="2400" dirty="0"/>
              <a:t> </a:t>
            </a:r>
            <a:r>
              <a:rPr lang="ru-RU" sz="2400" dirty="0" err="1"/>
              <a:t>ўзаклар</a:t>
            </a:r>
            <a:r>
              <a:rPr lang="ru-RU" sz="2400" dirty="0"/>
              <a:t> </a:t>
            </a:r>
            <a:r>
              <a:rPr lang="ru-RU" sz="2400" dirty="0" err="1"/>
              <a:t>штампланган</a:t>
            </a:r>
            <a:r>
              <a:rPr lang="ru-RU" sz="2400" dirty="0"/>
              <a:t> Ш-</a:t>
            </a:r>
            <a:r>
              <a:rPr lang="ru-RU" sz="2400" dirty="0" err="1"/>
              <a:t>симон</a:t>
            </a:r>
            <a:r>
              <a:rPr lang="ru-RU" sz="2400" dirty="0"/>
              <a:t> </a:t>
            </a:r>
            <a:r>
              <a:rPr lang="ru-RU" sz="2400" dirty="0" err="1"/>
              <a:t>пластиналардан</a:t>
            </a:r>
            <a:r>
              <a:rPr lang="ru-RU" sz="2400" dirty="0"/>
              <a:t> </a:t>
            </a:r>
            <a:r>
              <a:rPr lang="ru-RU" sz="2400" dirty="0" err="1"/>
              <a:t>йиғилади</a:t>
            </a:r>
            <a:r>
              <a:rPr lang="ru-RU" sz="2400" dirty="0"/>
              <a:t>. </a:t>
            </a:r>
            <a:r>
              <a:rPr lang="ru-RU" sz="2400" dirty="0" err="1"/>
              <a:t>Торреодал</a:t>
            </a:r>
            <a:r>
              <a:rPr lang="ru-RU" sz="2400" dirty="0"/>
              <a:t> </a:t>
            </a:r>
            <a:r>
              <a:rPr lang="ru-RU" sz="2400" dirty="0" err="1"/>
              <a:t>ўзаклар</a:t>
            </a:r>
            <a:r>
              <a:rPr lang="ru-RU" sz="2400" dirty="0"/>
              <a:t> </a:t>
            </a:r>
            <a:r>
              <a:rPr lang="ru-RU" sz="2400" dirty="0" err="1"/>
              <a:t>оширилган</a:t>
            </a:r>
            <a:r>
              <a:rPr lang="ru-RU" sz="2400" dirty="0"/>
              <a:t> </a:t>
            </a:r>
            <a:r>
              <a:rPr lang="ru-RU" sz="2400" dirty="0" err="1"/>
              <a:t>частотали</a:t>
            </a:r>
            <a:r>
              <a:rPr lang="ru-RU" sz="2400" dirty="0"/>
              <a:t> </a:t>
            </a:r>
            <a:r>
              <a:rPr lang="ru-RU" sz="2400" dirty="0" err="1"/>
              <a:t>кичик</a:t>
            </a:r>
            <a:r>
              <a:rPr lang="ru-RU" sz="2400" dirty="0"/>
              <a:t> </a:t>
            </a:r>
            <a:r>
              <a:rPr lang="ru-RU" sz="2400" dirty="0" err="1"/>
              <a:t>қувватли</a:t>
            </a:r>
            <a:r>
              <a:rPr lang="ru-RU" sz="2400" dirty="0"/>
              <a:t> (</a:t>
            </a:r>
            <a:r>
              <a:rPr lang="ru-RU" sz="2400" dirty="0" err="1"/>
              <a:t>ўнлаб</a:t>
            </a:r>
            <a:r>
              <a:rPr lang="ru-RU" sz="2400" dirty="0"/>
              <a:t> </a:t>
            </a:r>
            <a:r>
              <a:rPr lang="ru-RU" sz="2400" dirty="0" err="1"/>
              <a:t>Втлар</a:t>
            </a:r>
            <a:r>
              <a:rPr lang="ru-RU" sz="2400" dirty="0"/>
              <a:t>) </a:t>
            </a:r>
            <a:r>
              <a:rPr lang="ru-RU" sz="2400" dirty="0" err="1"/>
              <a:t>трансформаторлар</a:t>
            </a:r>
            <a:r>
              <a:rPr lang="ru-RU" sz="2400" dirty="0"/>
              <a:t> </a:t>
            </a:r>
            <a:r>
              <a:rPr lang="ru-RU" sz="2400" dirty="0" err="1"/>
              <a:t>учун</a:t>
            </a:r>
            <a:r>
              <a:rPr lang="ru-RU" sz="2400" dirty="0"/>
              <a:t> </a:t>
            </a:r>
            <a:r>
              <a:rPr lang="ru-RU" sz="2400" dirty="0" err="1"/>
              <a:t>ясалади</a:t>
            </a:r>
            <a:r>
              <a:rPr lang="ru-RU" sz="2400" dirty="0"/>
              <a:t>. </a:t>
            </a:r>
          </a:p>
          <a:p>
            <a:pPr latinLnBrk="1"/>
            <a:r>
              <a:rPr lang="ru-RU" sz="2400" dirty="0" err="1"/>
              <a:t>Кучланишни</a:t>
            </a:r>
            <a:r>
              <a:rPr lang="ru-RU" sz="2400" dirty="0"/>
              <a:t> </a:t>
            </a:r>
            <a:r>
              <a:rPr lang="ru-RU" sz="2400" dirty="0" err="1"/>
              <a:t>трансформациялаш</a:t>
            </a:r>
            <a:r>
              <a:rPr lang="ru-RU" sz="2400" dirty="0"/>
              <a:t> </a:t>
            </a:r>
            <a:r>
              <a:rPr lang="ru-RU" sz="2400" dirty="0" err="1"/>
              <a:t>коэффициенти</a:t>
            </a:r>
            <a:r>
              <a:rPr lang="ru-RU" sz="2400" dirty="0"/>
              <a:t> </a:t>
            </a:r>
            <a:r>
              <a:rPr lang="ru-RU" sz="2400" dirty="0" err="1"/>
              <a:t>бўйича</a:t>
            </a:r>
            <a:r>
              <a:rPr lang="ru-RU" sz="2400" dirty="0"/>
              <a:t> </a:t>
            </a:r>
            <a:r>
              <a:rPr lang="ru-RU" sz="2400" dirty="0" err="1"/>
              <a:t>трансформаторлар</a:t>
            </a:r>
            <a:r>
              <a:rPr lang="ru-RU" sz="2400" dirty="0"/>
              <a:t> </a:t>
            </a:r>
            <a:r>
              <a:rPr lang="ru-RU" sz="2400" dirty="0" err="1"/>
              <a:t>камайтирувчи</a:t>
            </a:r>
            <a:r>
              <a:rPr lang="ru-RU" sz="2400" dirty="0"/>
              <a:t> </a:t>
            </a:r>
            <a:r>
              <a:rPr lang="ru-RU" sz="2400" dirty="0" err="1"/>
              <a:t>ва</a:t>
            </a:r>
            <a:r>
              <a:rPr lang="ru-RU" sz="2400" dirty="0"/>
              <a:t> </a:t>
            </a:r>
            <a:r>
              <a:rPr lang="ru-RU" sz="2400" dirty="0" err="1"/>
              <a:t>орттирувчи</a:t>
            </a:r>
            <a:r>
              <a:rPr lang="ru-RU" sz="2400" dirty="0"/>
              <a:t> </a:t>
            </a:r>
            <a:r>
              <a:rPr lang="ru-RU" sz="2400" dirty="0" err="1"/>
              <a:t>трансформаторларга</a:t>
            </a:r>
            <a:r>
              <a:rPr lang="ru-RU" sz="2400" dirty="0"/>
              <a:t> </a:t>
            </a:r>
            <a:r>
              <a:rPr lang="ru-RU" sz="2400" dirty="0" err="1"/>
              <a:t>бўлинади</a:t>
            </a:r>
            <a:r>
              <a:rPr lang="ru-RU" sz="2400" dirty="0"/>
              <a:t>. </a:t>
            </a:r>
          </a:p>
          <a:p>
            <a:pPr latinLnBrk="1"/>
            <a:r>
              <a:rPr lang="ru-RU" sz="2400" dirty="0" err="1"/>
              <a:t>Трансформаторнинг</a:t>
            </a:r>
            <a:r>
              <a:rPr lang="ru-RU" sz="2400" dirty="0"/>
              <a:t> </a:t>
            </a:r>
            <a:r>
              <a:rPr lang="ru-RU" sz="2400" dirty="0" err="1"/>
              <a:t>ишлаш</a:t>
            </a:r>
            <a:r>
              <a:rPr lang="ru-RU" sz="2400" dirty="0"/>
              <a:t> </a:t>
            </a:r>
            <a:r>
              <a:rPr lang="ru-RU" sz="2400" dirty="0" err="1"/>
              <a:t>принципини</a:t>
            </a:r>
            <a:r>
              <a:rPr lang="ru-RU" sz="2400" dirty="0"/>
              <a:t> </a:t>
            </a:r>
            <a:r>
              <a:rPr lang="ru-RU" sz="2400" dirty="0" err="1"/>
              <a:t>икки</a:t>
            </a:r>
            <a:r>
              <a:rPr lang="ru-RU" sz="2400" dirty="0"/>
              <a:t> </a:t>
            </a:r>
            <a:r>
              <a:rPr lang="ru-RU" sz="2400" dirty="0" err="1"/>
              <a:t>чўлғамли</a:t>
            </a:r>
            <a:r>
              <a:rPr lang="ru-RU" sz="2400" dirty="0"/>
              <a:t> </a:t>
            </a:r>
            <a:r>
              <a:rPr lang="ru-RU" sz="2400" dirty="0" err="1"/>
              <a:t>стерженли</a:t>
            </a:r>
            <a:r>
              <a:rPr lang="ru-RU" sz="2400" dirty="0"/>
              <a:t> трансформатор </a:t>
            </a:r>
            <a:r>
              <a:rPr lang="ru-RU" sz="2400" dirty="0" err="1"/>
              <a:t>ёрдамида</a:t>
            </a:r>
            <a:r>
              <a:rPr lang="ru-RU" sz="2400" dirty="0"/>
              <a:t> </a:t>
            </a:r>
            <a:r>
              <a:rPr lang="ru-RU" sz="2400" dirty="0" err="1"/>
              <a:t>кўриб</a:t>
            </a:r>
            <a:r>
              <a:rPr lang="ru-RU" sz="2400" dirty="0"/>
              <a:t> </a:t>
            </a:r>
            <a:r>
              <a:rPr lang="ru-RU" sz="2400" dirty="0" err="1"/>
              <a:t>чиқамиз</a:t>
            </a:r>
            <a:r>
              <a:rPr lang="ru-RU" sz="2400" dirty="0"/>
              <a:t> (</a:t>
            </a:r>
            <a:r>
              <a:rPr lang="uz-Cyrl-UZ" sz="2400" dirty="0"/>
              <a:t>5-</a:t>
            </a:r>
            <a:r>
              <a:rPr lang="ru-RU" sz="2400" dirty="0" err="1"/>
              <a:t>расм</a:t>
            </a:r>
            <a:r>
              <a:rPr lang="ru-RU" sz="2400" dirty="0"/>
              <a:t>). </a:t>
            </a:r>
          </a:p>
          <a:p>
            <a:pPr latinLnBrk="1"/>
            <a:r>
              <a:rPr lang="ru-RU" sz="2400" dirty="0" err="1"/>
              <a:t>Трансформаторнинг</a:t>
            </a:r>
            <a:r>
              <a:rPr lang="ru-RU" sz="2400" dirty="0"/>
              <a:t> </a:t>
            </a:r>
            <a:r>
              <a:rPr lang="ru-RU" sz="2400" dirty="0" err="1"/>
              <a:t>ишлаш</a:t>
            </a:r>
            <a:r>
              <a:rPr lang="ru-RU" sz="2400" dirty="0"/>
              <a:t> </a:t>
            </a:r>
            <a:r>
              <a:rPr lang="ru-RU" sz="2400" dirty="0" err="1"/>
              <a:t>принципи</a:t>
            </a:r>
            <a:r>
              <a:rPr lang="ru-RU" sz="2400" dirty="0"/>
              <a:t> </a:t>
            </a:r>
            <a:r>
              <a:rPr lang="ru-RU" sz="2400" dirty="0" err="1"/>
              <a:t>бир-бирлари</a:t>
            </a:r>
            <a:r>
              <a:rPr lang="ru-RU" sz="2400" dirty="0"/>
              <a:t> </a:t>
            </a:r>
            <a:r>
              <a:rPr lang="ru-RU" sz="2400" dirty="0" err="1"/>
              <a:t>билан</a:t>
            </a:r>
            <a:r>
              <a:rPr lang="ru-RU" sz="2400" dirty="0"/>
              <a:t> </a:t>
            </a:r>
            <a:r>
              <a:rPr lang="ru-RU" sz="2400" dirty="0" err="1"/>
              <a:t>электр</a:t>
            </a:r>
            <a:r>
              <a:rPr lang="ru-RU" sz="2400" dirty="0"/>
              <a:t> </a:t>
            </a:r>
            <a:r>
              <a:rPr lang="ru-RU" sz="2400" dirty="0" err="1"/>
              <a:t>жиҳатдан</a:t>
            </a:r>
            <a:r>
              <a:rPr lang="ru-RU" sz="2400" dirty="0"/>
              <a:t> </a:t>
            </a:r>
            <a:r>
              <a:rPr lang="ru-RU" sz="2400" dirty="0" err="1"/>
              <a:t>боғланмаган</a:t>
            </a:r>
            <a:r>
              <a:rPr lang="ru-RU" sz="2400" dirty="0"/>
              <a:t> </a:t>
            </a:r>
            <a:r>
              <a:rPr lang="ru-RU" sz="2400" dirty="0" err="1"/>
              <a:t>ва</a:t>
            </a:r>
            <a:r>
              <a:rPr lang="ru-RU" sz="2400" dirty="0"/>
              <a:t> </a:t>
            </a:r>
            <a:r>
              <a:rPr lang="ru-RU" sz="2400" dirty="0" err="1"/>
              <a:t>қўзғалмас</a:t>
            </a:r>
            <a:r>
              <a:rPr lang="ru-RU" sz="2400" dirty="0"/>
              <a:t> </a:t>
            </a:r>
            <a:r>
              <a:rPr lang="ru-RU" sz="2400" dirty="0" err="1"/>
              <a:t>икки</a:t>
            </a:r>
            <a:r>
              <a:rPr lang="ru-RU" sz="2400" dirty="0"/>
              <a:t> </a:t>
            </a:r>
            <a:r>
              <a:rPr lang="ru-RU" sz="2400" dirty="0" err="1"/>
              <a:t>ёки</a:t>
            </a:r>
            <a:r>
              <a:rPr lang="ru-RU" sz="2400" dirty="0"/>
              <a:t> </a:t>
            </a:r>
            <a:r>
              <a:rPr lang="ru-RU" sz="2400" dirty="0" err="1"/>
              <a:t>бир</a:t>
            </a:r>
            <a:r>
              <a:rPr lang="ru-RU" sz="2400" dirty="0"/>
              <a:t> </a:t>
            </a:r>
            <a:r>
              <a:rPr lang="ru-RU" sz="2400" dirty="0" err="1"/>
              <a:t>неча</a:t>
            </a:r>
            <a:r>
              <a:rPr lang="ru-RU" sz="2400" dirty="0"/>
              <a:t> </a:t>
            </a:r>
            <a:r>
              <a:rPr lang="ru-RU" sz="2400" dirty="0" err="1"/>
              <a:t>чўлғамларнинг</a:t>
            </a:r>
            <a:r>
              <a:rPr lang="ru-RU" sz="2400" dirty="0"/>
              <a:t> </a:t>
            </a:r>
            <a:r>
              <a:rPr lang="ru-RU" sz="2400" dirty="0" err="1"/>
              <a:t>ўзаро</a:t>
            </a:r>
            <a:r>
              <a:rPr lang="ru-RU" sz="2400" dirty="0"/>
              <a:t> электромагнит </a:t>
            </a:r>
            <a:r>
              <a:rPr lang="ru-RU" sz="2400" dirty="0" err="1"/>
              <a:t>таъсирланишига</a:t>
            </a:r>
            <a:r>
              <a:rPr lang="ru-RU" sz="2400" dirty="0"/>
              <a:t> </a:t>
            </a:r>
            <a:r>
              <a:rPr lang="ru-RU" sz="2400" dirty="0" err="1"/>
              <a:t>асослангандир</a:t>
            </a:r>
            <a:r>
              <a:rPr lang="ru-RU" sz="2400" dirty="0"/>
              <a:t>. </a:t>
            </a:r>
            <a:r>
              <a:rPr lang="ru-RU" sz="2400" dirty="0" err="1"/>
              <a:t>Чўлғамлар</a:t>
            </a:r>
            <a:r>
              <a:rPr lang="ru-RU" sz="2400" dirty="0"/>
              <a:t> </a:t>
            </a:r>
            <a:r>
              <a:rPr lang="en-US" sz="2400" dirty="0"/>
              <a:t>W</a:t>
            </a:r>
            <a:r>
              <a:rPr lang="ru-RU" sz="2400" baseline="-25000" dirty="0"/>
              <a:t>1</a:t>
            </a:r>
            <a:r>
              <a:rPr lang="ru-RU" sz="2400" dirty="0"/>
              <a:t> </a:t>
            </a:r>
            <a:r>
              <a:rPr lang="ru-RU" sz="2400" dirty="0" err="1"/>
              <a:t>ва</a:t>
            </a:r>
            <a:r>
              <a:rPr lang="ru-RU" sz="2400" dirty="0"/>
              <a:t> </a:t>
            </a:r>
            <a:r>
              <a:rPr lang="en-US" sz="2400" dirty="0"/>
              <a:t>W</a:t>
            </a:r>
            <a:r>
              <a:rPr lang="ru-RU" sz="2400" baseline="-25000" dirty="0"/>
              <a:t>2</a:t>
            </a:r>
            <a:r>
              <a:rPr lang="ru-RU" sz="2400" dirty="0"/>
              <a:t> </a:t>
            </a:r>
            <a:r>
              <a:rPr lang="ru-RU" sz="2400" dirty="0" err="1"/>
              <a:t>чўлғамлар</a:t>
            </a:r>
            <a:r>
              <a:rPr lang="ru-RU" sz="2400" dirty="0"/>
              <a:t> сони </a:t>
            </a:r>
            <a:r>
              <a:rPr lang="ru-RU" sz="2400" dirty="0" err="1"/>
              <a:t>орқали</a:t>
            </a:r>
            <a:r>
              <a:rPr lang="ru-RU" sz="2400" dirty="0"/>
              <a:t> </a:t>
            </a:r>
            <a:r>
              <a:rPr lang="ru-RU" sz="2400" dirty="0" err="1"/>
              <a:t>характерланади</a:t>
            </a:r>
            <a:r>
              <a:rPr lang="ru-RU" sz="2400" dirty="0"/>
              <a:t>. </a:t>
            </a:r>
          </a:p>
          <a:p>
            <a:pPr marL="0" indent="0">
              <a:buNone/>
            </a:pPr>
            <a:endParaRPr lang="ru-RU" sz="2400" dirty="0"/>
          </a:p>
        </p:txBody>
      </p:sp>
    </p:spTree>
    <p:extLst>
      <p:ext uri="{BB962C8B-B14F-4D97-AF65-F5344CB8AC3E}">
        <p14:creationId xmlns:p14="http://schemas.microsoft.com/office/powerpoint/2010/main" val="87444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err="1"/>
              <a:t>Трансформаторнинг</a:t>
            </a:r>
            <a:r>
              <a:rPr lang="en-US" dirty="0"/>
              <a:t> </a:t>
            </a:r>
            <a:r>
              <a:rPr lang="en-US" dirty="0" err="1"/>
              <a:t>ишлаш</a:t>
            </a:r>
            <a:r>
              <a:rPr lang="en-US" dirty="0"/>
              <a:t> </a:t>
            </a:r>
            <a:r>
              <a:rPr lang="en-US" dirty="0" err="1"/>
              <a:t>принципи</a:t>
            </a:r>
            <a:endParaRPr lang="ru-RU" dirty="0"/>
          </a:p>
        </p:txBody>
      </p:sp>
      <p:pic>
        <p:nvPicPr>
          <p:cNvPr id="4" name="Picture 11835"/>
          <p:cNvPicPr>
            <a:picLocks noGrp="1"/>
          </p:cNvPicPr>
          <p:nvPr>
            <p:ph idx="1"/>
          </p:nvPr>
        </p:nvPicPr>
        <p:blipFill>
          <a:blip r:embed="rId2"/>
          <a:stretch>
            <a:fillRect/>
          </a:stretch>
        </p:blipFill>
        <p:spPr>
          <a:xfrm>
            <a:off x="1164566" y="1975449"/>
            <a:ext cx="9765102" cy="4226943"/>
          </a:xfrm>
          <a:prstGeom prst="rect">
            <a:avLst/>
          </a:prstGeom>
        </p:spPr>
      </p:pic>
    </p:spTree>
    <p:extLst>
      <p:ext uri="{BB962C8B-B14F-4D97-AF65-F5344CB8AC3E}">
        <p14:creationId xmlns:p14="http://schemas.microsoft.com/office/powerpoint/2010/main" val="1581703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err="1"/>
              <a:t>Aвтотрансформаторлар</a:t>
            </a:r>
            <a:endParaRPr lang="ru-RU" dirty="0"/>
          </a:p>
        </p:txBody>
      </p:sp>
      <p:sp>
        <p:nvSpPr>
          <p:cNvPr id="3" name="Объект 2"/>
          <p:cNvSpPr>
            <a:spLocks noGrp="1"/>
          </p:cNvSpPr>
          <p:nvPr>
            <p:ph idx="1"/>
          </p:nvPr>
        </p:nvSpPr>
        <p:spPr/>
        <p:txBody>
          <a:bodyPr>
            <a:normAutofit/>
          </a:bodyPr>
          <a:lstStyle/>
          <a:p>
            <a:r>
              <a:rPr lang="en-US" sz="2400" b="1" dirty="0" err="1"/>
              <a:t>Aвтотрансформаторлар</a:t>
            </a:r>
            <a:r>
              <a:rPr lang="en-US" sz="2400" b="1" dirty="0"/>
              <a:t> -</a:t>
            </a:r>
            <a:r>
              <a:rPr lang="en-US" sz="2400" dirty="0"/>
              <a:t> </a:t>
            </a:r>
            <a:r>
              <a:rPr lang="en-US" sz="2400" dirty="0" err="1"/>
              <a:t>бирламчи</a:t>
            </a:r>
            <a:r>
              <a:rPr lang="en-US" sz="2400" dirty="0"/>
              <a:t> </a:t>
            </a:r>
            <a:r>
              <a:rPr lang="en-US" sz="2400" dirty="0" err="1"/>
              <a:t>ва</a:t>
            </a:r>
            <a:r>
              <a:rPr lang="en-US" sz="2400" dirty="0"/>
              <a:t> </a:t>
            </a:r>
            <a:r>
              <a:rPr lang="en-US" sz="2400" dirty="0" err="1"/>
              <a:t>иккиламчи</a:t>
            </a:r>
            <a:r>
              <a:rPr lang="en-US" sz="2400" dirty="0"/>
              <a:t> </a:t>
            </a:r>
            <a:r>
              <a:rPr lang="uz-Cyrl-UZ" sz="2400" dirty="0"/>
              <a:t>чўлғамлар</a:t>
            </a:r>
            <a:r>
              <a:rPr lang="en-US" sz="2400" dirty="0"/>
              <a:t> </a:t>
            </a:r>
            <a:r>
              <a:rPr lang="en-US" sz="2400" dirty="0" err="1"/>
              <a:t>бир-бирини</a:t>
            </a:r>
            <a:r>
              <a:rPr lang="en-US" sz="2400" dirty="0"/>
              <a:t> </a:t>
            </a:r>
            <a:r>
              <a:rPr lang="en-US" sz="2400" dirty="0" err="1"/>
              <a:t>тўлдирадиган</a:t>
            </a:r>
            <a:r>
              <a:rPr lang="en-US" sz="2400" dirty="0"/>
              <a:t> </a:t>
            </a:r>
            <a:r>
              <a:rPr lang="en-US" sz="2400" dirty="0" err="1"/>
              <a:t>паст</a:t>
            </a:r>
            <a:r>
              <a:rPr lang="en-US" sz="2400" dirty="0"/>
              <a:t> </a:t>
            </a:r>
            <a:r>
              <a:rPr lang="en-US" sz="2400" dirty="0" err="1"/>
              <a:t>частотали</a:t>
            </a:r>
            <a:r>
              <a:rPr lang="en-US" sz="2400" dirty="0"/>
              <a:t> </a:t>
            </a:r>
            <a:r>
              <a:rPr lang="en-US" sz="2400" dirty="0" err="1"/>
              <a:t>қурилмалардир</a:t>
            </a:r>
            <a:r>
              <a:rPr lang="en-US" sz="2400" dirty="0"/>
              <a:t>. </a:t>
            </a:r>
            <a:r>
              <a:rPr lang="en-US" sz="2400" dirty="0" err="1"/>
              <a:t>Уларнинг</a:t>
            </a:r>
            <a:r>
              <a:rPr lang="en-US" sz="2400" dirty="0"/>
              <a:t> </a:t>
            </a:r>
            <a:r>
              <a:rPr lang="en-US" sz="2400" dirty="0" err="1"/>
              <a:t>ўртасида</a:t>
            </a:r>
            <a:r>
              <a:rPr lang="en-US" sz="2400" dirty="0"/>
              <a:t> </a:t>
            </a:r>
            <a:r>
              <a:rPr lang="en-US" sz="2400" dirty="0" err="1"/>
              <a:t>нафақат</a:t>
            </a:r>
            <a:r>
              <a:rPr lang="en-US" sz="2400" dirty="0"/>
              <a:t> </a:t>
            </a:r>
            <a:r>
              <a:rPr lang="en-US" sz="2400" dirty="0" err="1"/>
              <a:t>магнит</a:t>
            </a:r>
            <a:r>
              <a:rPr lang="en-US" sz="2400" dirty="0"/>
              <a:t>, </a:t>
            </a:r>
            <a:r>
              <a:rPr lang="en-US" sz="2400" dirty="0" err="1"/>
              <a:t>балки</a:t>
            </a:r>
            <a:r>
              <a:rPr lang="en-US" sz="2400" dirty="0"/>
              <a:t> </a:t>
            </a:r>
            <a:r>
              <a:rPr lang="uz-Cyrl-UZ" sz="2400" dirty="0"/>
              <a:t>э</a:t>
            </a:r>
            <a:r>
              <a:rPr lang="en-US" sz="2400" dirty="0" err="1"/>
              <a:t>лектр</a:t>
            </a:r>
            <a:r>
              <a:rPr lang="en-US" sz="2400" dirty="0"/>
              <a:t> </a:t>
            </a:r>
            <a:r>
              <a:rPr lang="en-US" sz="2400" dirty="0" err="1"/>
              <a:t>алоқаси</a:t>
            </a:r>
            <a:r>
              <a:rPr lang="en-US" sz="2400" dirty="0"/>
              <a:t> </a:t>
            </a:r>
            <a:r>
              <a:rPr lang="en-US" sz="2400" dirty="0" err="1"/>
              <a:t>ҳам</a:t>
            </a:r>
            <a:r>
              <a:rPr lang="en-US" sz="2400" dirty="0"/>
              <a:t> </a:t>
            </a:r>
            <a:r>
              <a:rPr lang="en-US" sz="2400" dirty="0" err="1"/>
              <a:t>мавжуд</a:t>
            </a:r>
            <a:r>
              <a:rPr lang="en-US" sz="2400" dirty="0"/>
              <a:t>. </a:t>
            </a:r>
            <a:r>
              <a:rPr lang="en-US" sz="2400" dirty="0" err="1"/>
              <a:t>Битта</a:t>
            </a:r>
            <a:r>
              <a:rPr lang="en-US" sz="2400" dirty="0"/>
              <a:t> </a:t>
            </a:r>
            <a:r>
              <a:rPr lang="uz-Cyrl-UZ" sz="2400" dirty="0"/>
              <a:t>ўрам</a:t>
            </a:r>
            <a:r>
              <a:rPr lang="en-US" sz="2400" dirty="0"/>
              <a:t> </a:t>
            </a:r>
            <a:r>
              <a:rPr lang="en-US" sz="2400" dirty="0" err="1"/>
              <a:t>бир</a:t>
            </a:r>
            <a:r>
              <a:rPr lang="en-US" sz="2400" dirty="0"/>
              <a:t> </a:t>
            </a:r>
            <a:r>
              <a:rPr lang="en-US" sz="2400" dirty="0" err="1"/>
              <a:t>вақтнинг</a:t>
            </a:r>
            <a:r>
              <a:rPr lang="en-US" sz="2400" dirty="0"/>
              <a:t> </a:t>
            </a:r>
            <a:r>
              <a:rPr lang="en-US" sz="2400" dirty="0" err="1"/>
              <a:t>ўзида</a:t>
            </a:r>
            <a:r>
              <a:rPr lang="en-US" sz="2400" dirty="0"/>
              <a:t> </a:t>
            </a:r>
            <a:r>
              <a:rPr lang="en-US" sz="2400" dirty="0" err="1"/>
              <a:t>бир</a:t>
            </a:r>
            <a:r>
              <a:rPr lang="en-US" sz="2400" dirty="0"/>
              <a:t> </a:t>
            </a:r>
            <a:r>
              <a:rPr lang="en-US" sz="2400" dirty="0" err="1"/>
              <a:t>нечта</a:t>
            </a:r>
            <a:r>
              <a:rPr lang="en-US" sz="2400" dirty="0"/>
              <a:t> </a:t>
            </a:r>
            <a:r>
              <a:rPr lang="en-US" sz="2400" dirty="0" err="1"/>
              <a:t>терминаллар</a:t>
            </a:r>
            <a:r>
              <a:rPr lang="en-US" sz="2400" dirty="0"/>
              <a:t> </a:t>
            </a:r>
            <a:r>
              <a:rPr lang="en-US" sz="2400" dirty="0" err="1"/>
              <a:t>билан</a:t>
            </a:r>
            <a:r>
              <a:rPr lang="en-US" sz="2400" dirty="0"/>
              <a:t> </a:t>
            </a:r>
            <a:r>
              <a:rPr lang="en-US" sz="2400" dirty="0" err="1"/>
              <a:t>жиҳозланган</a:t>
            </a:r>
            <a:r>
              <a:rPr lang="en-US" sz="2400" dirty="0"/>
              <a:t>, </a:t>
            </a:r>
            <a:r>
              <a:rPr lang="en-US" sz="2400" dirty="0" err="1"/>
              <a:t>бу</a:t>
            </a:r>
            <a:r>
              <a:rPr lang="en-US" sz="2400" dirty="0"/>
              <a:t> </a:t>
            </a:r>
            <a:r>
              <a:rPr lang="uz-Cyrl-UZ" sz="2400" dirty="0"/>
              <a:t>э</a:t>
            </a:r>
            <a:r>
              <a:rPr lang="en-US" sz="2400" dirty="0" err="1"/>
              <a:t>са</a:t>
            </a:r>
            <a:r>
              <a:rPr lang="en-US" sz="2400" dirty="0"/>
              <a:t> </a:t>
            </a:r>
            <a:r>
              <a:rPr lang="en-US" sz="2400" dirty="0" err="1"/>
              <a:t>турли</a:t>
            </a:r>
            <a:r>
              <a:rPr lang="en-US" sz="2400" dirty="0"/>
              <a:t> </a:t>
            </a:r>
            <a:r>
              <a:rPr lang="en-US" sz="2400" dirty="0" err="1"/>
              <a:t>хил</a:t>
            </a:r>
            <a:r>
              <a:rPr lang="en-US" sz="2400" dirty="0"/>
              <a:t> </a:t>
            </a:r>
            <a:r>
              <a:rPr lang="en-US" sz="2400" dirty="0" err="1"/>
              <a:t>кучланиш</a:t>
            </a:r>
            <a:r>
              <a:rPr lang="en-US" sz="2400" dirty="0"/>
              <a:t> </a:t>
            </a:r>
            <a:r>
              <a:rPr lang="en-US" sz="2400" dirty="0" err="1"/>
              <a:t>қийматларини</a:t>
            </a:r>
            <a:r>
              <a:rPr lang="en-US" sz="2400" dirty="0"/>
              <a:t> </a:t>
            </a:r>
            <a:r>
              <a:rPr lang="en-US" sz="2400" dirty="0" err="1"/>
              <a:t>олиш</a:t>
            </a:r>
            <a:r>
              <a:rPr lang="en-US" sz="2400" dirty="0"/>
              <a:t> </a:t>
            </a:r>
            <a:r>
              <a:rPr lang="en-US" sz="2400" dirty="0" err="1"/>
              <a:t>имконини</a:t>
            </a:r>
            <a:r>
              <a:rPr lang="en-US" sz="2400" dirty="0"/>
              <a:t> </a:t>
            </a:r>
            <a:r>
              <a:rPr lang="en-US" sz="2400" dirty="0" err="1"/>
              <a:t>беради</a:t>
            </a:r>
            <a:r>
              <a:rPr lang="en-US" sz="2400" dirty="0"/>
              <a:t>. </a:t>
            </a:r>
            <a:r>
              <a:rPr lang="en-US" sz="2400" dirty="0" err="1"/>
              <a:t>Ушбу</a:t>
            </a:r>
            <a:r>
              <a:rPr lang="en-US" sz="2400" dirty="0"/>
              <a:t> </a:t>
            </a:r>
            <a:r>
              <a:rPr lang="en-US" sz="2400" dirty="0" err="1"/>
              <a:t>қурилмалар</a:t>
            </a:r>
            <a:r>
              <a:rPr lang="en-US" sz="2400" dirty="0"/>
              <a:t> </a:t>
            </a:r>
            <a:r>
              <a:rPr lang="en-US" sz="2400" dirty="0" err="1"/>
              <a:t>арзон</a:t>
            </a:r>
            <a:r>
              <a:rPr lang="en-US" sz="2400" dirty="0"/>
              <a:t> </a:t>
            </a:r>
            <a:r>
              <a:rPr lang="en-US" sz="2400" dirty="0" err="1"/>
              <a:t>нархларда</a:t>
            </a:r>
            <a:r>
              <a:rPr lang="en-US" sz="2400" dirty="0"/>
              <a:t> </a:t>
            </a:r>
            <a:r>
              <a:rPr lang="en-US" sz="2400" dirty="0" err="1"/>
              <a:t>фарқ</a:t>
            </a:r>
            <a:r>
              <a:rPr lang="en-US" sz="2400" dirty="0"/>
              <a:t> </a:t>
            </a:r>
            <a:r>
              <a:rPr lang="en-US" sz="2400" dirty="0" err="1"/>
              <a:t>қилади</a:t>
            </a:r>
            <a:r>
              <a:rPr lang="en-US" sz="2400" dirty="0"/>
              <a:t>, </a:t>
            </a:r>
            <a:r>
              <a:rPr lang="en-US" sz="2400" dirty="0" err="1"/>
              <a:t>чунки</a:t>
            </a:r>
            <a:r>
              <a:rPr lang="en-US" sz="2400" dirty="0"/>
              <a:t> </a:t>
            </a:r>
            <a:r>
              <a:rPr lang="en-US" sz="2400" dirty="0" err="1"/>
              <a:t>ўрам</a:t>
            </a:r>
            <a:r>
              <a:rPr lang="en-US" sz="2400" dirty="0"/>
              <a:t> </a:t>
            </a:r>
            <a:r>
              <a:rPr lang="en-US" sz="2400" dirty="0" err="1"/>
              <a:t>учун</a:t>
            </a:r>
            <a:r>
              <a:rPr lang="en-US" sz="2400" dirty="0"/>
              <a:t> </a:t>
            </a:r>
            <a:r>
              <a:rPr lang="en-US" sz="2400" dirty="0" err="1"/>
              <a:t>камроқ</a:t>
            </a:r>
            <a:r>
              <a:rPr lang="en-US" sz="2400" dirty="0"/>
              <a:t> </a:t>
            </a:r>
            <a:r>
              <a:rPr lang="en-US" sz="2400" dirty="0" err="1"/>
              <a:t>симлар</a:t>
            </a:r>
            <a:r>
              <a:rPr lang="en-US" sz="2400" dirty="0"/>
              <a:t>, </a:t>
            </a:r>
            <a:r>
              <a:rPr lang="en-US" sz="2400" dirty="0" err="1"/>
              <a:t>шунингдек</a:t>
            </a:r>
            <a:r>
              <a:rPr lang="en-US" sz="2400" dirty="0"/>
              <a:t> </a:t>
            </a:r>
            <a:r>
              <a:rPr lang="uz-Cyrl-UZ" sz="2400" dirty="0"/>
              <a:t>ўзаги</a:t>
            </a:r>
            <a:r>
              <a:rPr lang="en-US" sz="2400" dirty="0"/>
              <a:t> </a:t>
            </a:r>
            <a:r>
              <a:rPr lang="en-US" sz="2400" dirty="0" err="1"/>
              <a:t>учун</a:t>
            </a:r>
            <a:r>
              <a:rPr lang="en-US" sz="2400" dirty="0"/>
              <a:t> </a:t>
            </a:r>
            <a:r>
              <a:rPr lang="en-US" sz="2400" dirty="0" err="1"/>
              <a:t>пўлат</a:t>
            </a:r>
            <a:r>
              <a:rPr lang="en-US" sz="2400" dirty="0"/>
              <a:t> </a:t>
            </a:r>
            <a:r>
              <a:rPr lang="en-US" sz="2400" dirty="0" err="1"/>
              <a:t>керак</a:t>
            </a:r>
            <a:r>
              <a:rPr lang="en-US" sz="2400" dirty="0"/>
              <a:t> </a:t>
            </a:r>
            <a:r>
              <a:rPr lang="en-US" sz="2400" dirty="0" err="1"/>
              <a:t>бўлади</a:t>
            </a:r>
            <a:r>
              <a:rPr lang="en-US" sz="2400" dirty="0"/>
              <a:t>. </a:t>
            </a:r>
            <a:r>
              <a:rPr lang="en-US" sz="2400" dirty="0" err="1"/>
              <a:t>Натижада</a:t>
            </a:r>
            <a:r>
              <a:rPr lang="en-US" sz="2400" dirty="0"/>
              <a:t>, </a:t>
            </a:r>
            <a:r>
              <a:rPr lang="en-US" sz="2400" dirty="0" err="1"/>
              <a:t>қурилманинг</a:t>
            </a:r>
            <a:r>
              <a:rPr lang="en-US" sz="2400" dirty="0"/>
              <a:t> </a:t>
            </a:r>
            <a:r>
              <a:rPr lang="en-US" sz="2400" dirty="0" err="1"/>
              <a:t>умумий</a:t>
            </a:r>
            <a:r>
              <a:rPr lang="en-US" sz="2400" dirty="0"/>
              <a:t> </a:t>
            </a:r>
            <a:r>
              <a:rPr lang="en-US" sz="2400" dirty="0" err="1"/>
              <a:t>оғирлиги</a:t>
            </a:r>
            <a:r>
              <a:rPr lang="en-US" sz="2400" dirty="0"/>
              <a:t> </a:t>
            </a:r>
            <a:r>
              <a:rPr lang="en-US" sz="2400" dirty="0" err="1"/>
              <a:t>ҳам</a:t>
            </a:r>
            <a:r>
              <a:rPr lang="en-US" sz="2400" dirty="0"/>
              <a:t> </a:t>
            </a:r>
            <a:r>
              <a:rPr lang="en-US" sz="2400" dirty="0" err="1"/>
              <a:t>камаяди</a:t>
            </a:r>
            <a:r>
              <a:rPr lang="en-US" sz="2400" dirty="0" smtClean="0"/>
              <a:t>.</a:t>
            </a:r>
            <a:endParaRPr lang="ru-RU" sz="2400" dirty="0"/>
          </a:p>
        </p:txBody>
      </p:sp>
    </p:spTree>
    <p:extLst>
      <p:ext uri="{BB962C8B-B14F-4D97-AF65-F5344CB8AC3E}">
        <p14:creationId xmlns:p14="http://schemas.microsoft.com/office/powerpoint/2010/main" val="441813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10</TotalTime>
  <Words>971</Words>
  <Application>Microsoft Office PowerPoint</Application>
  <PresentationFormat>Произвольный</PresentationFormat>
  <Paragraphs>34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Ион</vt:lpstr>
      <vt:lpstr>Электр машиналари ва аппаратлари. Электр юритма системаси</vt:lpstr>
      <vt:lpstr>Трансформатор тузилиши</vt:lpstr>
      <vt:lpstr>Презентация PowerPoint</vt:lpstr>
      <vt:lpstr>Презентация PowerPoint</vt:lpstr>
      <vt:lpstr>Презентация PowerPoint</vt:lpstr>
      <vt:lpstr>Презентация PowerPoint</vt:lpstr>
      <vt:lpstr>Презентация PowerPoint</vt:lpstr>
      <vt:lpstr>Трансформаторнинг ишлаш принципи</vt:lpstr>
      <vt:lpstr>Aвтотрансформаторлар</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 машиналари ва аппаратлари. Электр юритма системаси</dc:title>
  <dc:creator>Электрик</dc:creator>
  <cp:lastModifiedBy>Elektrik</cp:lastModifiedBy>
  <cp:revision>2</cp:revision>
  <dcterms:created xsi:type="dcterms:W3CDTF">2021-12-11T06:49:47Z</dcterms:created>
  <dcterms:modified xsi:type="dcterms:W3CDTF">2023-07-05T07:11:25Z</dcterms:modified>
</cp:coreProperties>
</file>