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8" r:id="rId10"/>
    <p:sldId id="269"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24" y="-10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413548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7AEB323-1E90-4A95-B6F7-6B3867F1ECA6}"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229569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4054811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63810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2244298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1108067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2213260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1278508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6939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370072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273579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7AEB323-1E90-4A95-B6F7-6B3867F1ECA6}"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745659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7AEB323-1E90-4A95-B6F7-6B3867F1ECA6}" type="datetimeFigureOut">
              <a:rPr lang="ru-RU" smtClean="0"/>
              <a:t>11.07.2023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3713937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4193021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643305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07AEB323-1E90-4A95-B6F7-6B3867F1ECA6}" type="datetimeFigureOut">
              <a:rPr lang="ru-RU" smtClean="0"/>
              <a:t>11.07.2023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429135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7AEB323-1E90-4A95-B6F7-6B3867F1ECA6}"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CC1002-6D94-4078-ABB8-C0D01979582A}" type="slidenum">
              <a:rPr lang="ru-RU" smtClean="0"/>
              <a:t>‹#›</a:t>
            </a:fld>
            <a:endParaRPr lang="ru-RU"/>
          </a:p>
        </p:txBody>
      </p:sp>
    </p:spTree>
    <p:extLst>
      <p:ext uri="{BB962C8B-B14F-4D97-AF65-F5344CB8AC3E}">
        <p14:creationId xmlns:p14="http://schemas.microsoft.com/office/powerpoint/2010/main" val="1079106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7AEB323-1E90-4A95-B6F7-6B3867F1ECA6}" type="datetimeFigureOut">
              <a:rPr lang="ru-RU" smtClean="0"/>
              <a:t>11.07.2023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7CC1002-6D94-4078-ABB8-C0D01979582A}" type="slidenum">
              <a:rPr lang="ru-RU" smtClean="0"/>
              <a:t>‹#›</a:t>
            </a:fld>
            <a:endParaRPr lang="ru-RU"/>
          </a:p>
        </p:txBody>
      </p:sp>
    </p:spTree>
    <p:extLst>
      <p:ext uri="{BB962C8B-B14F-4D97-AF65-F5344CB8AC3E}">
        <p14:creationId xmlns:p14="http://schemas.microsoft.com/office/powerpoint/2010/main" val="10389240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6"/>
          <p:cNvSpPr>
            <a:spLocks noChangeArrowheads="1"/>
          </p:cNvSpPr>
          <p:nvPr/>
        </p:nvSpPr>
        <p:spPr bwMode="auto">
          <a:xfrm>
            <a:off x="185737" y="46582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69900" algn="just" defTabSz="914400" rtl="0" eaLnBrk="0" fontAlgn="base" latinLnBrk="0" hangingPunct="0">
              <a:lnSpc>
                <a:spcPct val="100000"/>
              </a:lnSpc>
              <a:spcBef>
                <a:spcPct val="0"/>
              </a:spcBef>
              <a:spcAft>
                <a:spcPct val="0"/>
              </a:spcAft>
              <a:buClrTx/>
              <a:buSzTx/>
              <a:buFontTx/>
              <a:buNone/>
              <a:tabLst/>
            </a:pPr>
            <a:r>
              <a:rPr kumimoji="0" lang="uz-Cyrl-UZ" altLang="ko-K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uz-Cyrl-UZ" altLang="ko-KR" sz="1800" b="0" i="0" u="none" strike="noStrike" cap="none" normalizeH="0" baseline="0" smtClean="0">
              <a:ln>
                <a:noFill/>
              </a:ln>
              <a:solidFill>
                <a:schemeClr val="tx1"/>
              </a:solidFill>
              <a:effectLst/>
              <a:latin typeface="Arial" panose="020B0604020202020204" pitchFamily="34" charset="0"/>
            </a:endParaRPr>
          </a:p>
        </p:txBody>
      </p:sp>
      <p:sp>
        <p:nvSpPr>
          <p:cNvPr id="61" name="Rectangle 57"/>
          <p:cNvSpPr>
            <a:spLocks noChangeArrowheads="1"/>
          </p:cNvSpPr>
          <p:nvPr/>
        </p:nvSpPr>
        <p:spPr bwMode="auto">
          <a:xfrm>
            <a:off x="223837" y="1068789"/>
            <a:ext cx="23198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14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69900" algn="l" defTabSz="914400" rtl="0" eaLnBrk="0" fontAlgn="base" latinLnBrk="0" hangingPunct="0">
              <a:lnSpc>
                <a:spcPct val="100000"/>
              </a:lnSpc>
              <a:spcBef>
                <a:spcPct val="0"/>
              </a:spcBef>
              <a:spcAft>
                <a:spcPct val="0"/>
              </a:spcAft>
              <a:buClrTx/>
              <a:buSzTx/>
              <a:buFontTx/>
              <a:buNone/>
              <a:tabLst/>
            </a:pPr>
            <a:r>
              <a:rPr kumimoji="0" lang="uz-Cyrl-UZ" altLang="ko-K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ko-KR" sz="800" b="0" i="0" u="none" strike="noStrike" cap="none" normalizeH="0" baseline="0" dirty="0" smtClean="0">
              <a:ln>
                <a:noFill/>
              </a:ln>
              <a:solidFill>
                <a:schemeClr val="tx1"/>
              </a:solidFill>
              <a:effectLst/>
            </a:endParaRPr>
          </a:p>
          <a:p>
            <a:pPr marL="0" marR="0" lvl="0" indent="469900" algn="l" defTabSz="914400" rtl="0" eaLnBrk="0" fontAlgn="base" latinLnBrk="0" hangingPunct="0">
              <a:lnSpc>
                <a:spcPct val="100000"/>
              </a:lnSpc>
              <a:spcBef>
                <a:spcPct val="0"/>
              </a:spcBef>
              <a:spcAft>
                <a:spcPct val="0"/>
              </a:spcAft>
              <a:buClrTx/>
              <a:buSzTx/>
              <a:buFontTx/>
              <a:buNone/>
              <a:tabLst/>
            </a:pPr>
            <a:endParaRPr kumimoji="0" lang="ru-RU"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2" name="Объект 1"/>
          <p:cNvSpPr>
            <a:spLocks noGrp="1"/>
          </p:cNvSpPr>
          <p:nvPr>
            <p:ph idx="1"/>
          </p:nvPr>
        </p:nvSpPr>
        <p:spPr>
          <a:xfrm>
            <a:off x="223837" y="1968874"/>
            <a:ext cx="11663362" cy="4006257"/>
          </a:xfrm>
        </p:spPr>
        <p:txBody>
          <a:bodyPr>
            <a:normAutofit/>
          </a:bodyPr>
          <a:lstStyle/>
          <a:p>
            <a:pPr marL="0" indent="0">
              <a:buNone/>
            </a:pPr>
            <a:r>
              <a:rPr lang="en-US" dirty="0" err="1"/>
              <a:t>Elektr</a:t>
            </a:r>
            <a:r>
              <a:rPr lang="en-US" dirty="0"/>
              <a:t>  </a:t>
            </a:r>
            <a:r>
              <a:rPr lang="en-US" dirty="0" err="1"/>
              <a:t>energiya</a:t>
            </a:r>
            <a:r>
              <a:rPr lang="en-US" dirty="0"/>
              <a:t>  </a:t>
            </a:r>
            <a:r>
              <a:rPr lang="en-US" dirty="0" err="1"/>
              <a:t>ishlab</a:t>
            </a:r>
            <a:r>
              <a:rPr lang="en-US" dirty="0"/>
              <a:t>  </a:t>
            </a:r>
            <a:r>
              <a:rPr lang="en-US" dirty="0" err="1"/>
              <a:t>chiqaradigan</a:t>
            </a:r>
            <a:r>
              <a:rPr lang="en-US" dirty="0"/>
              <a:t>  </a:t>
            </a:r>
            <a:r>
              <a:rPr lang="en-US" dirty="0" err="1"/>
              <a:t>qurilmalarni</a:t>
            </a:r>
            <a:r>
              <a:rPr lang="en-US" dirty="0"/>
              <a:t>  </a:t>
            </a:r>
            <a:r>
              <a:rPr lang="en-US" dirty="0" err="1"/>
              <a:t>elektr</a:t>
            </a:r>
            <a:r>
              <a:rPr lang="en-US" dirty="0"/>
              <a:t> </a:t>
            </a:r>
            <a:r>
              <a:rPr lang="en-US" dirty="0" err="1"/>
              <a:t>stansiyalar</a:t>
            </a:r>
            <a:r>
              <a:rPr lang="en-US" dirty="0"/>
              <a:t>  </a:t>
            </a:r>
            <a:r>
              <a:rPr lang="en-US" dirty="0" err="1"/>
              <a:t>deyiladi</a:t>
            </a:r>
            <a:r>
              <a:rPr lang="en-US" dirty="0"/>
              <a:t>.  </a:t>
            </a:r>
            <a:r>
              <a:rPr lang="en-US" dirty="0" err="1"/>
              <a:t>Elektr</a:t>
            </a:r>
            <a:r>
              <a:rPr lang="en-US" dirty="0"/>
              <a:t>  </a:t>
            </a:r>
            <a:r>
              <a:rPr lang="en-US" dirty="0" err="1"/>
              <a:t>energiya</a:t>
            </a:r>
            <a:r>
              <a:rPr lang="en-US" dirty="0"/>
              <a:t>  </a:t>
            </a:r>
            <a:r>
              <a:rPr lang="en-US" dirty="0" err="1"/>
              <a:t>ishlab</a:t>
            </a:r>
            <a:r>
              <a:rPr lang="en-US" dirty="0"/>
              <a:t>  </a:t>
            </a:r>
            <a:r>
              <a:rPr lang="en-US" dirty="0" err="1"/>
              <a:t>chiqarish</a:t>
            </a:r>
            <a:r>
              <a:rPr lang="en-US" dirty="0"/>
              <a:t>  </a:t>
            </a:r>
            <a:r>
              <a:rPr lang="en-US" dirty="0" err="1"/>
              <a:t>uchun</a:t>
            </a:r>
            <a:r>
              <a:rPr lang="en-US" dirty="0"/>
              <a:t> </a:t>
            </a:r>
            <a:r>
              <a:rPr lang="en-US" dirty="0" err="1"/>
              <a:t>qandaydir</a:t>
            </a:r>
            <a:r>
              <a:rPr lang="en-US" dirty="0"/>
              <a:t> </a:t>
            </a:r>
            <a:r>
              <a:rPr lang="en-US" dirty="0" err="1"/>
              <a:t>birlamchi</a:t>
            </a:r>
            <a:r>
              <a:rPr lang="en-US" dirty="0"/>
              <a:t> </a:t>
            </a:r>
            <a:r>
              <a:rPr lang="en-US" dirty="0" err="1"/>
              <a:t>energiyani</a:t>
            </a:r>
            <a:r>
              <a:rPr lang="en-US" dirty="0"/>
              <a:t> </a:t>
            </a:r>
            <a:r>
              <a:rPr lang="en-US" dirty="0" err="1"/>
              <a:t>sarf</a:t>
            </a:r>
            <a:r>
              <a:rPr lang="en-US" dirty="0"/>
              <a:t> </a:t>
            </a:r>
            <a:r>
              <a:rPr lang="en-US" dirty="0" err="1"/>
              <a:t>qilish</a:t>
            </a:r>
            <a:r>
              <a:rPr lang="en-US" dirty="0"/>
              <a:t> </a:t>
            </a:r>
            <a:r>
              <a:rPr lang="en-US" dirty="0" err="1"/>
              <a:t>kerak</a:t>
            </a:r>
            <a:r>
              <a:rPr lang="en-US" dirty="0"/>
              <a:t>. </a:t>
            </a:r>
            <a:r>
              <a:rPr lang="en-US" dirty="0" err="1"/>
              <a:t>Issiqlik</a:t>
            </a:r>
            <a:r>
              <a:rPr lang="en-US" dirty="0"/>
              <a:t> </a:t>
            </a:r>
            <a:r>
              <a:rPr lang="en-US" dirty="0" err="1"/>
              <a:t>elektr</a:t>
            </a:r>
            <a:r>
              <a:rPr lang="en-US" dirty="0"/>
              <a:t> </a:t>
            </a:r>
            <a:r>
              <a:rPr lang="en-US" dirty="0" err="1"/>
              <a:t>stansiyalarida</a:t>
            </a:r>
            <a:r>
              <a:rPr lang="en-US" dirty="0"/>
              <a:t> </a:t>
            </a:r>
            <a:r>
              <a:rPr lang="en-US" dirty="0" err="1"/>
              <a:t>neft</a:t>
            </a:r>
            <a:r>
              <a:rPr lang="en-US" dirty="0"/>
              <a:t> </a:t>
            </a:r>
            <a:r>
              <a:rPr lang="en-US" dirty="0" err="1"/>
              <a:t>mahsulotlari</a:t>
            </a:r>
            <a:r>
              <a:rPr lang="en-US" dirty="0"/>
              <a:t>, </a:t>
            </a:r>
            <a:r>
              <a:rPr lang="en-US" dirty="0" err="1"/>
              <a:t>gaz</a:t>
            </a:r>
            <a:r>
              <a:rPr lang="en-US" dirty="0"/>
              <a:t>, </a:t>
            </a:r>
            <a:r>
              <a:rPr lang="en-US" dirty="0" err="1"/>
              <a:t>ko‘mir</a:t>
            </a:r>
            <a:r>
              <a:rPr lang="en-US" dirty="0"/>
              <a:t> </a:t>
            </a:r>
            <a:r>
              <a:rPr lang="en-US" dirty="0" err="1"/>
              <a:t>va</a:t>
            </a:r>
            <a:r>
              <a:rPr lang="en-US" dirty="0"/>
              <a:t> </a:t>
            </a:r>
            <a:r>
              <a:rPr lang="en-US" dirty="0" err="1"/>
              <a:t>boshqa</a:t>
            </a:r>
            <a:r>
              <a:rPr lang="en-US" dirty="0"/>
              <a:t> </a:t>
            </a:r>
            <a:r>
              <a:rPr lang="en-US" dirty="0" err="1"/>
              <a:t>turdagi</a:t>
            </a:r>
            <a:r>
              <a:rPr lang="en-US" dirty="0"/>
              <a:t> </a:t>
            </a:r>
            <a:r>
              <a:rPr lang="en-US" dirty="0" err="1"/>
              <a:t>yoqilg‘ilar</a:t>
            </a:r>
            <a:r>
              <a:rPr lang="en-US" dirty="0"/>
              <a:t> </a:t>
            </a:r>
            <a:r>
              <a:rPr lang="en-US" dirty="0" err="1"/>
              <a:t>ishlatiladi</a:t>
            </a:r>
            <a:r>
              <a:rPr lang="en-US" dirty="0"/>
              <a:t>. </a:t>
            </a:r>
            <a:r>
              <a:rPr lang="en-US" dirty="0" err="1"/>
              <a:t>Gidroelektrstansiyalar</a:t>
            </a:r>
            <a:r>
              <a:rPr lang="en-US" dirty="0"/>
              <a:t> </a:t>
            </a:r>
            <a:r>
              <a:rPr lang="en-US" dirty="0" err="1"/>
              <a:t>daryolarda</a:t>
            </a:r>
            <a:r>
              <a:rPr lang="en-US" dirty="0"/>
              <a:t> </a:t>
            </a:r>
            <a:r>
              <a:rPr lang="en-US" dirty="0" err="1"/>
              <a:t>qurilib</a:t>
            </a:r>
            <a:r>
              <a:rPr lang="en-US" dirty="0"/>
              <a:t>, </a:t>
            </a:r>
            <a:r>
              <a:rPr lang="en-US" dirty="0" err="1"/>
              <a:t>suvning</a:t>
            </a:r>
            <a:r>
              <a:rPr lang="en-US" dirty="0"/>
              <a:t> </a:t>
            </a:r>
            <a:r>
              <a:rPr lang="en-US" dirty="0" err="1"/>
              <a:t>bosimi</a:t>
            </a:r>
            <a:r>
              <a:rPr lang="en-US" dirty="0"/>
              <a:t> </a:t>
            </a:r>
            <a:r>
              <a:rPr lang="en-US" dirty="0" err="1"/>
              <a:t>bilan</a:t>
            </a:r>
            <a:r>
              <a:rPr lang="en-US" dirty="0"/>
              <a:t> </a:t>
            </a:r>
            <a:r>
              <a:rPr lang="en-US" dirty="0" err="1"/>
              <a:t>ishlaydi</a:t>
            </a:r>
            <a:r>
              <a:rPr lang="en-US" dirty="0"/>
              <a:t>. </a:t>
            </a:r>
            <a:r>
              <a:rPr lang="en-US" dirty="0" err="1"/>
              <a:t>Shamol</a:t>
            </a:r>
            <a:r>
              <a:rPr lang="en-US" dirty="0"/>
              <a:t> </a:t>
            </a:r>
            <a:r>
              <a:rPr lang="en-US" dirty="0" err="1"/>
              <a:t>bilan</a:t>
            </a:r>
            <a:r>
              <a:rPr lang="en-US" dirty="0"/>
              <a:t> </a:t>
            </a:r>
            <a:r>
              <a:rPr lang="en-US" dirty="0" err="1"/>
              <a:t>ishlaydigan</a:t>
            </a:r>
            <a:r>
              <a:rPr lang="en-US" dirty="0"/>
              <a:t> </a:t>
            </a:r>
            <a:r>
              <a:rPr lang="en-US" dirty="0" err="1"/>
              <a:t>elektr</a:t>
            </a:r>
            <a:r>
              <a:rPr lang="en-US" dirty="0"/>
              <a:t> </a:t>
            </a:r>
            <a:r>
              <a:rPr lang="en-US" dirty="0" err="1"/>
              <a:t>stansiyalar</a:t>
            </a:r>
            <a:r>
              <a:rPr lang="en-US" dirty="0"/>
              <a:t> </a:t>
            </a:r>
            <a:r>
              <a:rPr lang="en-US" dirty="0" err="1"/>
              <a:t>ko‘proq</a:t>
            </a:r>
            <a:r>
              <a:rPr lang="en-US" dirty="0"/>
              <a:t> </a:t>
            </a:r>
            <a:r>
              <a:rPr lang="en-US" dirty="0" err="1"/>
              <a:t>Xitoy</a:t>
            </a:r>
            <a:r>
              <a:rPr lang="en-US" dirty="0"/>
              <a:t> </a:t>
            </a:r>
            <a:r>
              <a:rPr lang="en-US" dirty="0" err="1"/>
              <a:t>va</a:t>
            </a:r>
            <a:r>
              <a:rPr lang="en-US" dirty="0"/>
              <a:t> </a:t>
            </a:r>
            <a:r>
              <a:rPr lang="en-US" dirty="0" err="1"/>
              <a:t>Germaniyada</a:t>
            </a:r>
            <a:r>
              <a:rPr lang="en-US" dirty="0"/>
              <a:t> </a:t>
            </a:r>
            <a:r>
              <a:rPr lang="en-US" dirty="0" err="1"/>
              <a:t>qurilgan</a:t>
            </a:r>
            <a:r>
              <a:rPr lang="en-US" dirty="0"/>
              <a:t>. </a:t>
            </a:r>
            <a:r>
              <a:rPr lang="en-US" dirty="0" err="1"/>
              <a:t>Hozirgi</a:t>
            </a:r>
            <a:r>
              <a:rPr lang="en-US" dirty="0"/>
              <a:t> </a:t>
            </a:r>
            <a:r>
              <a:rPr lang="en-US" dirty="0" err="1"/>
              <a:t>davrda</a:t>
            </a:r>
            <a:r>
              <a:rPr lang="en-US" dirty="0"/>
              <a:t> </a:t>
            </a:r>
            <a:r>
              <a:rPr lang="en-US" dirty="0" err="1"/>
              <a:t>quyoshning</a:t>
            </a:r>
            <a:r>
              <a:rPr lang="en-US" dirty="0"/>
              <a:t> </a:t>
            </a:r>
            <a:r>
              <a:rPr lang="en-US" dirty="0" err="1"/>
              <a:t>energiyasini</a:t>
            </a:r>
            <a:r>
              <a:rPr lang="en-US" dirty="0"/>
              <a:t> </a:t>
            </a:r>
            <a:r>
              <a:rPr lang="en-US" dirty="0" err="1"/>
              <a:t>to‘g‘ridan</a:t>
            </a:r>
            <a:r>
              <a:rPr lang="en-US" dirty="0"/>
              <a:t> </a:t>
            </a:r>
            <a:r>
              <a:rPr lang="en-US" dirty="0" err="1"/>
              <a:t>to‘g‘ri</a:t>
            </a:r>
            <a:r>
              <a:rPr lang="en-US" dirty="0"/>
              <a:t> </a:t>
            </a:r>
            <a:r>
              <a:rPr lang="en-US" dirty="0" err="1"/>
              <a:t>elektr</a:t>
            </a:r>
            <a:r>
              <a:rPr lang="en-US" dirty="0"/>
              <a:t> </a:t>
            </a:r>
            <a:r>
              <a:rPr lang="en-US" dirty="0" err="1"/>
              <a:t>energiyaga</a:t>
            </a:r>
            <a:r>
              <a:rPr lang="en-US" dirty="0"/>
              <a:t> </a:t>
            </a:r>
            <a:r>
              <a:rPr lang="en-US" dirty="0" err="1"/>
              <a:t>aylantiriladi</a:t>
            </a:r>
            <a:r>
              <a:rPr lang="en-US" dirty="0"/>
              <a:t>. </a:t>
            </a:r>
            <a:r>
              <a:rPr lang="en-US" dirty="0" err="1"/>
              <a:t>Elektr</a:t>
            </a:r>
            <a:r>
              <a:rPr lang="en-US" dirty="0"/>
              <a:t> </a:t>
            </a:r>
            <a:r>
              <a:rPr lang="en-US" dirty="0" err="1"/>
              <a:t>energiya</a:t>
            </a:r>
            <a:r>
              <a:rPr lang="en-US" dirty="0"/>
              <a:t> </a:t>
            </a:r>
            <a:r>
              <a:rPr lang="en-US" dirty="0" err="1"/>
              <a:t>ishlab</a:t>
            </a:r>
            <a:r>
              <a:rPr lang="en-US" dirty="0"/>
              <a:t> </a:t>
            </a:r>
            <a:r>
              <a:rPr lang="en-US" dirty="0" err="1"/>
              <a:t>chiqarish</a:t>
            </a:r>
            <a:r>
              <a:rPr lang="en-US" dirty="0"/>
              <a:t> </a:t>
            </a:r>
            <a:r>
              <a:rPr lang="en-US" dirty="0" err="1"/>
              <a:t>uchun</a:t>
            </a:r>
            <a:r>
              <a:rPr lang="en-US" dirty="0"/>
              <a:t> </a:t>
            </a:r>
            <a:r>
              <a:rPr lang="en-US" dirty="0" err="1"/>
              <a:t>Yer</a:t>
            </a:r>
            <a:r>
              <a:rPr lang="en-US" dirty="0"/>
              <a:t> </a:t>
            </a:r>
            <a:r>
              <a:rPr lang="en-US" dirty="0" err="1"/>
              <a:t>yuzida</a:t>
            </a:r>
            <a:r>
              <a:rPr lang="en-US" dirty="0"/>
              <a:t>  </a:t>
            </a:r>
            <a:r>
              <a:rPr lang="en-US" dirty="0" err="1"/>
              <a:t>ishlatiladigan</a:t>
            </a:r>
            <a:r>
              <a:rPr lang="en-US" dirty="0"/>
              <a:t>  </a:t>
            </a:r>
            <a:r>
              <a:rPr lang="en-US" dirty="0" err="1"/>
              <a:t>xomashyo</a:t>
            </a:r>
            <a:r>
              <a:rPr lang="en-US" dirty="0"/>
              <a:t>  </a:t>
            </a:r>
            <a:r>
              <a:rPr lang="en-US" dirty="0" err="1"/>
              <a:t>kamligi</a:t>
            </a:r>
            <a:r>
              <a:rPr lang="en-US" dirty="0"/>
              <a:t>  </a:t>
            </a:r>
            <a:r>
              <a:rPr lang="en-US" dirty="0" err="1"/>
              <a:t>uchun</a:t>
            </a:r>
            <a:r>
              <a:rPr lang="en-US" dirty="0"/>
              <a:t>  atom  </a:t>
            </a:r>
            <a:r>
              <a:rPr lang="en-US" dirty="0" err="1"/>
              <a:t>elektr</a:t>
            </a:r>
            <a:r>
              <a:rPr lang="en-US" dirty="0"/>
              <a:t> </a:t>
            </a:r>
            <a:r>
              <a:rPr lang="en-US" dirty="0" err="1"/>
              <a:t>stansiyalari</a:t>
            </a:r>
            <a:r>
              <a:rPr lang="en-US" dirty="0"/>
              <a:t>  </a:t>
            </a:r>
            <a:r>
              <a:rPr lang="en-US" dirty="0" err="1"/>
              <a:t>qurilgan</a:t>
            </a:r>
            <a:r>
              <a:rPr lang="en-US" dirty="0"/>
              <a:t>  </a:t>
            </a:r>
            <a:r>
              <a:rPr lang="en-US" dirty="0" err="1"/>
              <a:t>va</a:t>
            </a:r>
            <a:r>
              <a:rPr lang="en-US" dirty="0"/>
              <a:t>  </a:t>
            </a:r>
            <a:r>
              <a:rPr lang="en-US" dirty="0" err="1"/>
              <a:t>qurilmoqda</a:t>
            </a:r>
            <a:r>
              <a:rPr lang="en-US" dirty="0"/>
              <a:t>.  </a:t>
            </a:r>
            <a:r>
              <a:rPr lang="en-US" dirty="0" err="1"/>
              <a:t>O‘zbekistonda</a:t>
            </a:r>
            <a:r>
              <a:rPr lang="en-US" dirty="0"/>
              <a:t>  </a:t>
            </a:r>
            <a:r>
              <a:rPr lang="en-US" dirty="0" err="1"/>
              <a:t>elektr</a:t>
            </a:r>
            <a:r>
              <a:rPr lang="en-US" dirty="0"/>
              <a:t> </a:t>
            </a:r>
            <a:r>
              <a:rPr lang="en-US" dirty="0" err="1"/>
              <a:t>stansiyalarning</a:t>
            </a:r>
            <a:r>
              <a:rPr lang="en-US" dirty="0"/>
              <a:t> </a:t>
            </a:r>
            <a:r>
              <a:rPr lang="en-US" dirty="0" err="1"/>
              <a:t>quvvati</a:t>
            </a:r>
            <a:r>
              <a:rPr lang="en-US" dirty="0"/>
              <a:t> 12 </a:t>
            </a:r>
            <a:r>
              <a:rPr lang="en-US" dirty="0" err="1"/>
              <a:t>mln</a:t>
            </a:r>
            <a:r>
              <a:rPr lang="en-US" dirty="0"/>
              <a:t> kW </a:t>
            </a:r>
            <a:r>
              <a:rPr lang="en-US" dirty="0" err="1"/>
              <a:t>dan</a:t>
            </a:r>
            <a:r>
              <a:rPr lang="en-US" dirty="0"/>
              <a:t> </a:t>
            </a:r>
            <a:r>
              <a:rPr lang="en-US" dirty="0" err="1"/>
              <a:t>ortib</a:t>
            </a:r>
            <a:r>
              <a:rPr lang="en-US" dirty="0"/>
              <a:t> </a:t>
            </a:r>
            <a:r>
              <a:rPr lang="en-US" dirty="0" err="1"/>
              <a:t>ketdi</a:t>
            </a:r>
            <a:r>
              <a:rPr lang="en-US" dirty="0"/>
              <a:t>. 1 million kW </a:t>
            </a:r>
            <a:r>
              <a:rPr lang="en-US" dirty="0" err="1"/>
              <a:t>dan</a:t>
            </a:r>
            <a:r>
              <a:rPr lang="en-US" dirty="0"/>
              <a:t> </a:t>
            </a:r>
            <a:r>
              <a:rPr lang="en-US" dirty="0" err="1"/>
              <a:t>oshiq</a:t>
            </a:r>
            <a:r>
              <a:rPr lang="en-US" dirty="0"/>
              <a:t>  </a:t>
            </a:r>
            <a:r>
              <a:rPr lang="en-US" dirty="0" err="1"/>
              <a:t>gidroelektrstansiyalar</a:t>
            </a:r>
            <a:r>
              <a:rPr lang="en-US" dirty="0"/>
              <a:t>  </a:t>
            </a:r>
            <a:r>
              <a:rPr lang="en-US" dirty="0" err="1"/>
              <a:t>ishlab</a:t>
            </a:r>
            <a:r>
              <a:rPr lang="en-US" dirty="0"/>
              <a:t>  </a:t>
            </a:r>
            <a:r>
              <a:rPr lang="en-US" dirty="0" err="1"/>
              <a:t>turibdi</a:t>
            </a:r>
            <a:r>
              <a:rPr lang="en-US" dirty="0"/>
              <a:t>.  </a:t>
            </a:r>
            <a:r>
              <a:rPr lang="en-US" dirty="0" err="1"/>
              <a:t>Sirdaryo</a:t>
            </a:r>
            <a:r>
              <a:rPr lang="en-US" dirty="0"/>
              <a:t>  </a:t>
            </a:r>
            <a:r>
              <a:rPr lang="en-US" dirty="0" err="1"/>
              <a:t>GRESning</a:t>
            </a:r>
            <a:r>
              <a:rPr lang="en-US" dirty="0"/>
              <a:t> </a:t>
            </a:r>
            <a:r>
              <a:rPr lang="en-US" dirty="0" err="1"/>
              <a:t>quvvati</a:t>
            </a:r>
            <a:r>
              <a:rPr lang="en-US" dirty="0"/>
              <a:t> 3 </a:t>
            </a:r>
            <a:r>
              <a:rPr lang="en-US" dirty="0" err="1"/>
              <a:t>mln</a:t>
            </a:r>
            <a:r>
              <a:rPr lang="en-US" dirty="0"/>
              <a:t> kW, </a:t>
            </a:r>
            <a:r>
              <a:rPr lang="en-US" dirty="0" err="1"/>
              <a:t>Chorvoq</a:t>
            </a:r>
            <a:r>
              <a:rPr lang="en-US" dirty="0"/>
              <a:t> </a:t>
            </a:r>
            <a:r>
              <a:rPr lang="en-US" dirty="0" err="1"/>
              <a:t>GESning</a:t>
            </a:r>
            <a:r>
              <a:rPr lang="en-US" dirty="0"/>
              <a:t> </a:t>
            </a:r>
            <a:r>
              <a:rPr lang="en-US" dirty="0" err="1"/>
              <a:t>quvvati</a:t>
            </a:r>
            <a:r>
              <a:rPr lang="en-US" dirty="0"/>
              <a:t> 600 </a:t>
            </a:r>
            <a:r>
              <a:rPr lang="en-US" dirty="0" err="1"/>
              <a:t>ming</a:t>
            </a:r>
            <a:r>
              <a:rPr lang="en-US" dirty="0"/>
              <a:t> kW </a:t>
            </a:r>
            <a:r>
              <a:rPr lang="en-US" dirty="0" err="1"/>
              <a:t>va</a:t>
            </a:r>
            <a:r>
              <a:rPr lang="en-US" dirty="0"/>
              <a:t> </a:t>
            </a:r>
            <a:r>
              <a:rPr lang="en-US" dirty="0" err="1"/>
              <a:t>Тoshkent</a:t>
            </a:r>
            <a:r>
              <a:rPr lang="en-US" dirty="0"/>
              <a:t> </a:t>
            </a:r>
            <a:r>
              <a:rPr lang="en-US" dirty="0" err="1"/>
              <a:t>GRESining</a:t>
            </a:r>
            <a:r>
              <a:rPr lang="en-US" dirty="0"/>
              <a:t> </a:t>
            </a:r>
            <a:r>
              <a:rPr lang="en-US" dirty="0" err="1"/>
              <a:t>quvvati</a:t>
            </a:r>
            <a:r>
              <a:rPr lang="en-US" dirty="0"/>
              <a:t> 1,9 </a:t>
            </a:r>
            <a:r>
              <a:rPr lang="en-US" dirty="0" err="1"/>
              <a:t>mln</a:t>
            </a:r>
            <a:r>
              <a:rPr lang="en-US" dirty="0"/>
              <a:t> kW. </a:t>
            </a:r>
            <a:r>
              <a:rPr lang="en-US" dirty="0" err="1"/>
              <a:t>Uzoq</a:t>
            </a:r>
            <a:r>
              <a:rPr lang="en-US" dirty="0"/>
              <a:t>  </a:t>
            </a:r>
            <a:r>
              <a:rPr lang="en-US" dirty="0" err="1"/>
              <a:t>joylarda</a:t>
            </a:r>
            <a:r>
              <a:rPr lang="en-US" dirty="0"/>
              <a:t>  </a:t>
            </a:r>
            <a:r>
              <a:rPr lang="en-US" dirty="0" err="1"/>
              <a:t>elektr</a:t>
            </a:r>
            <a:r>
              <a:rPr lang="en-US" dirty="0"/>
              <a:t>  </a:t>
            </a:r>
            <a:r>
              <a:rPr lang="en-US" dirty="0" err="1"/>
              <a:t>energiya</a:t>
            </a:r>
            <a:r>
              <a:rPr lang="en-US" dirty="0"/>
              <a:t>  </a:t>
            </a:r>
            <a:r>
              <a:rPr lang="en-US" dirty="0" err="1"/>
              <a:t>ishlab</a:t>
            </a:r>
            <a:r>
              <a:rPr lang="en-US" dirty="0"/>
              <a:t>  </a:t>
            </a:r>
            <a:r>
              <a:rPr lang="en-US" dirty="0" err="1"/>
              <a:t>chiqarish</a:t>
            </a:r>
            <a:r>
              <a:rPr lang="en-US" dirty="0"/>
              <a:t>  </a:t>
            </a:r>
            <a:r>
              <a:rPr lang="en-US" dirty="0" err="1"/>
              <a:t>uchun</a:t>
            </a:r>
            <a:r>
              <a:rPr lang="en-US" dirty="0"/>
              <a:t>  </a:t>
            </a:r>
            <a:r>
              <a:rPr lang="en-US" dirty="0" err="1"/>
              <a:t>olib</a:t>
            </a:r>
            <a:r>
              <a:rPr lang="en-US" dirty="0"/>
              <a:t> </a:t>
            </a:r>
            <a:r>
              <a:rPr lang="en-US" dirty="0" err="1"/>
              <a:t>yuriladigan</a:t>
            </a:r>
            <a:r>
              <a:rPr lang="en-US" dirty="0"/>
              <a:t>,  </a:t>
            </a:r>
            <a:r>
              <a:rPr lang="en-US" dirty="0" err="1"/>
              <a:t>suyuq</a:t>
            </a:r>
            <a:r>
              <a:rPr lang="en-US" dirty="0"/>
              <a:t>  </a:t>
            </a:r>
            <a:r>
              <a:rPr lang="en-US" dirty="0" err="1"/>
              <a:t>yoqilg‘ida</a:t>
            </a:r>
            <a:r>
              <a:rPr lang="en-US" dirty="0"/>
              <a:t>  </a:t>
            </a:r>
            <a:r>
              <a:rPr lang="en-US" dirty="0" err="1"/>
              <a:t>ishlaydigan</a:t>
            </a:r>
            <a:r>
              <a:rPr lang="en-US" dirty="0"/>
              <a:t>  </a:t>
            </a:r>
            <a:r>
              <a:rPr lang="en-US" dirty="0" err="1"/>
              <a:t>elektr</a:t>
            </a:r>
            <a:r>
              <a:rPr lang="en-US" dirty="0"/>
              <a:t>  </a:t>
            </a:r>
            <a:r>
              <a:rPr lang="en-US" dirty="0" err="1"/>
              <a:t>stansiyalar</a:t>
            </a:r>
            <a:r>
              <a:rPr lang="en-US" dirty="0"/>
              <a:t>  ham </a:t>
            </a:r>
            <a:r>
              <a:rPr lang="en-US" dirty="0" err="1"/>
              <a:t>ishlab</a:t>
            </a:r>
            <a:r>
              <a:rPr lang="en-US" dirty="0"/>
              <a:t> </a:t>
            </a:r>
            <a:r>
              <a:rPr lang="en-US" dirty="0" err="1"/>
              <a:t>chiqariladi</a:t>
            </a:r>
            <a:r>
              <a:rPr lang="en-US" dirty="0" smtClean="0"/>
              <a:t>.</a:t>
            </a:r>
            <a:endParaRPr lang="ru-RU" dirty="0"/>
          </a:p>
        </p:txBody>
      </p:sp>
      <p:sp>
        <p:nvSpPr>
          <p:cNvPr id="3" name="Прямоугольник 2"/>
          <p:cNvSpPr/>
          <p:nvPr/>
        </p:nvSpPr>
        <p:spPr>
          <a:xfrm>
            <a:off x="185737" y="465826"/>
            <a:ext cx="11133904" cy="830997"/>
          </a:xfrm>
          <a:prstGeom prst="rect">
            <a:avLst/>
          </a:prstGeom>
        </p:spPr>
        <p:txBody>
          <a:bodyPr wrap="square">
            <a:spAutoFit/>
          </a:bodyPr>
          <a:lstStyle/>
          <a:p>
            <a:pPr algn="ctr" latinLnBrk="1"/>
            <a:r>
              <a:rPr lang="en-US" sz="2400" b="1" dirty="0"/>
              <a:t>ELEKТR ENERGIYANI ISHLAB CHIQARISH, UZAТISH VA ТAQSIMLASH</a:t>
            </a:r>
            <a:endParaRPr lang="ru-RU" sz="2400" dirty="0"/>
          </a:p>
          <a:p>
            <a:pPr algn="ctr" latinLnBrk="1"/>
            <a:r>
              <a:rPr lang="en-US" sz="2400" b="1" dirty="0" err="1"/>
              <a:t>Elektr</a:t>
            </a:r>
            <a:r>
              <a:rPr lang="en-US" sz="2400" b="1" dirty="0"/>
              <a:t> </a:t>
            </a:r>
            <a:r>
              <a:rPr lang="en-US" sz="2400" b="1" dirty="0" err="1"/>
              <a:t>energiyani</a:t>
            </a:r>
            <a:r>
              <a:rPr lang="en-US" sz="2400" b="1" dirty="0"/>
              <a:t> </a:t>
            </a:r>
            <a:r>
              <a:rPr lang="en-US" sz="2400" b="1" dirty="0" err="1"/>
              <a:t>ishlab</a:t>
            </a:r>
            <a:r>
              <a:rPr lang="en-US" sz="2400" b="1" dirty="0"/>
              <a:t> </a:t>
            </a:r>
            <a:r>
              <a:rPr lang="en-US" sz="2400" b="1" dirty="0" err="1"/>
              <a:t>chiqarish</a:t>
            </a:r>
            <a:endParaRPr lang="ru-RU" sz="2400" dirty="0"/>
          </a:p>
        </p:txBody>
      </p:sp>
    </p:spTree>
    <p:extLst>
      <p:ext uri="{BB962C8B-B14F-4D97-AF65-F5344CB8AC3E}">
        <p14:creationId xmlns:p14="http://schemas.microsoft.com/office/powerpoint/2010/main" val="823450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Вектор магнитной индукции. Линии магнитной индукции. Физика 11 класс.  Мякише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1029" y="1561381"/>
            <a:ext cx="5784851" cy="311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85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40828" y="362662"/>
            <a:ext cx="9347200" cy="584775"/>
          </a:xfrm>
          <a:prstGeom prst="rect">
            <a:avLst/>
          </a:prstGeom>
        </p:spPr>
        <p:txBody>
          <a:bodyPr wrap="square">
            <a:spAutoFit/>
          </a:bodyPr>
          <a:lstStyle/>
          <a:p>
            <a:pPr algn="ctr" latinLnBrk="1"/>
            <a:r>
              <a:rPr lang="en-US" sz="3200" b="1" dirty="0" err="1"/>
              <a:t>Elektr</a:t>
            </a:r>
            <a:r>
              <a:rPr lang="en-US" sz="3200" b="1" dirty="0"/>
              <a:t> </a:t>
            </a:r>
            <a:r>
              <a:rPr lang="en-US" sz="3200" b="1" dirty="0" err="1"/>
              <a:t>stansiyalarning</a:t>
            </a:r>
            <a:r>
              <a:rPr lang="en-US" sz="3200" b="1" dirty="0"/>
              <a:t> </a:t>
            </a:r>
            <a:r>
              <a:rPr lang="en-US" sz="3200" b="1" dirty="0" err="1"/>
              <a:t>yuklanish</a:t>
            </a:r>
            <a:r>
              <a:rPr lang="en-US" sz="3200" b="1" dirty="0"/>
              <a:t> </a:t>
            </a:r>
            <a:r>
              <a:rPr lang="en-US" sz="3200" b="1" dirty="0" err="1" smtClean="0"/>
              <a:t>grafigi</a:t>
            </a:r>
            <a:r>
              <a:rPr lang="en-US" b="1" dirty="0" smtClean="0"/>
              <a:t>.</a:t>
            </a:r>
            <a:endParaRPr lang="ru-RU" dirty="0"/>
          </a:p>
        </p:txBody>
      </p:sp>
      <p:sp>
        <p:nvSpPr>
          <p:cNvPr id="2" name="Прямоугольник 1"/>
          <p:cNvSpPr/>
          <p:nvPr/>
        </p:nvSpPr>
        <p:spPr>
          <a:xfrm>
            <a:off x="346841" y="1481959"/>
            <a:ext cx="11414235" cy="5016758"/>
          </a:xfrm>
          <a:prstGeom prst="rect">
            <a:avLst/>
          </a:prstGeom>
        </p:spPr>
        <p:txBody>
          <a:bodyPr wrap="square">
            <a:spAutoFit/>
          </a:bodyPr>
          <a:lstStyle/>
          <a:p>
            <a:pPr latinLnBrk="1"/>
            <a:r>
              <a:rPr lang="en-US" sz="3200" dirty="0" err="1"/>
              <a:t>Elektr</a:t>
            </a:r>
            <a:r>
              <a:rPr lang="en-US" sz="3200" dirty="0"/>
              <a:t>  </a:t>
            </a:r>
            <a:r>
              <a:rPr lang="en-US" sz="3200" dirty="0" err="1"/>
              <a:t>stansiyalarni</a:t>
            </a:r>
            <a:r>
              <a:rPr lang="en-US" sz="3200" dirty="0"/>
              <a:t>  </a:t>
            </a:r>
            <a:r>
              <a:rPr lang="en-US" sz="3200" dirty="0" err="1"/>
              <a:t>ishlatilganda</a:t>
            </a:r>
            <a:r>
              <a:rPr lang="en-US" sz="3200" dirty="0"/>
              <a:t>  </a:t>
            </a:r>
            <a:r>
              <a:rPr lang="en-US" sz="3200" dirty="0" err="1"/>
              <a:t>bir</a:t>
            </a:r>
            <a:r>
              <a:rPr lang="en-US" sz="3200" dirty="0"/>
              <a:t>  </a:t>
            </a:r>
            <a:r>
              <a:rPr lang="en-US" sz="3200" dirty="0" err="1"/>
              <a:t>sutkali</a:t>
            </a:r>
            <a:r>
              <a:rPr lang="en-US" sz="3200" dirty="0"/>
              <a:t>,  </a:t>
            </a:r>
            <a:r>
              <a:rPr lang="en-US" sz="3200" dirty="0" err="1"/>
              <a:t>oylik</a:t>
            </a:r>
            <a:r>
              <a:rPr lang="en-US" sz="3200" dirty="0"/>
              <a:t>  </a:t>
            </a:r>
            <a:r>
              <a:rPr lang="en-US" sz="3200" dirty="0" err="1"/>
              <a:t>va</a:t>
            </a:r>
            <a:r>
              <a:rPr lang="en-US" sz="3200" dirty="0"/>
              <a:t>  </a:t>
            </a:r>
            <a:endParaRPr lang="en-US" sz="3200" dirty="0" smtClean="0"/>
          </a:p>
          <a:p>
            <a:pPr latinLnBrk="1"/>
            <a:r>
              <a:rPr lang="en-US" sz="3200" dirty="0" err="1" smtClean="0"/>
              <a:t>yillik</a:t>
            </a:r>
            <a:r>
              <a:rPr lang="en-US" sz="3200" dirty="0" smtClean="0"/>
              <a:t> </a:t>
            </a:r>
            <a:r>
              <a:rPr lang="en-US" sz="3200" dirty="0" err="1"/>
              <a:t>yuklanish</a:t>
            </a:r>
            <a:r>
              <a:rPr lang="en-US" sz="3200" dirty="0"/>
              <a:t>  (</a:t>
            </a:r>
            <a:r>
              <a:rPr lang="en-US" sz="3200" dirty="0" err="1"/>
              <a:t>nagruzka</a:t>
            </a:r>
            <a:r>
              <a:rPr lang="en-US" sz="3200" dirty="0"/>
              <a:t>)  </a:t>
            </a:r>
            <a:r>
              <a:rPr lang="en-US" sz="3200" dirty="0" err="1"/>
              <a:t>grafiklari</a:t>
            </a:r>
            <a:r>
              <a:rPr lang="en-US" sz="3200" dirty="0"/>
              <a:t>  </a:t>
            </a:r>
            <a:r>
              <a:rPr lang="en-US" sz="3200" dirty="0" err="1"/>
              <a:t>tuziladi</a:t>
            </a:r>
            <a:r>
              <a:rPr lang="en-US" sz="3200" dirty="0"/>
              <a:t>. </a:t>
            </a:r>
            <a:r>
              <a:rPr lang="en-US" sz="3200" dirty="0" err="1"/>
              <a:t>Elektr</a:t>
            </a:r>
            <a:r>
              <a:rPr lang="en-US" sz="3200" dirty="0"/>
              <a:t>  </a:t>
            </a:r>
            <a:endParaRPr lang="en-US" sz="3200" dirty="0" smtClean="0"/>
          </a:p>
          <a:p>
            <a:pPr latinLnBrk="1"/>
            <a:r>
              <a:rPr lang="en-US" sz="3200" dirty="0" err="1" smtClean="0"/>
              <a:t>stansiyaning</a:t>
            </a:r>
            <a:r>
              <a:rPr lang="en-US" sz="3200" dirty="0" smtClean="0"/>
              <a:t>  </a:t>
            </a:r>
            <a:r>
              <a:rPr lang="en-US" sz="3200" dirty="0" err="1"/>
              <a:t>sutkali</a:t>
            </a:r>
            <a:r>
              <a:rPr lang="en-US" sz="3200" dirty="0"/>
              <a:t>  </a:t>
            </a:r>
            <a:r>
              <a:rPr lang="en-US" sz="3200" dirty="0" err="1"/>
              <a:t>yuklanish</a:t>
            </a:r>
            <a:r>
              <a:rPr lang="en-US" sz="3200" dirty="0"/>
              <a:t>  </a:t>
            </a:r>
            <a:r>
              <a:rPr lang="en-US" sz="3200" dirty="0" err="1"/>
              <a:t>grafigi</a:t>
            </a:r>
            <a:r>
              <a:rPr lang="en-US" sz="3200" dirty="0"/>
              <a:t>  </a:t>
            </a:r>
            <a:r>
              <a:rPr lang="en-US" sz="3200" dirty="0" err="1"/>
              <a:t>tuzilganda</a:t>
            </a:r>
            <a:r>
              <a:rPr lang="en-US" sz="3200" dirty="0"/>
              <a:t>, </a:t>
            </a:r>
            <a:endParaRPr lang="en-US" sz="3200" dirty="0" smtClean="0"/>
          </a:p>
          <a:p>
            <a:pPr latinLnBrk="1"/>
            <a:r>
              <a:rPr lang="en-US" sz="3200" dirty="0" err="1" smtClean="0"/>
              <a:t>gorizontal</a:t>
            </a:r>
            <a:r>
              <a:rPr lang="en-US" sz="3200" dirty="0" smtClean="0"/>
              <a:t> </a:t>
            </a:r>
            <a:r>
              <a:rPr lang="en-US" sz="3200" dirty="0" err="1"/>
              <a:t>chiziq</a:t>
            </a:r>
            <a:r>
              <a:rPr lang="en-US" sz="3200" dirty="0"/>
              <a:t> </a:t>
            </a:r>
            <a:r>
              <a:rPr lang="en-US" sz="3200" dirty="0" err="1"/>
              <a:t>bo‘yicha</a:t>
            </a:r>
            <a:r>
              <a:rPr lang="en-US" sz="3200" dirty="0"/>
              <a:t> </a:t>
            </a:r>
            <a:r>
              <a:rPr lang="en-US" sz="3200" dirty="0" err="1"/>
              <a:t>soatlar</a:t>
            </a:r>
            <a:r>
              <a:rPr lang="en-US" sz="3200" dirty="0"/>
              <a:t>, </a:t>
            </a:r>
            <a:r>
              <a:rPr lang="en-US" sz="3200" dirty="0" err="1"/>
              <a:t>vertikal</a:t>
            </a:r>
            <a:r>
              <a:rPr lang="en-US" sz="3200" dirty="0"/>
              <a:t> </a:t>
            </a:r>
            <a:r>
              <a:rPr lang="en-US" sz="3200" dirty="0" err="1"/>
              <a:t>chiziq</a:t>
            </a:r>
            <a:r>
              <a:rPr lang="en-US" sz="3200" dirty="0"/>
              <a:t> </a:t>
            </a:r>
            <a:r>
              <a:rPr lang="en-US" sz="3200" dirty="0" err="1"/>
              <a:t>bo‘yicha</a:t>
            </a:r>
            <a:r>
              <a:rPr lang="en-US" sz="3200" dirty="0"/>
              <a:t> </a:t>
            </a:r>
            <a:r>
              <a:rPr lang="en-US" sz="3200" dirty="0" err="1"/>
              <a:t>esa</a:t>
            </a:r>
            <a:r>
              <a:rPr lang="en-US" sz="3200" dirty="0"/>
              <a:t> </a:t>
            </a:r>
            <a:r>
              <a:rPr lang="en-US" sz="3200" dirty="0" err="1"/>
              <a:t>o‘rta</a:t>
            </a:r>
            <a:r>
              <a:rPr lang="en-US" sz="3200" dirty="0"/>
              <a:t> </a:t>
            </a:r>
            <a:r>
              <a:rPr lang="en-US" sz="3200" dirty="0" err="1"/>
              <a:t>yuklanish</a:t>
            </a:r>
            <a:r>
              <a:rPr lang="en-US" sz="3200" dirty="0"/>
              <a:t>  </a:t>
            </a:r>
            <a:r>
              <a:rPr lang="en-US" sz="3200" dirty="0" err="1"/>
              <a:t>siniq</a:t>
            </a:r>
            <a:r>
              <a:rPr lang="en-US" sz="3200" dirty="0"/>
              <a:t>  </a:t>
            </a:r>
            <a:r>
              <a:rPr lang="en-US" sz="3200" dirty="0" err="1"/>
              <a:t>chiziqlar</a:t>
            </a:r>
            <a:r>
              <a:rPr lang="en-US" sz="3200" dirty="0"/>
              <a:t>  </a:t>
            </a:r>
            <a:r>
              <a:rPr lang="en-US" sz="3200" dirty="0" err="1"/>
              <a:t>bilan</a:t>
            </a:r>
            <a:r>
              <a:rPr lang="en-US" sz="3200" dirty="0"/>
              <a:t>  </a:t>
            </a:r>
            <a:r>
              <a:rPr lang="en-US" sz="3200" dirty="0" err="1"/>
              <a:t>belgilanadi</a:t>
            </a:r>
            <a:r>
              <a:rPr lang="en-US" sz="3200" dirty="0"/>
              <a:t>.  </a:t>
            </a:r>
            <a:endParaRPr lang="en-US" sz="3200" dirty="0" smtClean="0"/>
          </a:p>
          <a:p>
            <a:pPr latinLnBrk="1"/>
            <a:r>
              <a:rPr lang="en-US" sz="3200" dirty="0" err="1" smtClean="0"/>
              <a:t>Unda</a:t>
            </a:r>
            <a:r>
              <a:rPr lang="en-US" sz="3200" dirty="0" smtClean="0"/>
              <a:t>  </a:t>
            </a:r>
            <a:r>
              <a:rPr lang="en-US" sz="3200" dirty="0" err="1"/>
              <a:t>bir</a:t>
            </a:r>
            <a:r>
              <a:rPr lang="en-US" sz="3200" dirty="0"/>
              <a:t>  </a:t>
            </a:r>
            <a:r>
              <a:rPr lang="en-US" sz="3200" dirty="0" err="1"/>
              <a:t>kecha-kunduzda</a:t>
            </a:r>
            <a:r>
              <a:rPr lang="en-US" sz="3200" dirty="0"/>
              <a:t>  </a:t>
            </a:r>
            <a:r>
              <a:rPr lang="en-US" sz="3200" dirty="0" err="1"/>
              <a:t>iste’molchilar</a:t>
            </a:r>
            <a:r>
              <a:rPr lang="en-US" sz="3200" dirty="0"/>
              <a:t>  </a:t>
            </a:r>
            <a:r>
              <a:rPr lang="en-US" sz="3200" dirty="0" err="1"/>
              <a:t>sarf</a:t>
            </a:r>
            <a:r>
              <a:rPr lang="en-US" sz="3200" dirty="0"/>
              <a:t>  </a:t>
            </a:r>
            <a:r>
              <a:rPr lang="en-US" sz="3200" dirty="0" err="1"/>
              <a:t>qilgan</a:t>
            </a:r>
            <a:r>
              <a:rPr lang="en-US" sz="3200" dirty="0"/>
              <a:t>  </a:t>
            </a:r>
            <a:endParaRPr lang="en-US" sz="3200" dirty="0" smtClean="0"/>
          </a:p>
          <a:p>
            <a:pPr latinLnBrk="1"/>
            <a:r>
              <a:rPr lang="en-US" sz="3200" dirty="0" err="1" smtClean="0"/>
              <a:t>elektr</a:t>
            </a:r>
            <a:r>
              <a:rPr lang="en-US" sz="3200" dirty="0" smtClean="0"/>
              <a:t>  </a:t>
            </a:r>
            <a:r>
              <a:rPr lang="en-US" sz="3200" dirty="0" err="1"/>
              <a:t>energiya</a:t>
            </a:r>
            <a:r>
              <a:rPr lang="en-US" sz="3200" dirty="0"/>
              <a:t>  </a:t>
            </a:r>
            <a:r>
              <a:rPr lang="en-US" sz="3200" dirty="0" err="1"/>
              <a:t>aniqlanadi</a:t>
            </a:r>
            <a:r>
              <a:rPr lang="en-US" sz="3200" dirty="0"/>
              <a:t>. </a:t>
            </a:r>
            <a:r>
              <a:rPr lang="en-US" sz="3200" dirty="0" err="1"/>
              <a:t>Bundan</a:t>
            </a:r>
            <a:r>
              <a:rPr lang="en-US" sz="3200" dirty="0"/>
              <a:t> </a:t>
            </a:r>
            <a:r>
              <a:rPr lang="en-US" sz="3200" dirty="0" err="1"/>
              <a:t>tashqari</a:t>
            </a:r>
            <a:r>
              <a:rPr lang="en-US" sz="3200" dirty="0"/>
              <a:t>, </a:t>
            </a:r>
            <a:r>
              <a:rPr lang="en-US" sz="3200" dirty="0" err="1"/>
              <a:t>grafikda</a:t>
            </a:r>
            <a:r>
              <a:rPr lang="en-US" sz="3200" dirty="0"/>
              <a:t> </a:t>
            </a:r>
            <a:endParaRPr lang="en-US" sz="3200" dirty="0" smtClean="0"/>
          </a:p>
          <a:p>
            <a:pPr latinLnBrk="1"/>
            <a:r>
              <a:rPr lang="en-US" sz="3200" dirty="0" err="1" smtClean="0"/>
              <a:t>har</a:t>
            </a:r>
            <a:r>
              <a:rPr lang="en-US" sz="3200" dirty="0" smtClean="0"/>
              <a:t> </a:t>
            </a:r>
            <a:r>
              <a:rPr lang="en-US" sz="3200" dirty="0" err="1"/>
              <a:t>bir</a:t>
            </a:r>
            <a:r>
              <a:rPr lang="en-US" sz="3200" dirty="0"/>
              <a:t> </a:t>
            </a:r>
            <a:r>
              <a:rPr lang="en-US" sz="3200" dirty="0" err="1"/>
              <a:t>soatda</a:t>
            </a:r>
            <a:r>
              <a:rPr lang="en-US" sz="3200" dirty="0"/>
              <a:t> </a:t>
            </a:r>
            <a:r>
              <a:rPr lang="en-US" sz="3200" dirty="0" err="1"/>
              <a:t>yuklanish</a:t>
            </a:r>
            <a:r>
              <a:rPr lang="en-US" sz="3200" dirty="0"/>
              <a:t> </a:t>
            </a:r>
            <a:r>
              <a:rPr lang="en-US" sz="3200" dirty="0" err="1"/>
              <a:t>o‘zgarib</a:t>
            </a:r>
            <a:r>
              <a:rPr lang="en-US" sz="3200" dirty="0"/>
              <a:t> </a:t>
            </a:r>
            <a:r>
              <a:rPr lang="en-US" sz="3200" dirty="0" err="1"/>
              <a:t>turishi</a:t>
            </a:r>
            <a:r>
              <a:rPr lang="en-US" sz="3200" dirty="0"/>
              <a:t> </a:t>
            </a:r>
            <a:r>
              <a:rPr lang="en-US" sz="3200" dirty="0" err="1"/>
              <a:t>aniqlanadi</a:t>
            </a:r>
            <a:r>
              <a:rPr lang="en-US" sz="3200" dirty="0"/>
              <a:t>. </a:t>
            </a:r>
            <a:endParaRPr lang="en-US" sz="3200" dirty="0" smtClean="0"/>
          </a:p>
          <a:p>
            <a:pPr latinLnBrk="1"/>
            <a:r>
              <a:rPr lang="en-US" sz="3200" b="1" dirty="0" smtClean="0"/>
              <a:t>1-rasmda</a:t>
            </a:r>
            <a:r>
              <a:rPr lang="en-US" sz="3200" dirty="0" smtClean="0"/>
              <a:t> </a:t>
            </a:r>
            <a:r>
              <a:rPr lang="en-US" sz="3200" dirty="0" err="1"/>
              <a:t>elektr</a:t>
            </a:r>
            <a:r>
              <a:rPr lang="en-US" sz="3200" dirty="0"/>
              <a:t> </a:t>
            </a:r>
            <a:r>
              <a:rPr lang="en-US" sz="3200" dirty="0" err="1"/>
              <a:t>stansiyaning</a:t>
            </a:r>
            <a:r>
              <a:rPr lang="en-US" sz="3200" dirty="0"/>
              <a:t> </a:t>
            </a:r>
            <a:r>
              <a:rPr lang="en-US" sz="3200" dirty="0" err="1"/>
              <a:t>bir</a:t>
            </a:r>
            <a:r>
              <a:rPr lang="en-US" sz="3200" dirty="0"/>
              <a:t> </a:t>
            </a:r>
            <a:r>
              <a:rPr lang="en-US" sz="3200" dirty="0" err="1"/>
              <a:t>sutkada</a:t>
            </a:r>
            <a:r>
              <a:rPr lang="en-US" sz="3200" dirty="0"/>
              <a:t> </a:t>
            </a:r>
            <a:r>
              <a:rPr lang="en-US" sz="3200" dirty="0" err="1"/>
              <a:t>yuklanish</a:t>
            </a:r>
            <a:r>
              <a:rPr lang="en-US" sz="3200" dirty="0"/>
              <a:t> </a:t>
            </a:r>
            <a:endParaRPr lang="en-US" sz="3200" dirty="0" smtClean="0"/>
          </a:p>
          <a:p>
            <a:pPr latinLnBrk="1"/>
            <a:r>
              <a:rPr lang="en-US" sz="3200" dirty="0" err="1" smtClean="0"/>
              <a:t>o‘zgarishi</a:t>
            </a:r>
            <a:r>
              <a:rPr lang="en-US" sz="3200" dirty="0" smtClean="0"/>
              <a:t>  </a:t>
            </a:r>
            <a:r>
              <a:rPr lang="en-US" sz="3200" dirty="0" err="1"/>
              <a:t>ko‘rsatilgan</a:t>
            </a:r>
            <a:r>
              <a:rPr lang="en-US" sz="3200" dirty="0"/>
              <a:t>.</a:t>
            </a:r>
            <a:endParaRPr lang="ru-RU" sz="3200" dirty="0"/>
          </a:p>
        </p:txBody>
      </p:sp>
    </p:spTree>
    <p:extLst>
      <p:ext uri="{BB962C8B-B14F-4D97-AF65-F5344CB8AC3E}">
        <p14:creationId xmlns:p14="http://schemas.microsoft.com/office/powerpoint/2010/main" val="3595551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275771" y="1393371"/>
            <a:ext cx="12726294" cy="1621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5" name="Рисунок 4"/>
          <p:cNvPicPr/>
          <p:nvPr/>
        </p:nvPicPr>
        <p:blipFill>
          <a:blip r:embed="rId2"/>
          <a:srcRect/>
          <a:stretch>
            <a:fillRect/>
          </a:stretch>
        </p:blipFill>
        <p:spPr bwMode="auto">
          <a:xfrm>
            <a:off x="275772" y="409903"/>
            <a:ext cx="11217290" cy="5990897"/>
          </a:xfrm>
          <a:prstGeom prst="rect">
            <a:avLst/>
          </a:prstGeom>
          <a:noFill/>
          <a:ln w="9525">
            <a:noFill/>
            <a:miter lim="800000"/>
            <a:headEnd/>
            <a:tailEnd/>
          </a:ln>
        </p:spPr>
      </p:pic>
    </p:spTree>
    <p:extLst>
      <p:ext uri="{BB962C8B-B14F-4D97-AF65-F5344CB8AC3E}">
        <p14:creationId xmlns:p14="http://schemas.microsoft.com/office/powerpoint/2010/main" val="309455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14580" y="436951"/>
            <a:ext cx="10831186" cy="6011145"/>
          </a:xfrm>
        </p:spPr>
        <p:txBody>
          <a:bodyPr/>
          <a:lstStyle/>
          <a:p>
            <a:pPr algn="ctr"/>
            <a:r>
              <a:rPr lang="en-US" sz="1800" b="1" dirty="0" err="1"/>
              <a:t>Elektr</a:t>
            </a:r>
            <a:r>
              <a:rPr lang="en-US" sz="1800" b="1" dirty="0"/>
              <a:t> </a:t>
            </a:r>
            <a:r>
              <a:rPr lang="en-US" sz="1800" b="1" dirty="0" err="1"/>
              <a:t>stansiyalarning</a:t>
            </a:r>
            <a:r>
              <a:rPr lang="en-US" sz="1800" b="1" dirty="0"/>
              <a:t> </a:t>
            </a:r>
            <a:r>
              <a:rPr lang="en-US" sz="1800" b="1" dirty="0" err="1"/>
              <a:t>quvvatini</a:t>
            </a:r>
            <a:r>
              <a:rPr lang="en-US" sz="1800" b="1" dirty="0"/>
              <a:t> </a:t>
            </a:r>
            <a:r>
              <a:rPr lang="en-US" sz="1800" b="1" dirty="0" err="1" smtClean="0"/>
              <a:t>tanlash</a:t>
            </a:r>
            <a:r>
              <a:rPr lang="en-US" sz="1800" b="1" dirty="0" smtClean="0"/>
              <a:t/>
            </a:r>
            <a:br>
              <a:rPr lang="en-US" sz="1800" b="1" dirty="0" smtClean="0"/>
            </a:br>
            <a:r>
              <a:rPr lang="en-US" sz="1800" b="1" dirty="0"/>
              <a:t/>
            </a:r>
            <a:br>
              <a:rPr lang="en-US" sz="1800" b="1" dirty="0"/>
            </a:br>
            <a:r>
              <a:rPr lang="en-US" sz="1800" b="1" dirty="0" smtClean="0"/>
              <a:t/>
            </a:r>
            <a:br>
              <a:rPr lang="en-US" sz="1800" b="1" dirty="0" smtClean="0"/>
            </a:br>
            <a:r>
              <a:rPr lang="en-US" sz="1800" b="1" dirty="0"/>
              <a:t/>
            </a:r>
            <a:br>
              <a:rPr lang="en-US" sz="1800" b="1" dirty="0"/>
            </a:br>
            <a:r>
              <a:rPr lang="ru-RU" sz="1800" dirty="0"/>
              <a:t/>
            </a:r>
            <a:br>
              <a:rPr lang="ru-RU" sz="1800" dirty="0"/>
            </a:br>
            <a:r>
              <a:rPr lang="en-US" sz="2000" dirty="0" err="1"/>
              <a:t>Gidroelektrstansiyalarni</a:t>
            </a:r>
            <a:r>
              <a:rPr lang="en-US" sz="2000" dirty="0"/>
              <a:t>  </a:t>
            </a:r>
            <a:r>
              <a:rPr lang="en-US" sz="2000" dirty="0" err="1"/>
              <a:t>tanlashda</a:t>
            </a:r>
            <a:r>
              <a:rPr lang="en-US" sz="2000" dirty="0"/>
              <a:t>  </a:t>
            </a:r>
            <a:r>
              <a:rPr lang="en-US" sz="2000" dirty="0" err="1"/>
              <a:t>O‘zbekistonda</a:t>
            </a:r>
            <a:r>
              <a:rPr lang="en-US" sz="2000" dirty="0"/>
              <a:t>  </a:t>
            </a:r>
            <a:r>
              <a:rPr lang="en-US" sz="2000" dirty="0" err="1"/>
              <a:t>qishloq</a:t>
            </a:r>
            <a:r>
              <a:rPr lang="en-US" sz="2000" dirty="0"/>
              <a:t> </a:t>
            </a:r>
            <a:r>
              <a:rPr lang="en-US" sz="2000" dirty="0" err="1"/>
              <a:t>xo‘jaligi</a:t>
            </a:r>
            <a:r>
              <a:rPr lang="en-US" sz="2000" dirty="0"/>
              <a:t> </a:t>
            </a:r>
            <a:r>
              <a:rPr lang="en-US" sz="2000" dirty="0" err="1"/>
              <a:t>va</a:t>
            </a:r>
            <a:r>
              <a:rPr lang="en-US" sz="2000" dirty="0"/>
              <a:t> </a:t>
            </a:r>
            <a:r>
              <a:rPr lang="en-US" sz="2000" dirty="0" err="1"/>
              <a:t>aholini</a:t>
            </a:r>
            <a:r>
              <a:rPr lang="en-US" sz="2000" dirty="0"/>
              <a:t> </a:t>
            </a:r>
            <a:r>
              <a:rPr lang="en-US" sz="2000" dirty="0" err="1"/>
              <a:t>suv</a:t>
            </a:r>
            <a:r>
              <a:rPr lang="en-US" sz="2000" dirty="0"/>
              <a:t> </a:t>
            </a:r>
            <a:r>
              <a:rPr lang="en-US" sz="2000" dirty="0" err="1"/>
              <a:t>bilan</a:t>
            </a:r>
            <a:r>
              <a:rPr lang="en-US" sz="2000" dirty="0"/>
              <a:t> </a:t>
            </a:r>
            <a:r>
              <a:rPr lang="en-US" sz="2000" dirty="0" err="1"/>
              <a:t>ta’minlash</a:t>
            </a:r>
            <a:r>
              <a:rPr lang="en-US" sz="2000" dirty="0"/>
              <a:t> </a:t>
            </a:r>
            <a:r>
              <a:rPr lang="en-US" sz="2000" dirty="0" err="1"/>
              <a:t>hisobga</a:t>
            </a:r>
            <a:r>
              <a:rPr lang="en-US" sz="2000" dirty="0"/>
              <a:t> </a:t>
            </a:r>
            <a:r>
              <a:rPr lang="en-US" sz="2000" dirty="0" err="1"/>
              <a:t>olinadi</a:t>
            </a:r>
            <a:r>
              <a:rPr lang="en-US" sz="2000" dirty="0"/>
              <a:t>. </a:t>
            </a:r>
            <a:r>
              <a:rPr lang="en-US" sz="2000" dirty="0" err="1"/>
              <a:t>Shuning</a:t>
            </a:r>
            <a:r>
              <a:rPr lang="en-US" sz="2000" dirty="0"/>
              <a:t> </a:t>
            </a:r>
            <a:r>
              <a:rPr lang="en-US" sz="2000" dirty="0" err="1"/>
              <a:t>uchun</a:t>
            </a:r>
            <a:r>
              <a:rPr lang="en-US" sz="2000" dirty="0"/>
              <a:t> </a:t>
            </a:r>
            <a:r>
              <a:rPr lang="en-US" sz="2000" dirty="0" err="1"/>
              <a:t>to‘g‘onlar</a:t>
            </a:r>
            <a:r>
              <a:rPr lang="en-US" sz="2000" dirty="0"/>
              <a:t> </a:t>
            </a:r>
            <a:r>
              <a:rPr lang="en-US" sz="2000" dirty="0" err="1"/>
              <a:t>qurilganda</a:t>
            </a:r>
            <a:r>
              <a:rPr lang="en-US" sz="2000" dirty="0"/>
              <a:t> </a:t>
            </a:r>
            <a:r>
              <a:rPr lang="en-US" sz="2000" dirty="0" err="1"/>
              <a:t>suvni</a:t>
            </a:r>
            <a:r>
              <a:rPr lang="en-US" sz="2000" dirty="0"/>
              <a:t> </a:t>
            </a:r>
            <a:r>
              <a:rPr lang="en-US" sz="2000" dirty="0" err="1"/>
              <a:t>tejash</a:t>
            </a:r>
            <a:r>
              <a:rPr lang="en-US" sz="2000" dirty="0"/>
              <a:t> </a:t>
            </a:r>
            <a:r>
              <a:rPr lang="en-US" sz="2000" dirty="0" err="1"/>
              <a:t>masalalari</a:t>
            </a:r>
            <a:r>
              <a:rPr lang="en-US" sz="2000" dirty="0"/>
              <a:t> </a:t>
            </a:r>
            <a:r>
              <a:rPr lang="en-US" sz="2000" dirty="0" err="1"/>
              <a:t>va</a:t>
            </a:r>
            <a:r>
              <a:rPr lang="en-US" sz="2000" dirty="0"/>
              <a:t> </a:t>
            </a:r>
            <a:r>
              <a:rPr lang="en-US" sz="2000" dirty="0" err="1"/>
              <a:t>suv</a:t>
            </a:r>
            <a:r>
              <a:rPr lang="en-US" sz="2000" dirty="0"/>
              <a:t> </a:t>
            </a:r>
            <a:r>
              <a:rPr lang="en-US" sz="2000" dirty="0" err="1"/>
              <a:t>ostida</a:t>
            </a:r>
            <a:r>
              <a:rPr lang="en-US" sz="2000" dirty="0"/>
              <a:t> </a:t>
            </a:r>
            <a:r>
              <a:rPr lang="en-US" sz="2000" dirty="0" err="1"/>
              <a:t>qolib</a:t>
            </a:r>
            <a:r>
              <a:rPr lang="en-US" sz="2000" dirty="0"/>
              <a:t> </a:t>
            </a:r>
            <a:r>
              <a:rPr lang="en-US" sz="2000" dirty="0" err="1"/>
              <a:t>ketadigan</a:t>
            </a:r>
            <a:r>
              <a:rPr lang="en-US" sz="2000" dirty="0"/>
              <a:t> </a:t>
            </a:r>
            <a:r>
              <a:rPr lang="en-US" sz="2000" dirty="0" err="1"/>
              <a:t>yerlar</a:t>
            </a:r>
            <a:r>
              <a:rPr lang="en-US" sz="2000" dirty="0"/>
              <a:t> </a:t>
            </a:r>
            <a:r>
              <a:rPr lang="en-US" sz="2000" dirty="0" err="1"/>
              <a:t>hamda</a:t>
            </a:r>
            <a:r>
              <a:rPr lang="en-US" sz="2000" dirty="0"/>
              <a:t> </a:t>
            </a:r>
            <a:r>
              <a:rPr lang="en-US" sz="2000" dirty="0" err="1"/>
              <a:t>inshootlar</a:t>
            </a:r>
            <a:r>
              <a:rPr lang="en-US" sz="2000" dirty="0"/>
              <a:t> </a:t>
            </a:r>
            <a:r>
              <a:rPr lang="en-US" sz="2000" dirty="0" err="1"/>
              <a:t>hisobga</a:t>
            </a:r>
            <a:r>
              <a:rPr lang="en-US" sz="2000" dirty="0"/>
              <a:t> </a:t>
            </a:r>
            <a:r>
              <a:rPr lang="en-US" sz="2000" dirty="0" err="1"/>
              <a:t>olinadi</a:t>
            </a:r>
            <a:r>
              <a:rPr lang="en-US" sz="2000" dirty="0"/>
              <a:t>. </a:t>
            </a:r>
            <a:r>
              <a:rPr lang="en-US" sz="2000" dirty="0" err="1"/>
              <a:t>Issiqlik</a:t>
            </a:r>
            <a:r>
              <a:rPr lang="en-US" sz="2000" dirty="0"/>
              <a:t> </a:t>
            </a:r>
            <a:r>
              <a:rPr lang="en-US" sz="2000" dirty="0" err="1"/>
              <a:t>elektr</a:t>
            </a:r>
            <a:r>
              <a:rPr lang="en-US" sz="2000" dirty="0"/>
              <a:t> </a:t>
            </a:r>
            <a:r>
              <a:rPr lang="en-US" sz="2000" dirty="0" err="1"/>
              <a:t>stansiyalarining</a:t>
            </a:r>
            <a:r>
              <a:rPr lang="en-US" sz="2000" dirty="0"/>
              <a:t> </a:t>
            </a:r>
            <a:r>
              <a:rPr lang="en-US" sz="2000" dirty="0" err="1"/>
              <a:t>quvvatini</a:t>
            </a:r>
            <a:r>
              <a:rPr lang="en-US" sz="2000" dirty="0"/>
              <a:t> </a:t>
            </a:r>
            <a:r>
              <a:rPr lang="en-US" sz="2000" dirty="0" err="1"/>
              <a:t>tanlashda</a:t>
            </a:r>
            <a:r>
              <a:rPr lang="en-US" sz="2000" dirty="0"/>
              <a:t> 15—20 </a:t>
            </a:r>
            <a:r>
              <a:rPr lang="en-US" sz="2000" dirty="0" err="1"/>
              <a:t>yillar</a:t>
            </a:r>
            <a:r>
              <a:rPr lang="en-US" sz="2000" dirty="0"/>
              <a:t> </a:t>
            </a:r>
            <a:r>
              <a:rPr lang="en-US" sz="2000" dirty="0" err="1"/>
              <a:t>mobaynida</a:t>
            </a:r>
            <a:r>
              <a:rPr lang="en-US" sz="2000" dirty="0"/>
              <a:t> </a:t>
            </a:r>
            <a:r>
              <a:rPr lang="en-US" sz="2000" dirty="0" err="1"/>
              <a:t>iste’molchilarning</a:t>
            </a:r>
            <a:r>
              <a:rPr lang="en-US" sz="2000" dirty="0"/>
              <a:t> </a:t>
            </a:r>
            <a:r>
              <a:rPr lang="en-US" sz="2000" dirty="0" err="1"/>
              <a:t>ko‘payib</a:t>
            </a:r>
            <a:r>
              <a:rPr lang="en-US" sz="2000" dirty="0"/>
              <a:t> </a:t>
            </a:r>
            <a:r>
              <a:rPr lang="en-US" sz="2000" dirty="0" err="1"/>
              <a:t>borishi</a:t>
            </a:r>
            <a:r>
              <a:rPr lang="en-US" sz="2000" dirty="0"/>
              <a:t>, </a:t>
            </a:r>
            <a:r>
              <a:rPr lang="en-US" sz="2000" dirty="0" err="1"/>
              <a:t>quvvatning</a:t>
            </a:r>
            <a:r>
              <a:rPr lang="en-US" sz="2000" dirty="0"/>
              <a:t> </a:t>
            </a:r>
            <a:r>
              <a:rPr lang="en-US" sz="2000" dirty="0" err="1"/>
              <a:t>maksimal</a:t>
            </a:r>
            <a:r>
              <a:rPr lang="en-US" sz="2000" dirty="0"/>
              <a:t>  </a:t>
            </a:r>
            <a:r>
              <a:rPr lang="en-US" sz="2000" dirty="0" err="1"/>
              <a:t>ravishda</a:t>
            </a:r>
            <a:r>
              <a:rPr lang="en-US" sz="2000" dirty="0"/>
              <a:t>  </a:t>
            </a:r>
            <a:r>
              <a:rPr lang="en-US" sz="2000" dirty="0" err="1"/>
              <a:t>ishlatilishi</a:t>
            </a:r>
            <a:r>
              <a:rPr lang="en-US" sz="2000" dirty="0"/>
              <a:t>  </a:t>
            </a:r>
            <a:r>
              <a:rPr lang="en-US" sz="2000" dirty="0" err="1"/>
              <a:t>va</a:t>
            </a:r>
            <a:r>
              <a:rPr lang="en-US" sz="2000" dirty="0"/>
              <a:t>  </a:t>
            </a:r>
            <a:r>
              <a:rPr lang="en-US" sz="2000" dirty="0" err="1"/>
              <a:t>elektr</a:t>
            </a:r>
            <a:r>
              <a:rPr lang="en-US" sz="2000" dirty="0"/>
              <a:t>  </a:t>
            </a:r>
            <a:r>
              <a:rPr lang="en-US" sz="2000" dirty="0" err="1"/>
              <a:t>energiyani</a:t>
            </a:r>
            <a:r>
              <a:rPr lang="en-US" sz="2000" dirty="0"/>
              <a:t>  </a:t>
            </a:r>
            <a:r>
              <a:rPr lang="en-US" sz="2000" dirty="0" err="1"/>
              <a:t>masofadagi</a:t>
            </a:r>
            <a:r>
              <a:rPr lang="en-US" sz="2000" dirty="0"/>
              <a:t> </a:t>
            </a:r>
            <a:r>
              <a:rPr lang="en-US" sz="2000" dirty="0" err="1"/>
              <a:t>iste’molchilarga</a:t>
            </a:r>
            <a:r>
              <a:rPr lang="en-US" sz="2000" dirty="0"/>
              <a:t> </a:t>
            </a:r>
            <a:r>
              <a:rPr lang="en-US" sz="2000" dirty="0" err="1"/>
              <a:t>yetkazib</a:t>
            </a:r>
            <a:r>
              <a:rPr lang="en-US" sz="2000" dirty="0"/>
              <a:t> </a:t>
            </a:r>
            <a:r>
              <a:rPr lang="en-US" sz="2000" dirty="0" err="1"/>
              <a:t>berishi</a:t>
            </a:r>
            <a:r>
              <a:rPr lang="en-US" sz="2000" dirty="0"/>
              <a:t> </a:t>
            </a:r>
            <a:r>
              <a:rPr lang="en-US" sz="2000" dirty="0" err="1"/>
              <a:t>uchun</a:t>
            </a:r>
            <a:r>
              <a:rPr lang="en-US" sz="2000" dirty="0"/>
              <a:t> 10—15 % </a:t>
            </a:r>
            <a:r>
              <a:rPr lang="en-US" sz="2000" dirty="0" err="1"/>
              <a:t>yo‘lda</a:t>
            </a:r>
            <a:r>
              <a:rPr lang="en-US" sz="2000" dirty="0"/>
              <a:t> </a:t>
            </a:r>
            <a:r>
              <a:rPr lang="en-US" sz="2000" dirty="0" err="1"/>
              <a:t>yo‘qolib</a:t>
            </a:r>
            <a:r>
              <a:rPr lang="en-US" sz="2000" dirty="0"/>
              <a:t> </a:t>
            </a:r>
            <a:r>
              <a:rPr lang="en-US" sz="2000" dirty="0" err="1"/>
              <a:t>ketadigan</a:t>
            </a:r>
            <a:r>
              <a:rPr lang="en-US" sz="2000" dirty="0"/>
              <a:t> </a:t>
            </a:r>
            <a:r>
              <a:rPr lang="en-US" sz="2000" dirty="0" err="1"/>
              <a:t>quvvat</a:t>
            </a:r>
            <a:r>
              <a:rPr lang="en-US" sz="2000" dirty="0"/>
              <a:t> </a:t>
            </a:r>
            <a:r>
              <a:rPr lang="en-US" sz="2000" dirty="0" err="1"/>
              <a:t>hisobga</a:t>
            </a:r>
            <a:r>
              <a:rPr lang="en-US" sz="2000" dirty="0"/>
              <a:t> </a:t>
            </a:r>
            <a:r>
              <a:rPr lang="en-US" sz="2000" dirty="0" err="1"/>
              <a:t>olinadi</a:t>
            </a:r>
            <a:r>
              <a:rPr lang="en-US" sz="2000" dirty="0"/>
              <a:t>. </a:t>
            </a:r>
            <a:r>
              <a:rPr lang="en-US" sz="2000" dirty="0" err="1"/>
              <a:t>Hamma</a:t>
            </a:r>
            <a:r>
              <a:rPr lang="en-US" sz="2000" dirty="0"/>
              <a:t> </a:t>
            </a:r>
            <a:r>
              <a:rPr lang="en-US" sz="2000" dirty="0" err="1"/>
              <a:t>iste’molchilarning</a:t>
            </a:r>
            <a:r>
              <a:rPr lang="en-US" sz="2000" dirty="0"/>
              <a:t> </a:t>
            </a:r>
            <a:r>
              <a:rPr lang="en-US" sz="2000" dirty="0" err="1"/>
              <a:t>belgilangan</a:t>
            </a:r>
            <a:r>
              <a:rPr lang="en-US" sz="2000" dirty="0"/>
              <a:t> </a:t>
            </a:r>
            <a:r>
              <a:rPr lang="en-US" sz="2000" dirty="0" err="1"/>
              <a:t>umumiy</a:t>
            </a:r>
            <a:r>
              <a:rPr lang="en-US" sz="2000" dirty="0"/>
              <a:t> </a:t>
            </a:r>
            <a:r>
              <a:rPr lang="en-US" sz="2000" dirty="0" err="1"/>
              <a:t>quvvati</a:t>
            </a:r>
            <a:r>
              <a:rPr lang="en-US" sz="2000" dirty="0"/>
              <a:t> </a:t>
            </a:r>
            <a:r>
              <a:rPr lang="en-US" sz="2000" dirty="0" err="1"/>
              <a:t>tokopriyomniklarning</a:t>
            </a:r>
            <a:r>
              <a:rPr lang="en-US" sz="2000" dirty="0"/>
              <a:t> </a:t>
            </a:r>
            <a:r>
              <a:rPr lang="en-US" sz="2000" dirty="0" err="1"/>
              <a:t>o‘rnatilgan</a:t>
            </a:r>
            <a:r>
              <a:rPr lang="en-US" sz="2000" dirty="0"/>
              <a:t> </a:t>
            </a:r>
            <a:r>
              <a:rPr lang="en-US" sz="2000" dirty="0" err="1"/>
              <a:t>quvvati</a:t>
            </a:r>
            <a:r>
              <a:rPr lang="en-US" sz="2000" dirty="0"/>
              <a:t> deb </a:t>
            </a:r>
            <a:r>
              <a:rPr lang="en-US" sz="2000" dirty="0" err="1"/>
              <a:t>ataladi</a:t>
            </a:r>
            <a:r>
              <a:rPr lang="en-US" sz="2000" dirty="0"/>
              <a:t>. </a:t>
            </a:r>
            <a:r>
              <a:rPr lang="en-US" sz="2000" dirty="0" err="1"/>
              <a:t>Elektr</a:t>
            </a:r>
            <a:r>
              <a:rPr lang="en-US" sz="2000" dirty="0"/>
              <a:t>  </a:t>
            </a:r>
            <a:r>
              <a:rPr lang="en-US" sz="2000" dirty="0" err="1"/>
              <a:t>stansiyaning</a:t>
            </a:r>
            <a:r>
              <a:rPr lang="en-US" sz="2000" dirty="0"/>
              <a:t>  </a:t>
            </a:r>
            <a:r>
              <a:rPr lang="en-US" sz="2000" dirty="0" err="1"/>
              <a:t>bir</a:t>
            </a:r>
            <a:r>
              <a:rPr lang="en-US" sz="2000" dirty="0"/>
              <a:t>  </a:t>
            </a:r>
            <a:r>
              <a:rPr lang="en-US" sz="2000" dirty="0" err="1"/>
              <a:t>yilda</a:t>
            </a:r>
            <a:r>
              <a:rPr lang="en-US" sz="2000" dirty="0"/>
              <a:t>  </a:t>
            </a:r>
            <a:r>
              <a:rPr lang="en-US" sz="2000" dirty="0" err="1"/>
              <a:t>ishlab</a:t>
            </a:r>
            <a:r>
              <a:rPr lang="en-US" sz="2000" dirty="0"/>
              <a:t>  </a:t>
            </a:r>
            <a:r>
              <a:rPr lang="en-US" sz="2000" dirty="0" err="1"/>
              <a:t>chiqargan</a:t>
            </a:r>
            <a:r>
              <a:rPr lang="en-US" sz="2000" dirty="0"/>
              <a:t>  </a:t>
            </a:r>
            <a:r>
              <a:rPr lang="en-US" sz="2000" dirty="0" err="1"/>
              <a:t>elektr</a:t>
            </a:r>
            <a:r>
              <a:rPr lang="en-US" sz="2000" dirty="0"/>
              <a:t> </a:t>
            </a:r>
            <a:r>
              <a:rPr lang="en-US" sz="2000" dirty="0" err="1"/>
              <a:t>energiyasini</a:t>
            </a:r>
            <a:r>
              <a:rPr lang="en-US" sz="2000" dirty="0"/>
              <a:t> </a:t>
            </a:r>
            <a:r>
              <a:rPr lang="en-US" sz="2000" dirty="0" err="1"/>
              <a:t>kilovatt-soatlarda</a:t>
            </a:r>
            <a:r>
              <a:rPr lang="en-US" sz="2000" dirty="0"/>
              <a:t> </a:t>
            </a:r>
            <a:r>
              <a:rPr lang="en-US" sz="2000" dirty="0" err="1"/>
              <a:t>uning</a:t>
            </a:r>
            <a:r>
              <a:rPr lang="en-US" sz="2000" dirty="0"/>
              <a:t> (</a:t>
            </a:r>
            <a:r>
              <a:rPr lang="en-US" sz="2000" dirty="0" err="1"/>
              <a:t>generatorlarning</a:t>
            </a:r>
            <a:r>
              <a:rPr lang="en-US" sz="2000" dirty="0"/>
              <a:t>) </a:t>
            </a:r>
            <a:r>
              <a:rPr lang="en-US" sz="2000" dirty="0" err="1"/>
              <a:t>quvvatiga</a:t>
            </a:r>
            <a:r>
              <a:rPr lang="en-US" sz="2000" dirty="0"/>
              <a:t> </a:t>
            </a:r>
            <a:r>
              <a:rPr lang="en-US" sz="2000" dirty="0" err="1"/>
              <a:t>kilovattlarda</a:t>
            </a:r>
            <a:r>
              <a:rPr lang="en-US" sz="2000" dirty="0"/>
              <a:t> </a:t>
            </a:r>
            <a:r>
              <a:rPr lang="en-US" sz="2000" dirty="0" err="1"/>
              <a:t>nisbati</a:t>
            </a:r>
            <a:r>
              <a:rPr lang="en-US" sz="2000" dirty="0"/>
              <a:t> </a:t>
            </a:r>
            <a:r>
              <a:rPr lang="en-US" sz="2000" dirty="0" err="1"/>
              <a:t>elektr</a:t>
            </a:r>
            <a:r>
              <a:rPr lang="en-US" sz="2000" dirty="0"/>
              <a:t> </a:t>
            </a:r>
            <a:r>
              <a:rPr lang="en-US" sz="2000" dirty="0" err="1"/>
              <a:t>stansiyaning</a:t>
            </a:r>
            <a:r>
              <a:rPr lang="en-US" sz="2000" dirty="0"/>
              <a:t> </a:t>
            </a:r>
            <a:r>
              <a:rPr lang="en-US" sz="2000" dirty="0" err="1"/>
              <a:t>yil</a:t>
            </a:r>
            <a:r>
              <a:rPr lang="en-US" sz="2000" dirty="0"/>
              <a:t> </a:t>
            </a:r>
            <a:r>
              <a:rPr lang="en-US" sz="2000" dirty="0" err="1"/>
              <a:t>mobaynida</a:t>
            </a:r>
            <a:r>
              <a:rPr lang="en-US" sz="2000" dirty="0"/>
              <a:t> </a:t>
            </a:r>
            <a:r>
              <a:rPr lang="en-US" sz="2000" dirty="0" err="1"/>
              <a:t>quvvatidan</a:t>
            </a:r>
            <a:r>
              <a:rPr lang="en-US" sz="2000" dirty="0"/>
              <a:t> </a:t>
            </a:r>
            <a:r>
              <a:rPr lang="en-US" sz="2000" dirty="0" err="1"/>
              <a:t>foydalanilgan</a:t>
            </a:r>
            <a:r>
              <a:rPr lang="en-US" sz="2000" dirty="0"/>
              <a:t> </a:t>
            </a:r>
            <a:r>
              <a:rPr lang="en-US" sz="2000" dirty="0" err="1"/>
              <a:t>soatlarini</a:t>
            </a:r>
            <a:r>
              <a:rPr lang="en-US" sz="2000" dirty="0"/>
              <a:t> </a:t>
            </a:r>
            <a:r>
              <a:rPr lang="en-US" sz="2000" dirty="0" err="1"/>
              <a:t>ifodalaydi</a:t>
            </a:r>
            <a:r>
              <a:rPr lang="en-US" sz="2000" dirty="0"/>
              <a:t>. </a:t>
            </a:r>
            <a:r>
              <a:rPr lang="en-US" sz="2000" dirty="0" err="1"/>
              <a:t>Elektr</a:t>
            </a:r>
            <a:r>
              <a:rPr lang="en-US" sz="2000" dirty="0"/>
              <a:t> </a:t>
            </a:r>
            <a:r>
              <a:rPr lang="en-US" sz="2000" dirty="0" err="1"/>
              <a:t>stansiyalarning</a:t>
            </a:r>
            <a:r>
              <a:rPr lang="en-US" sz="2000" dirty="0"/>
              <a:t> </a:t>
            </a:r>
            <a:r>
              <a:rPr lang="en-US" sz="2000" dirty="0" err="1"/>
              <a:t>quvvatidan</a:t>
            </a:r>
            <a:r>
              <a:rPr lang="en-US" sz="2000" dirty="0"/>
              <a:t>  </a:t>
            </a:r>
            <a:r>
              <a:rPr lang="en-US" sz="2000" dirty="0" err="1"/>
              <a:t>bir</a:t>
            </a:r>
            <a:r>
              <a:rPr lang="en-US" sz="2000" dirty="0"/>
              <a:t>  </a:t>
            </a:r>
            <a:r>
              <a:rPr lang="en-US" sz="2000" dirty="0" err="1"/>
              <a:t>yilda</a:t>
            </a:r>
            <a:r>
              <a:rPr lang="en-US" sz="2000" dirty="0"/>
              <a:t>  6000—7000  </a:t>
            </a:r>
            <a:r>
              <a:rPr lang="en-US" sz="2000" dirty="0" err="1"/>
              <a:t>soat</a:t>
            </a:r>
            <a:r>
              <a:rPr lang="en-US" sz="2000" dirty="0"/>
              <a:t>  </a:t>
            </a:r>
            <a:r>
              <a:rPr lang="en-US" sz="2000" dirty="0" err="1"/>
              <a:t>foydalaniladi</a:t>
            </a:r>
            <a:r>
              <a:rPr lang="en-US" sz="2000" dirty="0"/>
              <a:t>.  </a:t>
            </a:r>
            <a:r>
              <a:rPr lang="en-US" sz="2000" dirty="0" err="1"/>
              <a:t>Qolgan</a:t>
            </a:r>
            <a:r>
              <a:rPr lang="en-US" sz="2000" dirty="0"/>
              <a:t>  </a:t>
            </a:r>
            <a:r>
              <a:rPr lang="en-US" sz="2000" dirty="0" err="1"/>
              <a:t>vaqtda</a:t>
            </a:r>
            <a:r>
              <a:rPr lang="en-US" sz="2000" dirty="0"/>
              <a:t> </a:t>
            </a:r>
            <a:r>
              <a:rPr lang="en-US" sz="2000" dirty="0" err="1"/>
              <a:t>uskunalar</a:t>
            </a:r>
            <a:r>
              <a:rPr lang="en-US" sz="2000" dirty="0"/>
              <a:t> </a:t>
            </a:r>
            <a:r>
              <a:rPr lang="en-US" sz="2000" dirty="0" err="1"/>
              <a:t>ta’mir</a:t>
            </a:r>
            <a:r>
              <a:rPr lang="en-US" sz="2000" dirty="0"/>
              <a:t> </a:t>
            </a:r>
            <a:r>
              <a:rPr lang="en-US" sz="2000" dirty="0" err="1"/>
              <a:t>qilinadi</a:t>
            </a:r>
            <a:r>
              <a:rPr lang="en-US" sz="2000" dirty="0"/>
              <a:t>. </a:t>
            </a:r>
            <a:r>
              <a:rPr lang="en-US" sz="2000" dirty="0" err="1"/>
              <a:t>Agarda</a:t>
            </a:r>
            <a:r>
              <a:rPr lang="en-US" sz="2000" dirty="0"/>
              <a:t> </a:t>
            </a:r>
            <a:r>
              <a:rPr lang="en-US" sz="2000" dirty="0" err="1"/>
              <a:t>elektr</a:t>
            </a:r>
            <a:r>
              <a:rPr lang="en-US" sz="2000" dirty="0"/>
              <a:t> </a:t>
            </a:r>
            <a:r>
              <a:rPr lang="en-US" sz="2000" dirty="0" err="1"/>
              <a:t>stansiya</a:t>
            </a:r>
            <a:r>
              <a:rPr lang="en-US" sz="2000" dirty="0"/>
              <a:t> </a:t>
            </a:r>
            <a:r>
              <a:rPr lang="en-US" sz="2000" dirty="0" err="1"/>
              <a:t>yaxshi</a:t>
            </a:r>
            <a:r>
              <a:rPr lang="en-US" sz="2000" dirty="0"/>
              <a:t> </a:t>
            </a:r>
            <a:r>
              <a:rPr lang="en-US" sz="2000" dirty="0" err="1"/>
              <a:t>ishlab</a:t>
            </a:r>
            <a:r>
              <a:rPr lang="en-US" sz="2000" dirty="0"/>
              <a:t> </a:t>
            </a:r>
            <a:r>
              <a:rPr lang="en-US" sz="2000" dirty="0" err="1"/>
              <a:t>tursa</a:t>
            </a:r>
            <a:r>
              <a:rPr lang="en-US" sz="2000" dirty="0"/>
              <a:t>, </a:t>
            </a:r>
            <a:r>
              <a:rPr lang="en-US" sz="2000" dirty="0" err="1"/>
              <a:t>yozda</a:t>
            </a:r>
            <a:r>
              <a:rPr lang="en-US" sz="2000" dirty="0"/>
              <a:t> </a:t>
            </a:r>
            <a:r>
              <a:rPr lang="en-US" sz="2000" dirty="0" err="1"/>
              <a:t>ta’mirlanadi</a:t>
            </a:r>
            <a:r>
              <a:rPr lang="en-US" sz="2000" dirty="0"/>
              <a:t>, </a:t>
            </a:r>
            <a:r>
              <a:rPr lang="en-US" sz="2000" dirty="0" err="1"/>
              <a:t>chunki</a:t>
            </a:r>
            <a:r>
              <a:rPr lang="en-US" sz="2000" dirty="0"/>
              <a:t> </a:t>
            </a:r>
            <a:r>
              <a:rPr lang="en-US" sz="2000" dirty="0" err="1"/>
              <a:t>iste’molchilar</a:t>
            </a:r>
            <a:r>
              <a:rPr lang="en-US" sz="2000" dirty="0"/>
              <a:t> </a:t>
            </a:r>
            <a:r>
              <a:rPr lang="en-US" sz="2000" dirty="0" err="1"/>
              <a:t>bu</a:t>
            </a:r>
            <a:r>
              <a:rPr lang="en-US" sz="2000" dirty="0"/>
              <a:t> </a:t>
            </a:r>
            <a:r>
              <a:rPr lang="en-US" sz="2000" dirty="0" err="1"/>
              <a:t>vaqtda</a:t>
            </a:r>
            <a:r>
              <a:rPr lang="en-US" sz="2000" dirty="0"/>
              <a:t> </a:t>
            </a:r>
            <a:r>
              <a:rPr lang="en-US" sz="2000" dirty="0" err="1"/>
              <a:t>kam</a:t>
            </a:r>
            <a:r>
              <a:rPr lang="en-US" sz="2000" dirty="0"/>
              <a:t> </a:t>
            </a:r>
            <a:r>
              <a:rPr lang="en-US" sz="2000" dirty="0" err="1"/>
              <a:t>elektr</a:t>
            </a:r>
            <a:r>
              <a:rPr lang="en-US" sz="2000" dirty="0"/>
              <a:t> </a:t>
            </a:r>
            <a:r>
              <a:rPr lang="en-US" sz="2000" dirty="0" err="1"/>
              <a:t>energiya</a:t>
            </a:r>
            <a:r>
              <a:rPr lang="en-US" sz="2000" dirty="0"/>
              <a:t> </a:t>
            </a:r>
            <a:r>
              <a:rPr lang="en-US" sz="2000" dirty="0" err="1"/>
              <a:t>oladi</a:t>
            </a:r>
            <a:r>
              <a:rPr lang="en-US" sz="2000" dirty="0"/>
              <a:t>.</a:t>
            </a:r>
            <a:r>
              <a:rPr lang="ru-RU" sz="2000" dirty="0"/>
              <a:t> </a:t>
            </a:r>
            <a:r>
              <a:rPr lang="en-US" sz="2000" dirty="0"/>
              <a:t> </a:t>
            </a:r>
            <a:r>
              <a:rPr lang="ru-RU" sz="2000" dirty="0"/>
              <a:t/>
            </a:r>
            <a:br>
              <a:rPr lang="ru-RU" sz="2000" dirty="0"/>
            </a:br>
            <a:endParaRPr lang="ru-RU" sz="2000" dirty="0"/>
          </a:p>
        </p:txBody>
      </p:sp>
    </p:spTree>
    <p:extLst>
      <p:ext uri="{BB962C8B-B14F-4D97-AF65-F5344CB8AC3E}">
        <p14:creationId xmlns:p14="http://schemas.microsoft.com/office/powerpoint/2010/main" val="3345831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49943" y="402459"/>
            <a:ext cx="115533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latinLnBrk="1"/>
            <a:r>
              <a:rPr lang="en-US" sz="2000" b="1" dirty="0" err="1"/>
              <a:t>Elektr</a:t>
            </a:r>
            <a:r>
              <a:rPr lang="en-US" sz="2000" b="1" dirty="0"/>
              <a:t> </a:t>
            </a:r>
            <a:r>
              <a:rPr lang="en-US" sz="2000" b="1" dirty="0" err="1"/>
              <a:t>energiyani</a:t>
            </a:r>
            <a:r>
              <a:rPr lang="en-US" sz="2000" b="1" dirty="0"/>
              <a:t> </a:t>
            </a:r>
            <a:r>
              <a:rPr lang="en-US" sz="2000" b="1" dirty="0" err="1"/>
              <a:t>uzatish</a:t>
            </a:r>
            <a:endParaRPr lang="ru-RU" sz="2000" dirty="0"/>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ko-K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ko-KR" sz="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ko-K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flipV="1">
            <a:off x="1320800" y="6543675"/>
            <a:ext cx="1152434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 name="Rectangle 3"/>
          <p:cNvSpPr>
            <a:spLocks noChangeArrowheads="1"/>
          </p:cNvSpPr>
          <p:nvPr/>
        </p:nvSpPr>
        <p:spPr bwMode="auto">
          <a:xfrm rot="10800000" flipV="1">
            <a:off x="173420" y="1418122"/>
            <a:ext cx="1150882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Zamonaviy</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stansiyalarni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suv</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manbalari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ko‘mir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gaz</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zaxiralari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joylarda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quriladi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chunki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zaxiralarni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iste’molchilar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yerga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olib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borishdan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masofaga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uzatish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arzon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qulaydir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uzoq</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masofadagi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iste’molchilarga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uzatib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beradigan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qurilmalarni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uzatish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deb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ataladi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Masalan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Sirdaryo</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GRES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dan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Farg‘ona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vodiysi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Surxondaryo</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Qashqadaryo</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viloyatlariga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hamda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Тoshkentga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500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voltli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uzatish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orqali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uzatiladi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110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iste’molchilarga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taqsimlab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berish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uchun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ishlatiladi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Buning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uchun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110/35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transformator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podstansiyalari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quriladi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Bu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transformatorli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podstansiyalarda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110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35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aylantirib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beriladi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Тransformatorlar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iste’molchilar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yashash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joyiga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o‘rnatilib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undagi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35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6—10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yoki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0,4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aylantirib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beriladi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110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bo‘lgan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qishloq</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joylaridan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o‘tgan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bo‘lsa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0,4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kuchlanishga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aylantirib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beradigan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transformator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budkalari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o‘rnatiladi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Hozirda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bunday</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transformatorlar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respublikamizning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turli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viloyatlarida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ishlatilib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kelinmoqda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Тoshkent</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metrosini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energiya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bilan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ta’minlashda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110 kV li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kabel</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liniyalari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qo‘llangan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Kabellarning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har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birining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ichida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katta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bosimda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transformator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moyi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ushlab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turiladi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Bunday</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qurilma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1984-yildan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beri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ishlaydi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Agarda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bunday</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Тoshkent</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shahrida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qo‘llanilmaganda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uylarni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buzib</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yerning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ustidan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110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ming</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V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ega</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bo‘lgan</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elektr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uzatish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liniyalarini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qurish</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kerak</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bo‘lar</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altLang="ko-KR" sz="2000" b="0" i="0" u="none" strike="noStrike" cap="none" normalizeH="0" baseline="0" dirty="0" err="1" smtClean="0">
                <a:ln>
                  <a:noFill/>
                </a:ln>
                <a:solidFill>
                  <a:schemeClr val="tx1"/>
                </a:solidFill>
                <a:effectLst/>
                <a:latin typeface="Times New Roman" pitchFamily="18" charset="0"/>
                <a:cs typeface="Times New Roman" pitchFamily="18" charset="0"/>
              </a:rPr>
              <a:t>edi</a:t>
            </a:r>
            <a:r>
              <a:rPr kumimoji="0" lang="en-US" altLang="ko-KR" sz="20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altLang="ko-KR"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4523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490" y="478740"/>
            <a:ext cx="3972912" cy="5953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5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latinLnBrk="1"/>
            <a:r>
              <a:rPr lang="en-US" b="1" dirty="0" err="1"/>
              <a:t>Elektr</a:t>
            </a:r>
            <a:r>
              <a:rPr lang="en-US" b="1" dirty="0"/>
              <a:t> </a:t>
            </a:r>
            <a:r>
              <a:rPr lang="en-US" b="1" dirty="0" err="1"/>
              <a:t>energiyani</a:t>
            </a:r>
            <a:r>
              <a:rPr lang="en-US" b="1" dirty="0"/>
              <a:t> </a:t>
            </a:r>
            <a:r>
              <a:rPr lang="en-US" b="1" dirty="0" err="1"/>
              <a:t>taqsimlash</a:t>
            </a:r>
            <a:endParaRPr lang="ru-RU" dirty="0"/>
          </a:p>
        </p:txBody>
      </p:sp>
      <p:sp>
        <p:nvSpPr>
          <p:cNvPr id="3" name="Объект 2"/>
          <p:cNvSpPr>
            <a:spLocks noGrp="1"/>
          </p:cNvSpPr>
          <p:nvPr>
            <p:ph idx="1"/>
          </p:nvPr>
        </p:nvSpPr>
        <p:spPr>
          <a:xfrm>
            <a:off x="1103312" y="1355834"/>
            <a:ext cx="8946541" cy="4892565"/>
          </a:xfrm>
        </p:spPr>
        <p:txBody>
          <a:bodyPr>
            <a:normAutofit/>
          </a:bodyPr>
          <a:lstStyle/>
          <a:p>
            <a:pPr marL="0" indent="0" latinLnBrk="1">
              <a:buNone/>
            </a:pPr>
            <a:r>
              <a:rPr lang="en-US" dirty="0" err="1"/>
              <a:t>Elektr</a:t>
            </a:r>
            <a:r>
              <a:rPr lang="en-US" dirty="0"/>
              <a:t>  </a:t>
            </a:r>
            <a:r>
              <a:rPr lang="en-US" dirty="0" err="1"/>
              <a:t>energiyani</a:t>
            </a:r>
            <a:r>
              <a:rPr lang="en-US" dirty="0"/>
              <a:t>  </a:t>
            </a:r>
            <a:r>
              <a:rPr lang="en-US" dirty="0" err="1"/>
              <a:t>ishlab</a:t>
            </a:r>
            <a:r>
              <a:rPr lang="en-US" dirty="0"/>
              <a:t>  </a:t>
            </a:r>
            <a:r>
              <a:rPr lang="en-US" dirty="0" err="1"/>
              <a:t>chiqarish</a:t>
            </a:r>
            <a:r>
              <a:rPr lang="en-US" dirty="0"/>
              <a:t>,  </a:t>
            </a:r>
            <a:r>
              <a:rPr lang="en-US" dirty="0" err="1"/>
              <a:t>uni</a:t>
            </a:r>
            <a:r>
              <a:rPr lang="en-US" dirty="0"/>
              <a:t>  </a:t>
            </a:r>
            <a:r>
              <a:rPr lang="en-US" dirty="0" err="1"/>
              <a:t>masofalarga</a:t>
            </a:r>
            <a:r>
              <a:rPr lang="en-US" dirty="0"/>
              <a:t>  </a:t>
            </a:r>
            <a:r>
              <a:rPr lang="en-US" dirty="0" err="1"/>
              <a:t>uzatish</a:t>
            </a:r>
            <a:r>
              <a:rPr lang="en-US" dirty="0"/>
              <a:t>, </a:t>
            </a:r>
            <a:r>
              <a:rPr lang="en-US" dirty="0" err="1"/>
              <a:t>va</a:t>
            </a:r>
            <a:r>
              <a:rPr lang="en-US" dirty="0"/>
              <a:t> </a:t>
            </a:r>
            <a:r>
              <a:rPr lang="en-US" dirty="0" err="1"/>
              <a:t>iste’molchilarga</a:t>
            </a:r>
            <a:r>
              <a:rPr lang="en-US" dirty="0"/>
              <a:t> </a:t>
            </a:r>
            <a:r>
              <a:rPr lang="en-US" dirty="0" err="1"/>
              <a:t>taqsimlash</a:t>
            </a:r>
            <a:r>
              <a:rPr lang="en-US" dirty="0"/>
              <a:t> </a:t>
            </a:r>
            <a:r>
              <a:rPr lang="en-US" dirty="0" err="1"/>
              <a:t>hamda</a:t>
            </a:r>
            <a:r>
              <a:rPr lang="en-US" dirty="0"/>
              <a:t> </a:t>
            </a:r>
            <a:r>
              <a:rPr lang="en-US" dirty="0" err="1"/>
              <a:t>tokopriyomniklarni</a:t>
            </a:r>
            <a:r>
              <a:rPr lang="en-US" dirty="0"/>
              <a:t> </a:t>
            </a:r>
            <a:r>
              <a:rPr lang="en-US" dirty="0" err="1"/>
              <a:t>ishlatishda</a:t>
            </a:r>
            <a:r>
              <a:rPr lang="en-US" dirty="0"/>
              <a:t> </a:t>
            </a:r>
            <a:r>
              <a:rPr lang="en-US" dirty="0" err="1"/>
              <a:t>elektr</a:t>
            </a:r>
            <a:r>
              <a:rPr lang="en-US" dirty="0"/>
              <a:t> </a:t>
            </a:r>
            <a:r>
              <a:rPr lang="en-US" dirty="0" err="1"/>
              <a:t>energiyani</a:t>
            </a:r>
            <a:r>
              <a:rPr lang="en-US" dirty="0"/>
              <a:t> </a:t>
            </a:r>
            <a:r>
              <a:rPr lang="en-US" dirty="0" err="1"/>
              <a:t>taqsimlash</a:t>
            </a:r>
            <a:r>
              <a:rPr lang="en-US" dirty="0"/>
              <a:t> </a:t>
            </a:r>
            <a:r>
              <a:rPr lang="en-US" dirty="0" err="1"/>
              <a:t>asosiy</a:t>
            </a:r>
            <a:r>
              <a:rPr lang="en-US" dirty="0"/>
              <a:t> </a:t>
            </a:r>
            <a:r>
              <a:rPr lang="en-US" dirty="0" err="1"/>
              <a:t>muammo</a:t>
            </a:r>
            <a:r>
              <a:rPr lang="en-US" dirty="0"/>
              <a:t> </a:t>
            </a:r>
            <a:r>
              <a:rPr lang="en-US" dirty="0" err="1"/>
              <a:t>hisoblanadi</a:t>
            </a:r>
            <a:r>
              <a:rPr lang="en-US" dirty="0"/>
              <a:t>. </a:t>
            </a:r>
            <a:r>
              <a:rPr lang="en-US" b="1" dirty="0"/>
              <a:t>1.84-rasmda</a:t>
            </a:r>
            <a:r>
              <a:rPr lang="en-US" dirty="0"/>
              <a:t> </a:t>
            </a:r>
            <a:r>
              <a:rPr lang="en-US" dirty="0" err="1"/>
              <a:t>iste’molchilarni</a:t>
            </a:r>
            <a:r>
              <a:rPr lang="en-US" dirty="0"/>
              <a:t> </a:t>
            </a:r>
            <a:r>
              <a:rPr lang="en-US" dirty="0" err="1"/>
              <a:t>elektr</a:t>
            </a:r>
            <a:r>
              <a:rPr lang="en-US" dirty="0"/>
              <a:t> </a:t>
            </a:r>
            <a:r>
              <a:rPr lang="en-US" dirty="0" err="1"/>
              <a:t>energiya</a:t>
            </a:r>
            <a:r>
              <a:rPr lang="en-US" dirty="0"/>
              <a:t> </a:t>
            </a:r>
            <a:r>
              <a:rPr lang="en-US" dirty="0" err="1"/>
              <a:t>bilan</a:t>
            </a:r>
            <a:r>
              <a:rPr lang="en-US" dirty="0"/>
              <a:t> </a:t>
            </a:r>
            <a:r>
              <a:rPr lang="en-US" dirty="0" err="1"/>
              <a:t>ta’minlash</a:t>
            </a:r>
            <a:r>
              <a:rPr lang="en-US" dirty="0"/>
              <a:t> </a:t>
            </a:r>
            <a:r>
              <a:rPr lang="en-US" dirty="0" err="1"/>
              <a:t>sxemasi</a:t>
            </a:r>
            <a:r>
              <a:rPr lang="en-US" dirty="0"/>
              <a:t> </a:t>
            </a:r>
            <a:r>
              <a:rPr lang="en-US" dirty="0" err="1"/>
              <a:t>ko‘rsatilgan</a:t>
            </a:r>
            <a:r>
              <a:rPr lang="en-US" dirty="0"/>
              <a:t>.  PS  –  </a:t>
            </a:r>
            <a:r>
              <a:rPr lang="en-US" dirty="0" err="1"/>
              <a:t>podstansiya</a:t>
            </a:r>
            <a:r>
              <a:rPr lang="en-US" dirty="0"/>
              <a:t>,  K  —  </a:t>
            </a:r>
            <a:r>
              <a:rPr lang="en-US" dirty="0" err="1"/>
              <a:t>ochiq</a:t>
            </a:r>
            <a:r>
              <a:rPr lang="en-US" dirty="0"/>
              <a:t>  </a:t>
            </a:r>
            <a:r>
              <a:rPr lang="en-US" dirty="0" err="1"/>
              <a:t>elektr</a:t>
            </a:r>
            <a:r>
              <a:rPr lang="en-US" dirty="0"/>
              <a:t>  </a:t>
            </a:r>
            <a:r>
              <a:rPr lang="en-US" dirty="0" err="1"/>
              <a:t>liniyasi</a:t>
            </a:r>
            <a:r>
              <a:rPr lang="en-US" dirty="0"/>
              <a:t>  </a:t>
            </a:r>
            <a:r>
              <a:rPr lang="en-US" dirty="0" err="1"/>
              <a:t>yoki</a:t>
            </a:r>
            <a:r>
              <a:rPr lang="en-US" dirty="0"/>
              <a:t> </a:t>
            </a:r>
            <a:r>
              <a:rPr lang="en-US" dirty="0" err="1"/>
              <a:t>kabel</a:t>
            </a:r>
            <a:r>
              <a:rPr lang="en-US" dirty="0"/>
              <a:t> </a:t>
            </a:r>
            <a:r>
              <a:rPr lang="en-US" dirty="0" err="1"/>
              <a:t>liniyasi</a:t>
            </a:r>
            <a:r>
              <a:rPr lang="en-US" dirty="0"/>
              <a:t>. </a:t>
            </a:r>
            <a:r>
              <a:rPr lang="en-US" dirty="0" err="1"/>
              <a:t>Тransformatorning</a:t>
            </a:r>
            <a:r>
              <a:rPr lang="en-US" dirty="0"/>
              <a:t> </a:t>
            </a:r>
            <a:r>
              <a:rPr lang="en-US" dirty="0" err="1"/>
              <a:t>elektr</a:t>
            </a:r>
            <a:r>
              <a:rPr lang="en-US" dirty="0"/>
              <a:t> </a:t>
            </a:r>
            <a:r>
              <a:rPr lang="en-US" dirty="0" err="1"/>
              <a:t>energiya</a:t>
            </a:r>
            <a:r>
              <a:rPr lang="en-US" dirty="0"/>
              <a:t> </a:t>
            </a:r>
            <a:r>
              <a:rPr lang="en-US" dirty="0" err="1"/>
              <a:t>uzatish</a:t>
            </a:r>
            <a:r>
              <a:rPr lang="en-US" dirty="0"/>
              <a:t> </a:t>
            </a:r>
            <a:r>
              <a:rPr lang="en-US" dirty="0" err="1"/>
              <a:t>liniyalari</a:t>
            </a:r>
            <a:r>
              <a:rPr lang="en-US" dirty="0"/>
              <a:t> </a:t>
            </a:r>
            <a:r>
              <a:rPr lang="en-US" dirty="0" err="1"/>
              <a:t>va</a:t>
            </a:r>
            <a:r>
              <a:rPr lang="en-US" dirty="0"/>
              <a:t> </a:t>
            </a:r>
            <a:r>
              <a:rPr lang="en-US" dirty="0" err="1"/>
              <a:t>taqsimlash</a:t>
            </a:r>
            <a:r>
              <a:rPr lang="en-US" dirty="0"/>
              <a:t> </a:t>
            </a:r>
            <a:r>
              <a:rPr lang="en-US" dirty="0" err="1"/>
              <a:t>tarmoqlari</a:t>
            </a:r>
            <a:r>
              <a:rPr lang="en-US" dirty="0"/>
              <a:t> </a:t>
            </a:r>
            <a:r>
              <a:rPr lang="en-US" dirty="0" err="1"/>
              <a:t>uchun</a:t>
            </a:r>
            <a:r>
              <a:rPr lang="en-US" dirty="0"/>
              <a:t> </a:t>
            </a:r>
            <a:r>
              <a:rPr lang="en-US" dirty="0" err="1"/>
              <a:t>yuqori</a:t>
            </a:r>
            <a:r>
              <a:rPr lang="en-US" dirty="0"/>
              <a:t> </a:t>
            </a:r>
            <a:r>
              <a:rPr lang="en-US" dirty="0" err="1"/>
              <a:t>kuchlanishli</a:t>
            </a:r>
            <a:r>
              <a:rPr lang="en-US" dirty="0"/>
              <a:t> </a:t>
            </a:r>
            <a:r>
              <a:rPr lang="en-US" dirty="0" err="1"/>
              <a:t>kommutatsiya</a:t>
            </a:r>
            <a:r>
              <a:rPr lang="en-US" dirty="0"/>
              <a:t> </a:t>
            </a:r>
            <a:r>
              <a:rPr lang="en-US" dirty="0" err="1"/>
              <a:t>apparatlari</a:t>
            </a:r>
            <a:r>
              <a:rPr lang="en-US" dirty="0"/>
              <a:t> </a:t>
            </a:r>
            <a:r>
              <a:rPr lang="en-US" dirty="0" err="1"/>
              <a:t>ishlatiladi</a:t>
            </a:r>
            <a:r>
              <a:rPr lang="en-US" dirty="0"/>
              <a:t>. </a:t>
            </a:r>
            <a:r>
              <a:rPr lang="en-US" dirty="0" err="1"/>
              <a:t>Liniyalar</a:t>
            </a:r>
            <a:r>
              <a:rPr lang="en-US" dirty="0"/>
              <a:t> </a:t>
            </a:r>
            <a:r>
              <a:rPr lang="en-US" dirty="0" err="1"/>
              <a:t>va</a:t>
            </a:r>
            <a:r>
              <a:rPr lang="en-US" dirty="0"/>
              <a:t> </a:t>
            </a:r>
            <a:r>
              <a:rPr lang="en-US" dirty="0" err="1"/>
              <a:t>tarmoqlarni</a:t>
            </a:r>
            <a:r>
              <a:rPr lang="en-US" dirty="0"/>
              <a:t> </a:t>
            </a:r>
            <a:r>
              <a:rPr lang="en-US" dirty="0" err="1"/>
              <a:t>ulash</a:t>
            </a:r>
            <a:r>
              <a:rPr lang="en-US" dirty="0"/>
              <a:t>, </a:t>
            </a:r>
            <a:r>
              <a:rPr lang="en-US" dirty="0" err="1"/>
              <a:t>o‘chirish</a:t>
            </a:r>
            <a:r>
              <a:rPr lang="en-US" dirty="0"/>
              <a:t> </a:t>
            </a:r>
            <a:r>
              <a:rPr lang="en-US" dirty="0" err="1"/>
              <a:t>hamda</a:t>
            </a:r>
            <a:r>
              <a:rPr lang="en-US" dirty="0"/>
              <a:t> </a:t>
            </a:r>
            <a:r>
              <a:rPr lang="en-US" dirty="0" err="1"/>
              <a:t>qisqa</a:t>
            </a:r>
            <a:r>
              <a:rPr lang="en-US" dirty="0"/>
              <a:t> </a:t>
            </a:r>
            <a:r>
              <a:rPr lang="en-US" dirty="0" err="1"/>
              <a:t>tutashishdan</a:t>
            </a:r>
            <a:r>
              <a:rPr lang="en-US" dirty="0"/>
              <a:t> </a:t>
            </a:r>
            <a:r>
              <a:rPr lang="en-US" dirty="0" err="1"/>
              <a:t>saqlash</a:t>
            </a:r>
            <a:r>
              <a:rPr lang="en-US" dirty="0"/>
              <a:t> </a:t>
            </a:r>
            <a:r>
              <a:rPr lang="en-US" dirty="0" err="1"/>
              <a:t>uchun</a:t>
            </a:r>
            <a:r>
              <a:rPr lang="en-US" dirty="0"/>
              <a:t> </a:t>
            </a:r>
            <a:r>
              <a:rPr lang="en-US" dirty="0" err="1"/>
              <a:t>yuqori</a:t>
            </a:r>
            <a:r>
              <a:rPr lang="en-US" dirty="0"/>
              <a:t> </a:t>
            </a:r>
            <a:r>
              <a:rPr lang="en-US" dirty="0" err="1"/>
              <a:t>kuchlanishga</a:t>
            </a:r>
            <a:r>
              <a:rPr lang="en-US" dirty="0"/>
              <a:t> </a:t>
            </a:r>
            <a:r>
              <a:rPr lang="en-US" dirty="0" err="1"/>
              <a:t>mo‘ljallangan</a:t>
            </a:r>
            <a:r>
              <a:rPr lang="en-US" dirty="0"/>
              <a:t>  </a:t>
            </a:r>
            <a:r>
              <a:rPr lang="en-US" dirty="0" err="1"/>
              <a:t>o‘chirgichlar</a:t>
            </a:r>
            <a:r>
              <a:rPr lang="en-US" dirty="0"/>
              <a:t>  </a:t>
            </a:r>
            <a:r>
              <a:rPr lang="en-US" dirty="0" err="1"/>
              <a:t>qo‘llanadi</a:t>
            </a:r>
            <a:r>
              <a:rPr lang="en-US" dirty="0"/>
              <a:t>. </a:t>
            </a:r>
            <a:r>
              <a:rPr lang="en-US" dirty="0" err="1"/>
              <a:t>Elektr</a:t>
            </a:r>
            <a:r>
              <a:rPr lang="en-US" dirty="0"/>
              <a:t>  </a:t>
            </a:r>
            <a:r>
              <a:rPr lang="en-US" dirty="0" err="1"/>
              <a:t>tarmoq</a:t>
            </a:r>
            <a:r>
              <a:rPr lang="en-US" dirty="0"/>
              <a:t>  </a:t>
            </a:r>
            <a:r>
              <a:rPr lang="en-US" dirty="0" err="1"/>
              <a:t>liniyalaridan</a:t>
            </a:r>
            <a:r>
              <a:rPr lang="en-US" dirty="0"/>
              <a:t> </a:t>
            </a:r>
            <a:r>
              <a:rPr lang="en-US" dirty="0" err="1"/>
              <a:t>o‘tadigan</a:t>
            </a:r>
            <a:r>
              <a:rPr lang="en-US" dirty="0"/>
              <a:t>  </a:t>
            </a:r>
            <a:r>
              <a:rPr lang="en-US" dirty="0" err="1"/>
              <a:t>quvvatni</a:t>
            </a:r>
            <a:r>
              <a:rPr lang="en-US" dirty="0"/>
              <a:t>  </a:t>
            </a:r>
            <a:r>
              <a:rPr lang="en-US" dirty="0" err="1"/>
              <a:t>hisoblash</a:t>
            </a:r>
            <a:r>
              <a:rPr lang="en-US" dirty="0"/>
              <a:t>, </a:t>
            </a:r>
            <a:r>
              <a:rPr lang="en-US" dirty="0" err="1"/>
              <a:t>simlarning</a:t>
            </a:r>
            <a:r>
              <a:rPr lang="en-US" dirty="0"/>
              <a:t>  </a:t>
            </a:r>
            <a:r>
              <a:rPr lang="en-US" dirty="0" err="1"/>
              <a:t>qalinligini</a:t>
            </a:r>
            <a:r>
              <a:rPr lang="en-US" dirty="0"/>
              <a:t>  </a:t>
            </a:r>
            <a:r>
              <a:rPr lang="en-US" dirty="0" err="1"/>
              <a:t>aniqlash</a:t>
            </a:r>
            <a:r>
              <a:rPr lang="en-US" dirty="0"/>
              <a:t> </a:t>
            </a:r>
            <a:r>
              <a:rPr lang="en-US" dirty="0" err="1"/>
              <a:t>uchun</a:t>
            </a:r>
            <a:r>
              <a:rPr lang="en-US" dirty="0"/>
              <a:t>  </a:t>
            </a:r>
            <a:r>
              <a:rPr lang="en-US" dirty="0" err="1"/>
              <a:t>iste’molchilarning</a:t>
            </a:r>
            <a:r>
              <a:rPr lang="en-US" dirty="0"/>
              <a:t>  </a:t>
            </a:r>
            <a:r>
              <a:rPr lang="en-US" dirty="0" err="1"/>
              <a:t>quvvatini</a:t>
            </a:r>
            <a:r>
              <a:rPr lang="en-US" dirty="0"/>
              <a:t> </a:t>
            </a:r>
            <a:r>
              <a:rPr lang="en-US" dirty="0" err="1"/>
              <a:t>bilish</a:t>
            </a:r>
            <a:r>
              <a:rPr lang="en-US" dirty="0"/>
              <a:t> </a:t>
            </a:r>
            <a:r>
              <a:rPr lang="en-US" dirty="0" err="1"/>
              <a:t>kerak</a:t>
            </a:r>
            <a:r>
              <a:rPr lang="en-US" dirty="0"/>
              <a:t>. </a:t>
            </a:r>
            <a:r>
              <a:rPr lang="en-US" dirty="0" err="1"/>
              <a:t>Masalan</a:t>
            </a:r>
            <a:r>
              <a:rPr lang="en-US" dirty="0"/>
              <a:t>,  </a:t>
            </a:r>
            <a:r>
              <a:rPr lang="en-US" dirty="0" err="1"/>
              <a:t>elektr</a:t>
            </a:r>
            <a:r>
              <a:rPr lang="en-US" dirty="0"/>
              <a:t>  </a:t>
            </a:r>
            <a:r>
              <a:rPr lang="en-US" dirty="0" err="1"/>
              <a:t>dvigatelning</a:t>
            </a:r>
            <a:r>
              <a:rPr lang="en-US" dirty="0"/>
              <a:t> </a:t>
            </a:r>
            <a:r>
              <a:rPr lang="en-US" dirty="0" err="1"/>
              <a:t>hisoblash</a:t>
            </a:r>
            <a:r>
              <a:rPr lang="en-US" dirty="0"/>
              <a:t> </a:t>
            </a:r>
            <a:r>
              <a:rPr lang="en-US" dirty="0" err="1"/>
              <a:t>quvvatini</a:t>
            </a:r>
            <a:r>
              <a:rPr lang="en-US" dirty="0"/>
              <a:t> </a:t>
            </a:r>
            <a:r>
              <a:rPr lang="en-US" dirty="0" err="1"/>
              <a:t>quyidagi</a:t>
            </a:r>
            <a:r>
              <a:rPr lang="en-US" dirty="0"/>
              <a:t> formula </a:t>
            </a:r>
            <a:r>
              <a:rPr lang="en-US" dirty="0" err="1"/>
              <a:t>bilan</a:t>
            </a:r>
            <a:r>
              <a:rPr lang="en-US" dirty="0"/>
              <a:t> </a:t>
            </a:r>
            <a:r>
              <a:rPr lang="en-US" dirty="0" err="1"/>
              <a:t>aniqlanadi</a:t>
            </a:r>
            <a:r>
              <a:rPr lang="en-US" dirty="0"/>
              <a:t>:</a:t>
            </a:r>
            <a:r>
              <a:rPr lang="ru-RU" dirty="0"/>
              <a:t> </a:t>
            </a:r>
            <a:r>
              <a:rPr lang="en-US" dirty="0"/>
              <a:t> </a:t>
            </a:r>
            <a:endParaRPr lang="ru-RU" dirty="0"/>
          </a:p>
          <a:p>
            <a:pPr marL="0" indent="0">
              <a:buNone/>
            </a:pPr>
            <a:r>
              <a:rPr lang="en-US" dirty="0" err="1"/>
              <a:t>bu</a:t>
            </a:r>
            <a:r>
              <a:rPr lang="en-US" dirty="0"/>
              <a:t> </a:t>
            </a:r>
            <a:r>
              <a:rPr lang="en-US" dirty="0" err="1"/>
              <a:t>yerda</a:t>
            </a:r>
            <a:r>
              <a:rPr lang="en-US" dirty="0"/>
              <a:t>: η — </a:t>
            </a:r>
            <a:r>
              <a:rPr lang="en-US" dirty="0" err="1"/>
              <a:t>dvigatelning</a:t>
            </a:r>
            <a:r>
              <a:rPr lang="en-US" dirty="0"/>
              <a:t> </a:t>
            </a:r>
            <a:r>
              <a:rPr lang="en-US" dirty="0" err="1"/>
              <a:t>foydali</a:t>
            </a:r>
            <a:r>
              <a:rPr lang="en-US" dirty="0"/>
              <a:t> </a:t>
            </a:r>
            <a:r>
              <a:rPr lang="en-US" dirty="0" err="1"/>
              <a:t>ish</a:t>
            </a:r>
            <a:r>
              <a:rPr lang="en-US" dirty="0"/>
              <a:t>  </a:t>
            </a:r>
            <a:r>
              <a:rPr lang="en-US" dirty="0" err="1"/>
              <a:t>koeffitsiyenti</a:t>
            </a:r>
            <a:r>
              <a:rPr lang="en-US" dirty="0"/>
              <a:t>.</a:t>
            </a:r>
            <a:endParaRPr lang="ru-RU" dirty="0"/>
          </a:p>
        </p:txBody>
      </p:sp>
      <p:pic>
        <p:nvPicPr>
          <p:cNvPr id="4" name="Рисунок 3"/>
          <p:cNvPicPr/>
          <p:nvPr/>
        </p:nvPicPr>
        <p:blipFill>
          <a:blip r:embed="rId2"/>
          <a:srcRect/>
          <a:stretch>
            <a:fillRect/>
          </a:stretch>
        </p:blipFill>
        <p:spPr bwMode="auto">
          <a:xfrm>
            <a:off x="7866993" y="4855779"/>
            <a:ext cx="2364827" cy="1545021"/>
          </a:xfrm>
          <a:prstGeom prst="rect">
            <a:avLst/>
          </a:prstGeom>
          <a:noFill/>
          <a:ln w="9525">
            <a:noFill/>
            <a:miter lim="800000"/>
            <a:headEnd/>
            <a:tailEnd/>
          </a:ln>
        </p:spPr>
      </p:pic>
    </p:spTree>
    <p:extLst>
      <p:ext uri="{BB962C8B-B14F-4D97-AF65-F5344CB8AC3E}">
        <p14:creationId xmlns:p14="http://schemas.microsoft.com/office/powerpoint/2010/main" val="471040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2510" y="453838"/>
            <a:ext cx="10607886" cy="584775"/>
          </a:xfrm>
          <a:prstGeom prst="rect">
            <a:avLst/>
          </a:prstGeom>
        </p:spPr>
        <p:txBody>
          <a:bodyPr wrap="square">
            <a:spAutoFit/>
          </a:bodyPr>
          <a:lstStyle/>
          <a:p>
            <a:pPr algn="ctr" latinLnBrk="1"/>
            <a:r>
              <a:rPr lang="en-US" sz="3200" b="1" dirty="0" err="1"/>
              <a:t>Simlarning</a:t>
            </a:r>
            <a:r>
              <a:rPr lang="en-US" sz="3200" b="1" dirty="0"/>
              <a:t> </a:t>
            </a:r>
            <a:r>
              <a:rPr lang="en-US" sz="3200" b="1" dirty="0" err="1"/>
              <a:t>ko‘ndalang</a:t>
            </a:r>
            <a:r>
              <a:rPr lang="en-US" sz="3200" b="1" dirty="0"/>
              <a:t> </a:t>
            </a:r>
            <a:r>
              <a:rPr lang="en-US" sz="3200" b="1" dirty="0" err="1"/>
              <a:t>kesimini</a:t>
            </a:r>
            <a:r>
              <a:rPr lang="en-US" sz="3200" b="1" dirty="0"/>
              <a:t> </a:t>
            </a:r>
            <a:r>
              <a:rPr lang="en-US" sz="3200" b="1" dirty="0" err="1"/>
              <a:t>tanlash</a:t>
            </a:r>
            <a:endParaRPr lang="ru-RU" sz="3200" dirty="0"/>
          </a:p>
        </p:txBody>
      </p:sp>
      <p:sp>
        <p:nvSpPr>
          <p:cNvPr id="8" name="Прямоугольник 7"/>
          <p:cNvSpPr/>
          <p:nvPr/>
        </p:nvSpPr>
        <p:spPr>
          <a:xfrm>
            <a:off x="162910" y="1100684"/>
            <a:ext cx="11598166" cy="3046988"/>
          </a:xfrm>
          <a:prstGeom prst="rect">
            <a:avLst/>
          </a:prstGeom>
        </p:spPr>
        <p:txBody>
          <a:bodyPr wrap="square">
            <a:spAutoFit/>
          </a:bodyPr>
          <a:lstStyle/>
          <a:p>
            <a:pPr latinLnBrk="1"/>
            <a:r>
              <a:rPr lang="en-US" sz="2400" dirty="0" err="1"/>
              <a:t>Elektr</a:t>
            </a:r>
            <a:r>
              <a:rPr lang="en-US" sz="2400" dirty="0"/>
              <a:t>  </a:t>
            </a:r>
            <a:r>
              <a:rPr lang="en-US" sz="2400" dirty="0" err="1"/>
              <a:t>energiya</a:t>
            </a:r>
            <a:r>
              <a:rPr lang="en-US" sz="2400" dirty="0"/>
              <a:t>  </a:t>
            </a:r>
            <a:r>
              <a:rPr lang="en-US" sz="2400" dirty="0" err="1"/>
              <a:t>iste’molchilarini</a:t>
            </a:r>
            <a:r>
              <a:rPr lang="en-US" sz="2400" dirty="0"/>
              <a:t>  </a:t>
            </a:r>
            <a:r>
              <a:rPr lang="en-US" sz="2400" dirty="0" err="1"/>
              <a:t>elektr</a:t>
            </a:r>
            <a:r>
              <a:rPr lang="en-US" sz="2400" dirty="0"/>
              <a:t>  </a:t>
            </a:r>
            <a:r>
              <a:rPr lang="en-US" sz="2400" dirty="0" err="1"/>
              <a:t>bilan</a:t>
            </a:r>
            <a:r>
              <a:rPr lang="en-US" sz="2400" dirty="0"/>
              <a:t>  </a:t>
            </a:r>
            <a:r>
              <a:rPr lang="en-US" sz="2400" dirty="0" err="1"/>
              <a:t>ta’minlashda</a:t>
            </a:r>
            <a:r>
              <a:rPr lang="en-US" sz="2400" dirty="0"/>
              <a:t> </a:t>
            </a:r>
            <a:r>
              <a:rPr lang="en-US" sz="2400" dirty="0" err="1"/>
              <a:t>o‘tkazgich</a:t>
            </a:r>
            <a:r>
              <a:rPr lang="en-US" sz="2400" dirty="0"/>
              <a:t> </a:t>
            </a:r>
            <a:r>
              <a:rPr lang="en-US" sz="2400" dirty="0" err="1"/>
              <a:t>materiallar</a:t>
            </a:r>
            <a:r>
              <a:rPr lang="en-US" sz="2400" dirty="0"/>
              <a:t> </a:t>
            </a:r>
            <a:r>
              <a:rPr lang="en-US" sz="2400" dirty="0" err="1"/>
              <a:t>sifatida</a:t>
            </a:r>
            <a:r>
              <a:rPr lang="en-US" sz="2400" dirty="0"/>
              <a:t> </a:t>
            </a:r>
            <a:r>
              <a:rPr lang="en-US" sz="2400" dirty="0" err="1"/>
              <a:t>alumin</a:t>
            </a:r>
            <a:r>
              <a:rPr lang="en-US" sz="2400" dirty="0"/>
              <a:t> </a:t>
            </a:r>
            <a:r>
              <a:rPr lang="en-US" sz="2400" dirty="0" err="1"/>
              <a:t>va</a:t>
            </a:r>
            <a:r>
              <a:rPr lang="en-US" sz="2400" dirty="0"/>
              <a:t> </a:t>
            </a:r>
            <a:r>
              <a:rPr lang="en-US" sz="2400" dirty="0" err="1"/>
              <a:t>misdan</a:t>
            </a:r>
            <a:r>
              <a:rPr lang="en-US" sz="2400" dirty="0"/>
              <a:t> </a:t>
            </a:r>
            <a:r>
              <a:rPr lang="en-US" sz="2400" dirty="0" err="1"/>
              <a:t>yasalgan</a:t>
            </a:r>
            <a:r>
              <a:rPr lang="en-US" sz="2400" dirty="0"/>
              <a:t> similar </a:t>
            </a:r>
            <a:r>
              <a:rPr lang="en-US" sz="2400" dirty="0" err="1"/>
              <a:t>ishlatiladi</a:t>
            </a:r>
            <a:r>
              <a:rPr lang="en-US" sz="2400" dirty="0"/>
              <a:t>. </a:t>
            </a:r>
            <a:r>
              <a:rPr lang="en-US" sz="2400" dirty="0" err="1"/>
              <a:t>Elektr</a:t>
            </a:r>
            <a:r>
              <a:rPr lang="en-US" sz="2400" dirty="0"/>
              <a:t>  </a:t>
            </a:r>
            <a:r>
              <a:rPr lang="en-US" sz="2400" dirty="0" err="1"/>
              <a:t>energiya</a:t>
            </a:r>
            <a:r>
              <a:rPr lang="en-US" sz="2400" dirty="0"/>
              <a:t>  </a:t>
            </a:r>
            <a:r>
              <a:rPr lang="en-US" sz="2400" dirty="0" err="1"/>
              <a:t>iste’molchilarining</a:t>
            </a:r>
            <a:r>
              <a:rPr lang="en-US" sz="2400" dirty="0"/>
              <a:t>  </a:t>
            </a:r>
            <a:r>
              <a:rPr lang="en-US" sz="2400" dirty="0" err="1"/>
              <a:t>quvvatlarini</a:t>
            </a:r>
            <a:r>
              <a:rPr lang="en-US" sz="2400" dirty="0"/>
              <a:t>  </a:t>
            </a:r>
            <a:r>
              <a:rPr lang="en-US" sz="2400" dirty="0" err="1"/>
              <a:t>hisoblashda</a:t>
            </a:r>
            <a:r>
              <a:rPr lang="en-US" sz="2400" dirty="0"/>
              <a:t> </a:t>
            </a:r>
            <a:r>
              <a:rPr lang="en-US" sz="2400" dirty="0" err="1"/>
              <a:t>simlarning</a:t>
            </a:r>
            <a:r>
              <a:rPr lang="en-US" sz="2400" dirty="0"/>
              <a:t> </a:t>
            </a:r>
            <a:r>
              <a:rPr lang="en-US" sz="2400" dirty="0" err="1"/>
              <a:t>ko‘ndalang</a:t>
            </a:r>
            <a:r>
              <a:rPr lang="en-US" sz="2400" dirty="0"/>
              <a:t> </a:t>
            </a:r>
            <a:r>
              <a:rPr lang="en-US" sz="2400" dirty="0" err="1"/>
              <a:t>kesimi</a:t>
            </a:r>
            <a:r>
              <a:rPr lang="en-US" sz="2400" dirty="0"/>
              <a:t> </a:t>
            </a:r>
            <a:r>
              <a:rPr lang="en-US" sz="2400" dirty="0" err="1"/>
              <a:t>hisobga</a:t>
            </a:r>
            <a:r>
              <a:rPr lang="en-US" sz="2400" dirty="0"/>
              <a:t> </a:t>
            </a:r>
            <a:r>
              <a:rPr lang="en-US" sz="2400" dirty="0" err="1"/>
              <a:t>olinadi</a:t>
            </a:r>
            <a:r>
              <a:rPr lang="en-US" sz="2400" dirty="0"/>
              <a:t>. </a:t>
            </a:r>
            <a:r>
              <a:rPr lang="en-US" sz="2400" dirty="0" err="1"/>
              <a:t>Sanoat</a:t>
            </a:r>
            <a:r>
              <a:rPr lang="en-US" sz="2400" dirty="0"/>
              <a:t> </a:t>
            </a:r>
            <a:r>
              <a:rPr lang="en-US" sz="2400" dirty="0" err="1"/>
              <a:t>korxonalarida</a:t>
            </a:r>
            <a:r>
              <a:rPr lang="en-US" sz="2400" dirty="0"/>
              <a:t> </a:t>
            </a:r>
            <a:r>
              <a:rPr lang="en-US" sz="2400" dirty="0" err="1"/>
              <a:t>ko‘ndalang</a:t>
            </a:r>
            <a:r>
              <a:rPr lang="en-US" sz="2400" dirty="0"/>
              <a:t> </a:t>
            </a:r>
            <a:r>
              <a:rPr lang="en-US" sz="2400" dirty="0" err="1"/>
              <a:t>kesimi</a:t>
            </a:r>
            <a:r>
              <a:rPr lang="en-US" sz="2400" dirty="0"/>
              <a:t> </a:t>
            </a:r>
            <a:r>
              <a:rPr lang="en-US" sz="2400" dirty="0" err="1"/>
              <a:t>yuzasi</a:t>
            </a:r>
            <a:r>
              <a:rPr lang="en-US" sz="2400" dirty="0"/>
              <a:t> 0,5 ; 0,75; 1,0; 1,5; 2,5; 4; 6; 10; 16; 25; 35; 50 mm</a:t>
            </a:r>
            <a:r>
              <a:rPr lang="en-US" sz="2400" baseline="30000" dirty="0"/>
              <a:t>2</a:t>
            </a:r>
            <a:r>
              <a:rPr lang="en-US" sz="2400" dirty="0"/>
              <a:t> </a:t>
            </a:r>
            <a:r>
              <a:rPr lang="en-US" sz="2400" dirty="0" err="1"/>
              <a:t>bo‘lgan</a:t>
            </a:r>
            <a:r>
              <a:rPr lang="en-US" sz="2400" dirty="0"/>
              <a:t> </a:t>
            </a:r>
            <a:r>
              <a:rPr lang="en-US" sz="2400" dirty="0" err="1"/>
              <a:t>simlar</a:t>
            </a:r>
            <a:r>
              <a:rPr lang="en-US" sz="2400" dirty="0"/>
              <a:t> </a:t>
            </a:r>
            <a:r>
              <a:rPr lang="en-US" sz="2400" dirty="0" err="1"/>
              <a:t>ishlab</a:t>
            </a:r>
            <a:r>
              <a:rPr lang="en-US" sz="2400" dirty="0"/>
              <a:t> </a:t>
            </a:r>
            <a:r>
              <a:rPr lang="en-US" sz="2400" dirty="0" err="1"/>
              <a:t>chiqariladi</a:t>
            </a:r>
            <a:r>
              <a:rPr lang="en-US" sz="2400" dirty="0"/>
              <a:t>. </a:t>
            </a:r>
            <a:r>
              <a:rPr lang="en-US" sz="2400" dirty="0" err="1"/>
              <a:t>Тanlangan</a:t>
            </a:r>
            <a:r>
              <a:rPr lang="en-US" sz="2400" dirty="0"/>
              <a:t> </a:t>
            </a:r>
            <a:r>
              <a:rPr lang="en-US" sz="2400" dirty="0" err="1"/>
              <a:t>simlarning</a:t>
            </a:r>
            <a:r>
              <a:rPr lang="en-US" sz="2400" dirty="0"/>
              <a:t> </a:t>
            </a:r>
            <a:r>
              <a:rPr lang="en-US" sz="2400" dirty="0" err="1"/>
              <a:t>mexanikaviy</a:t>
            </a:r>
            <a:r>
              <a:rPr lang="en-US" sz="2400" dirty="0"/>
              <a:t> </a:t>
            </a:r>
            <a:r>
              <a:rPr lang="en-US" sz="2400" dirty="0" err="1"/>
              <a:t>chidamliligi</a:t>
            </a:r>
            <a:r>
              <a:rPr lang="en-US" sz="2400" dirty="0"/>
              <a:t>, </a:t>
            </a:r>
            <a:r>
              <a:rPr lang="en-US" sz="2400" dirty="0" err="1"/>
              <a:t>uzoq</a:t>
            </a:r>
            <a:r>
              <a:rPr lang="en-US" sz="2400" dirty="0"/>
              <a:t> </a:t>
            </a:r>
            <a:r>
              <a:rPr lang="en-US" sz="2400" dirty="0" err="1"/>
              <a:t>vaqt</a:t>
            </a:r>
            <a:r>
              <a:rPr lang="en-US" sz="2400" dirty="0"/>
              <a:t> </a:t>
            </a:r>
            <a:r>
              <a:rPr lang="en-US" sz="2400" dirty="0" err="1"/>
              <a:t>xizmat</a:t>
            </a:r>
            <a:r>
              <a:rPr lang="en-US" sz="2400" dirty="0"/>
              <a:t>  </a:t>
            </a:r>
            <a:r>
              <a:rPr lang="en-US" sz="2400" dirty="0" err="1"/>
              <a:t>qilishi</a:t>
            </a:r>
            <a:r>
              <a:rPr lang="en-US" sz="2400" dirty="0"/>
              <a:t>,  </a:t>
            </a:r>
            <a:r>
              <a:rPr lang="en-US" sz="2400" dirty="0" err="1"/>
              <a:t>kuchlanishning</a:t>
            </a:r>
            <a:r>
              <a:rPr lang="en-US" sz="2400" dirty="0"/>
              <a:t>  </a:t>
            </a:r>
            <a:r>
              <a:rPr lang="en-US" sz="2400" dirty="0" err="1"/>
              <a:t>yo‘qolishi</a:t>
            </a:r>
            <a:r>
              <a:rPr lang="en-US" sz="2400" dirty="0"/>
              <a:t>  </a:t>
            </a:r>
            <a:r>
              <a:rPr lang="en-US" sz="2400" dirty="0" err="1"/>
              <a:t>juda</a:t>
            </a:r>
            <a:r>
              <a:rPr lang="en-US" sz="2400" dirty="0"/>
              <a:t>  </a:t>
            </a:r>
            <a:r>
              <a:rPr lang="en-US" sz="2400" dirty="0" err="1"/>
              <a:t>kam</a:t>
            </a:r>
            <a:r>
              <a:rPr lang="en-US" sz="2400" dirty="0"/>
              <a:t>  </a:t>
            </a:r>
            <a:r>
              <a:rPr lang="en-US" sz="2400" dirty="0" err="1"/>
              <a:t>bo‘lishi</a:t>
            </a:r>
            <a:r>
              <a:rPr lang="en-US" sz="2400" dirty="0"/>
              <a:t> </a:t>
            </a:r>
            <a:r>
              <a:rPr lang="en-US" sz="2400" dirty="0" err="1"/>
              <a:t>hisobga</a:t>
            </a:r>
            <a:r>
              <a:rPr lang="en-US" sz="2400" dirty="0"/>
              <a:t>  </a:t>
            </a:r>
            <a:r>
              <a:rPr lang="en-US" sz="2400" dirty="0" err="1"/>
              <a:t>olinadi</a:t>
            </a:r>
            <a:r>
              <a:rPr lang="en-US" sz="2400" dirty="0"/>
              <a:t>.  </a:t>
            </a:r>
            <a:r>
              <a:rPr lang="en-US" sz="2400" dirty="0" err="1"/>
              <a:t>Simlarda</a:t>
            </a:r>
            <a:r>
              <a:rPr lang="en-US" sz="2400" dirty="0"/>
              <a:t>  </a:t>
            </a:r>
            <a:r>
              <a:rPr lang="en-US" sz="2400" dirty="0" err="1"/>
              <a:t>kuchlanish</a:t>
            </a:r>
            <a:r>
              <a:rPr lang="en-US" sz="2400" dirty="0"/>
              <a:t>  </a:t>
            </a:r>
            <a:r>
              <a:rPr lang="en-US" sz="2400" dirty="0" err="1"/>
              <a:t>yo‘qolishi</a:t>
            </a:r>
            <a:r>
              <a:rPr lang="en-US" sz="2400" dirty="0"/>
              <a:t>  </a:t>
            </a:r>
            <a:r>
              <a:rPr lang="en-US" sz="2400" dirty="0" err="1"/>
              <a:t>quyidagicha</a:t>
            </a:r>
            <a:r>
              <a:rPr lang="en-US" sz="2400" dirty="0"/>
              <a:t> </a:t>
            </a:r>
            <a:r>
              <a:rPr lang="en-US" sz="2400" dirty="0" err="1"/>
              <a:t>hisoblanadi</a:t>
            </a:r>
            <a:r>
              <a:rPr lang="en-US" sz="2400" dirty="0"/>
              <a:t>:</a:t>
            </a:r>
            <a:endParaRPr lang="ru-RU" sz="2400" dirty="0"/>
          </a:p>
        </p:txBody>
      </p:sp>
      <p:sp>
        <p:nvSpPr>
          <p:cNvPr id="9" name="Прямоугольник 8"/>
          <p:cNvSpPr/>
          <p:nvPr/>
        </p:nvSpPr>
        <p:spPr>
          <a:xfrm>
            <a:off x="4933506" y="3881164"/>
            <a:ext cx="3478837" cy="584775"/>
          </a:xfrm>
          <a:prstGeom prst="rect">
            <a:avLst/>
          </a:prstGeom>
        </p:spPr>
        <p:txBody>
          <a:bodyPr wrap="none">
            <a:spAutoFit/>
          </a:bodyPr>
          <a:lstStyle/>
          <a:p>
            <a:pPr latinLnBrk="1"/>
            <a:r>
              <a:rPr lang="en-US" sz="3200" b="1" dirty="0"/>
              <a:t>∆U = </a:t>
            </a:r>
            <a:r>
              <a:rPr lang="en-US" sz="3200" b="1" dirty="0" err="1"/>
              <a:t>Ip</a:t>
            </a:r>
            <a:r>
              <a:rPr lang="en-US" sz="3200" b="1" dirty="0"/>
              <a:t> · R </a:t>
            </a:r>
            <a:r>
              <a:rPr lang="en-US" sz="3200" b="1" dirty="0" err="1"/>
              <a:t>cos</a:t>
            </a:r>
            <a:r>
              <a:rPr lang="en-US" sz="3200" b="1" dirty="0"/>
              <a:t> ϕ</a:t>
            </a:r>
            <a:r>
              <a:rPr lang="en-US" b="1" dirty="0"/>
              <a:t>,</a:t>
            </a:r>
            <a:endParaRPr lang="ru-RU" dirty="0"/>
          </a:p>
        </p:txBody>
      </p:sp>
      <p:sp>
        <p:nvSpPr>
          <p:cNvPr id="10" name="Прямоугольник 9"/>
          <p:cNvSpPr/>
          <p:nvPr/>
        </p:nvSpPr>
        <p:spPr>
          <a:xfrm>
            <a:off x="249620" y="4920556"/>
            <a:ext cx="11424745" cy="830997"/>
          </a:xfrm>
          <a:prstGeom prst="rect">
            <a:avLst/>
          </a:prstGeom>
        </p:spPr>
        <p:txBody>
          <a:bodyPr wrap="square">
            <a:spAutoFit/>
          </a:bodyPr>
          <a:lstStyle/>
          <a:p>
            <a:pPr latinLnBrk="1"/>
            <a:r>
              <a:rPr lang="en-US" sz="2400" dirty="0" err="1"/>
              <a:t>bu</a:t>
            </a:r>
            <a:r>
              <a:rPr lang="en-US" sz="2400" dirty="0"/>
              <a:t> </a:t>
            </a:r>
            <a:r>
              <a:rPr lang="en-US" sz="2400" dirty="0" err="1"/>
              <a:t>yerda</a:t>
            </a:r>
            <a:r>
              <a:rPr lang="en-US" sz="2400" dirty="0"/>
              <a:t>: </a:t>
            </a:r>
            <a:r>
              <a:rPr lang="en-US" sz="2400" b="1" dirty="0" err="1"/>
              <a:t>Ip</a:t>
            </a:r>
            <a:r>
              <a:rPr lang="en-US" sz="2400" b="1" dirty="0"/>
              <a:t> ≤ </a:t>
            </a:r>
            <a:r>
              <a:rPr lang="en-US" sz="2400" b="1" dirty="0" err="1"/>
              <a:t>Idop</a:t>
            </a:r>
            <a:r>
              <a:rPr lang="en-US" sz="2400" dirty="0"/>
              <a:t> . </a:t>
            </a:r>
            <a:r>
              <a:rPr lang="en-US" sz="2400" dirty="0" err="1"/>
              <a:t>Simdan</a:t>
            </a:r>
            <a:r>
              <a:rPr lang="en-US" sz="2400" dirty="0"/>
              <a:t> </a:t>
            </a:r>
            <a:r>
              <a:rPr lang="en-US" sz="2400" dirty="0" err="1"/>
              <a:t>o‘tadigan</a:t>
            </a:r>
            <a:r>
              <a:rPr lang="en-US" sz="2400" dirty="0"/>
              <a:t> </a:t>
            </a:r>
            <a:r>
              <a:rPr lang="en-US" sz="2400" dirty="0" err="1"/>
              <a:t>Ip</a:t>
            </a:r>
            <a:r>
              <a:rPr lang="en-US" sz="2400" dirty="0"/>
              <a:t> </a:t>
            </a:r>
            <a:r>
              <a:rPr lang="en-US" sz="2400" dirty="0" err="1"/>
              <a:t>tok</a:t>
            </a:r>
            <a:r>
              <a:rPr lang="en-US" sz="2400" dirty="0"/>
              <a:t> </a:t>
            </a:r>
            <a:r>
              <a:rPr lang="en-US" sz="2400" dirty="0" err="1"/>
              <a:t>simlardan</a:t>
            </a:r>
            <a:r>
              <a:rPr lang="en-US" sz="2400" dirty="0"/>
              <a:t> </a:t>
            </a:r>
            <a:r>
              <a:rPr lang="en-US" sz="2400" dirty="0" err="1"/>
              <a:t>o‘tkazish</a:t>
            </a:r>
            <a:r>
              <a:rPr lang="en-US" sz="2400" dirty="0"/>
              <a:t> </a:t>
            </a:r>
            <a:r>
              <a:rPr lang="en-US" sz="2400" dirty="0" err="1"/>
              <a:t>mumkin</a:t>
            </a:r>
            <a:r>
              <a:rPr lang="en-US" sz="2400" dirty="0"/>
              <a:t> </a:t>
            </a:r>
            <a:r>
              <a:rPr lang="en-US" sz="2400" dirty="0" err="1"/>
              <a:t>bo‘lgan</a:t>
            </a:r>
            <a:r>
              <a:rPr lang="en-US" sz="2400" dirty="0"/>
              <a:t> </a:t>
            </a:r>
            <a:r>
              <a:rPr lang="en-US" sz="2400" b="1" dirty="0" err="1"/>
              <a:t>Idop</a:t>
            </a:r>
            <a:r>
              <a:rPr lang="en-US" sz="2400" dirty="0"/>
              <a:t> </a:t>
            </a:r>
            <a:r>
              <a:rPr lang="en-US" sz="2400" dirty="0" err="1"/>
              <a:t>dan</a:t>
            </a:r>
            <a:r>
              <a:rPr lang="en-US" sz="2400" dirty="0"/>
              <a:t> </a:t>
            </a:r>
            <a:r>
              <a:rPr lang="en-US" sz="2400" dirty="0" err="1"/>
              <a:t>kam</a:t>
            </a:r>
            <a:r>
              <a:rPr lang="en-US" sz="2400" dirty="0"/>
              <a:t> </a:t>
            </a:r>
            <a:r>
              <a:rPr lang="en-US" sz="2400" dirty="0" err="1"/>
              <a:t>yoki</a:t>
            </a:r>
            <a:r>
              <a:rPr lang="en-US" sz="2400" dirty="0"/>
              <a:t> </a:t>
            </a:r>
            <a:r>
              <a:rPr lang="en-US" sz="2400" dirty="0" err="1"/>
              <a:t>teng</a:t>
            </a:r>
            <a:r>
              <a:rPr lang="en-US" sz="2400" dirty="0"/>
              <a:t> </a:t>
            </a:r>
            <a:r>
              <a:rPr lang="en-US" sz="2400" dirty="0" err="1"/>
              <a:t>bo‘lishi</a:t>
            </a:r>
            <a:r>
              <a:rPr lang="en-US" sz="2400" dirty="0"/>
              <a:t> </a:t>
            </a:r>
            <a:r>
              <a:rPr lang="en-US" sz="2400" dirty="0" err="1"/>
              <a:t>kerak</a:t>
            </a:r>
            <a:r>
              <a:rPr lang="en-US" sz="2400" dirty="0"/>
              <a:t>.</a:t>
            </a:r>
            <a:endParaRPr lang="ru-RU" sz="2400" dirty="0"/>
          </a:p>
        </p:txBody>
      </p:sp>
    </p:spTree>
    <p:extLst>
      <p:ext uri="{BB962C8B-B14F-4D97-AF65-F5344CB8AC3E}">
        <p14:creationId xmlns:p14="http://schemas.microsoft.com/office/powerpoint/2010/main" val="2835118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Графическое изображение магнитных поле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801" y="1975449"/>
            <a:ext cx="7198803" cy="340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040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TotalTime>
  <Words>687</Words>
  <Application>Microsoft Office PowerPoint</Application>
  <PresentationFormat>Произвольный</PresentationFormat>
  <Paragraphs>27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Ион</vt:lpstr>
      <vt:lpstr>Презентация PowerPoint</vt:lpstr>
      <vt:lpstr>Презентация PowerPoint</vt:lpstr>
      <vt:lpstr>Презентация PowerPoint</vt:lpstr>
      <vt:lpstr>Elektr stansiyalarning quvvatini tanlash     Gidroelektrstansiyalarni  tanlashda  O‘zbekistonda  qishloq xo‘jaligi va aholini suv bilan ta’minlash hisobga olinadi. Shuning uchun to‘g‘onlar qurilganda suvni tejash masalalari va suv ostida qolib ketadigan yerlar hamda inshootlar hisobga olinadi. Issiqlik elektr stansiyalarining quvvatini tanlashda 15—20 yillar mobaynida iste’molchilarning ko‘payib borishi, quvvatning maksimal  ravishda  ishlatilishi  va  elektr  energiyani  masofadagi iste’molchilarga yetkazib berishi uchun 10—15 % yo‘lda yo‘qolib ketadigan quvvat hisobga olinadi. Hamma iste’molchilarning belgilangan umumiy quvvati tokopriyomniklarning o‘rnatilgan quvvati deb ataladi. Elektr  stansiyaning  bir  yilda  ishlab  chiqargan  elektr energiyasini kilovatt-soatlarda uning (generatorlarning) quvvatiga kilovattlarda nisbati elektr stansiyaning yil mobaynida quvvatidan foydalanilgan soatlarini ifodalaydi. Elektr stansiyalarning quvvatidan  bir  yilda  6000—7000  soat  foydalaniladi.  Qolgan  vaqtda uskunalar ta’mir qilinadi. Agarda elektr stansiya yaxshi ishlab tursa, yozda ta’mirlanadi, chunki iste’molchilar bu vaqtda kam elektr energiya oladi.   </vt:lpstr>
      <vt:lpstr>Презентация PowerPoint</vt:lpstr>
      <vt:lpstr>Презентация PowerPoint</vt:lpstr>
      <vt:lpstr>Elektr energiyani taqsimlash</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Электрик</dc:creator>
  <cp:lastModifiedBy>Elektrik</cp:lastModifiedBy>
  <cp:revision>3</cp:revision>
  <dcterms:created xsi:type="dcterms:W3CDTF">2021-12-11T04:14:12Z</dcterms:created>
  <dcterms:modified xsi:type="dcterms:W3CDTF">2023-07-11T12:06:35Z</dcterms:modified>
</cp:coreProperties>
</file>