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427584"/>
          </a:xfrm>
        </p:spPr>
        <p:txBody>
          <a:bodyPr>
            <a:noAutofit/>
          </a:bodyPr>
          <a:lstStyle/>
          <a:p>
            <a:pPr latinLnBrk="1"/>
            <a:r>
              <a:rPr lang="en-US" sz="2800" dirty="0">
                <a:effectLst/>
              </a:rPr>
              <a:t>ELEKТR ENERGIYANI ISHLAB CHIQARISH, UZAТISH VA ТAQSIMLASH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en-US" sz="2800" dirty="0" err="1">
                <a:effectLst/>
              </a:rPr>
              <a:t>Elektr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energiyani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ishlab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chiqarish</a:t>
            </a:r>
            <a:endParaRPr lang="ru-RU" sz="28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856984" cy="475252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Elektr</a:t>
            </a:r>
            <a:r>
              <a:rPr lang="en-US" dirty="0"/>
              <a:t>  </a:t>
            </a:r>
            <a:r>
              <a:rPr lang="en-US" dirty="0" err="1"/>
              <a:t>energiya</a:t>
            </a:r>
            <a:r>
              <a:rPr lang="en-US" dirty="0"/>
              <a:t>  </a:t>
            </a:r>
            <a:r>
              <a:rPr lang="en-US" dirty="0" err="1"/>
              <a:t>ishlab</a:t>
            </a:r>
            <a:r>
              <a:rPr lang="en-US" dirty="0"/>
              <a:t>  </a:t>
            </a:r>
            <a:r>
              <a:rPr lang="en-US" dirty="0" err="1"/>
              <a:t>chiqaradigan</a:t>
            </a:r>
            <a:r>
              <a:rPr lang="en-US" dirty="0"/>
              <a:t>  </a:t>
            </a:r>
            <a:r>
              <a:rPr lang="en-US" dirty="0" err="1"/>
              <a:t>qurilmalarni</a:t>
            </a:r>
            <a:r>
              <a:rPr lang="en-US" dirty="0"/>
              <a:t> 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</a:t>
            </a:r>
            <a:r>
              <a:rPr lang="en-US" dirty="0"/>
              <a:t>  </a:t>
            </a:r>
            <a:r>
              <a:rPr lang="en-US" dirty="0" err="1"/>
              <a:t>deyiladi</a:t>
            </a:r>
            <a:r>
              <a:rPr lang="en-US" dirty="0"/>
              <a:t>.  </a:t>
            </a:r>
            <a:r>
              <a:rPr lang="en-US" dirty="0" err="1"/>
              <a:t>Elektr</a:t>
            </a:r>
            <a:r>
              <a:rPr lang="en-US" dirty="0"/>
              <a:t>  </a:t>
            </a:r>
            <a:r>
              <a:rPr lang="en-US" dirty="0" err="1"/>
              <a:t>energiya</a:t>
            </a:r>
            <a:r>
              <a:rPr lang="en-US" dirty="0"/>
              <a:t>  </a:t>
            </a:r>
            <a:r>
              <a:rPr lang="en-US" dirty="0" err="1"/>
              <a:t>ishlab</a:t>
            </a:r>
            <a:r>
              <a:rPr lang="en-US" dirty="0"/>
              <a:t>  </a:t>
            </a:r>
            <a:r>
              <a:rPr lang="en-US" dirty="0" err="1"/>
              <a:t>chiqarish</a:t>
            </a:r>
            <a:r>
              <a:rPr lang="en-US" dirty="0"/>
              <a:t> 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qandaydir</a:t>
            </a:r>
            <a:r>
              <a:rPr lang="en-US" dirty="0"/>
              <a:t> </a:t>
            </a:r>
            <a:r>
              <a:rPr lang="en-US" dirty="0" err="1"/>
              <a:t>birlamchi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sarf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stansiyalarida</a:t>
            </a:r>
            <a:r>
              <a:rPr lang="en-US" dirty="0"/>
              <a:t> </a:t>
            </a:r>
            <a:r>
              <a:rPr lang="en-US" dirty="0" err="1"/>
              <a:t>neft</a:t>
            </a:r>
            <a:r>
              <a:rPr lang="en-US" dirty="0"/>
              <a:t> </a:t>
            </a:r>
            <a:r>
              <a:rPr lang="en-US" dirty="0" err="1"/>
              <a:t>mahsulotlari</a:t>
            </a:r>
            <a:r>
              <a:rPr lang="en-US" dirty="0"/>
              <a:t>, </a:t>
            </a:r>
            <a:r>
              <a:rPr lang="en-US" dirty="0" err="1"/>
              <a:t>gaz</a:t>
            </a:r>
            <a:r>
              <a:rPr lang="en-US" dirty="0"/>
              <a:t>, </a:t>
            </a:r>
            <a:r>
              <a:rPr lang="en-US" dirty="0" err="1"/>
              <a:t>ko‘mir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yoqilg‘ilar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Gidroelektrstansiyalar</a:t>
            </a:r>
            <a:r>
              <a:rPr lang="en-US" dirty="0"/>
              <a:t> </a:t>
            </a:r>
            <a:r>
              <a:rPr lang="en-US" dirty="0" err="1"/>
              <a:t>daryolarda</a:t>
            </a:r>
            <a:r>
              <a:rPr lang="en-US" dirty="0"/>
              <a:t> </a:t>
            </a:r>
            <a:r>
              <a:rPr lang="en-US" dirty="0" err="1"/>
              <a:t>qurilib</a:t>
            </a:r>
            <a:r>
              <a:rPr lang="en-US" dirty="0"/>
              <a:t>, </a:t>
            </a:r>
            <a:r>
              <a:rPr lang="en-US" dirty="0" err="1"/>
              <a:t>suvning</a:t>
            </a:r>
            <a:r>
              <a:rPr lang="en-US" dirty="0"/>
              <a:t> </a:t>
            </a:r>
            <a:r>
              <a:rPr lang="en-US" dirty="0" err="1"/>
              <a:t>bosimi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. </a:t>
            </a:r>
            <a:r>
              <a:rPr lang="en-US" dirty="0" err="1"/>
              <a:t>Shamol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ishlaydigan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</a:t>
            </a:r>
            <a:r>
              <a:rPr lang="en-US" dirty="0"/>
              <a:t> </a:t>
            </a:r>
            <a:r>
              <a:rPr lang="en-US" dirty="0" err="1"/>
              <a:t>ko‘proq</a:t>
            </a:r>
            <a:r>
              <a:rPr lang="en-US" dirty="0"/>
              <a:t> </a:t>
            </a:r>
            <a:r>
              <a:rPr lang="en-US" dirty="0" err="1"/>
              <a:t>Xitoy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Germaniyada</a:t>
            </a:r>
            <a:r>
              <a:rPr lang="en-US" dirty="0"/>
              <a:t> </a:t>
            </a:r>
            <a:r>
              <a:rPr lang="en-US" dirty="0" err="1"/>
              <a:t>qurilgan</a:t>
            </a:r>
            <a:r>
              <a:rPr lang="en-US" dirty="0"/>
              <a:t>.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davrda</a:t>
            </a:r>
            <a:r>
              <a:rPr lang="en-US" dirty="0"/>
              <a:t> </a:t>
            </a:r>
            <a:r>
              <a:rPr lang="en-US" dirty="0" err="1"/>
              <a:t>quyoshning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to‘g‘ridan</a:t>
            </a:r>
            <a:r>
              <a:rPr lang="en-US" dirty="0"/>
              <a:t> </a:t>
            </a:r>
            <a:r>
              <a:rPr lang="en-US" dirty="0" err="1"/>
              <a:t>to‘g‘ri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energiyaga</a:t>
            </a:r>
            <a:r>
              <a:rPr lang="en-US" dirty="0"/>
              <a:t> </a:t>
            </a:r>
            <a:r>
              <a:rPr lang="en-US" dirty="0" err="1"/>
              <a:t>aylantiriladi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yuzida</a:t>
            </a:r>
            <a:r>
              <a:rPr lang="en-US" dirty="0"/>
              <a:t>  </a:t>
            </a:r>
            <a:r>
              <a:rPr lang="en-US" dirty="0" err="1"/>
              <a:t>ishlatiladigan</a:t>
            </a:r>
            <a:r>
              <a:rPr lang="en-US" dirty="0"/>
              <a:t>  </a:t>
            </a:r>
            <a:r>
              <a:rPr lang="en-US" dirty="0" err="1"/>
              <a:t>xomashyo</a:t>
            </a:r>
            <a:r>
              <a:rPr lang="en-US" dirty="0"/>
              <a:t>  </a:t>
            </a:r>
            <a:r>
              <a:rPr lang="en-US" dirty="0" err="1"/>
              <a:t>kamligi</a:t>
            </a:r>
            <a:r>
              <a:rPr lang="en-US" dirty="0"/>
              <a:t>  </a:t>
            </a:r>
            <a:r>
              <a:rPr lang="en-US" dirty="0" err="1"/>
              <a:t>uchun</a:t>
            </a:r>
            <a:r>
              <a:rPr lang="en-US" dirty="0"/>
              <a:t>  atom 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stansiyalari</a:t>
            </a:r>
            <a:r>
              <a:rPr lang="en-US" dirty="0"/>
              <a:t>  </a:t>
            </a:r>
            <a:r>
              <a:rPr lang="en-US" dirty="0" err="1"/>
              <a:t>qurilgan</a:t>
            </a:r>
            <a:r>
              <a:rPr lang="en-US" dirty="0"/>
              <a:t> 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dirty="0" err="1"/>
              <a:t>qurilmoqda</a:t>
            </a:r>
            <a:r>
              <a:rPr lang="en-US" dirty="0"/>
              <a:t>.  </a:t>
            </a:r>
            <a:r>
              <a:rPr lang="en-US" dirty="0" err="1"/>
              <a:t>O‘zbekistonda</a:t>
            </a:r>
            <a:r>
              <a:rPr lang="en-US" dirty="0"/>
              <a:t> 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stansiyalarning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12 </a:t>
            </a:r>
            <a:r>
              <a:rPr lang="en-US" dirty="0" err="1"/>
              <a:t>mln</a:t>
            </a:r>
            <a:r>
              <a:rPr lang="en-US" dirty="0"/>
              <a:t> kW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ortib</a:t>
            </a:r>
            <a:r>
              <a:rPr lang="en-US" dirty="0"/>
              <a:t> </a:t>
            </a:r>
            <a:r>
              <a:rPr lang="en-US" dirty="0" err="1"/>
              <a:t>ketdi</a:t>
            </a:r>
            <a:r>
              <a:rPr lang="en-US" dirty="0"/>
              <a:t>. 1 million kW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oshiq</a:t>
            </a:r>
            <a:r>
              <a:rPr lang="en-US" dirty="0"/>
              <a:t>  </a:t>
            </a:r>
            <a:r>
              <a:rPr lang="en-US" dirty="0" err="1"/>
              <a:t>gidroelektrstansiyalar</a:t>
            </a:r>
            <a:r>
              <a:rPr lang="en-US" dirty="0"/>
              <a:t>  </a:t>
            </a:r>
            <a:r>
              <a:rPr lang="en-US" dirty="0" err="1"/>
              <a:t>ishlab</a:t>
            </a:r>
            <a:r>
              <a:rPr lang="en-US" dirty="0"/>
              <a:t>  </a:t>
            </a:r>
            <a:r>
              <a:rPr lang="en-US" dirty="0" err="1"/>
              <a:t>turibdi</a:t>
            </a:r>
            <a:r>
              <a:rPr lang="en-US" dirty="0"/>
              <a:t>.  </a:t>
            </a:r>
            <a:r>
              <a:rPr lang="en-US" dirty="0" err="1"/>
              <a:t>Sirdaryo</a:t>
            </a:r>
            <a:r>
              <a:rPr lang="en-US" dirty="0"/>
              <a:t>  </a:t>
            </a:r>
            <a:r>
              <a:rPr lang="en-US" dirty="0" err="1"/>
              <a:t>GRESning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3 </a:t>
            </a:r>
            <a:r>
              <a:rPr lang="en-US" dirty="0" err="1"/>
              <a:t>mln</a:t>
            </a:r>
            <a:r>
              <a:rPr lang="en-US" dirty="0"/>
              <a:t> kW, </a:t>
            </a:r>
            <a:r>
              <a:rPr lang="en-US" dirty="0" err="1"/>
              <a:t>Chorvoq</a:t>
            </a:r>
            <a:r>
              <a:rPr lang="en-US" dirty="0"/>
              <a:t> </a:t>
            </a:r>
            <a:r>
              <a:rPr lang="en-US" dirty="0" err="1"/>
              <a:t>GESning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600 </a:t>
            </a:r>
            <a:r>
              <a:rPr lang="en-US" dirty="0" err="1"/>
              <a:t>ming</a:t>
            </a:r>
            <a:r>
              <a:rPr lang="en-US" dirty="0"/>
              <a:t> kW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Тoshkent</a:t>
            </a:r>
            <a:r>
              <a:rPr lang="en-US" dirty="0"/>
              <a:t> </a:t>
            </a:r>
            <a:r>
              <a:rPr lang="en-US" dirty="0" err="1"/>
              <a:t>GRESining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1,9 </a:t>
            </a:r>
            <a:r>
              <a:rPr lang="en-US" dirty="0" err="1"/>
              <a:t>mln</a:t>
            </a:r>
            <a:r>
              <a:rPr lang="en-US" dirty="0"/>
              <a:t> kW. </a:t>
            </a:r>
            <a:r>
              <a:rPr lang="en-US" dirty="0" err="1"/>
              <a:t>Uzoq</a:t>
            </a:r>
            <a:r>
              <a:rPr lang="en-US" dirty="0"/>
              <a:t>  </a:t>
            </a:r>
            <a:r>
              <a:rPr lang="en-US" dirty="0" err="1"/>
              <a:t>joylarda</a:t>
            </a:r>
            <a:r>
              <a:rPr lang="en-US" dirty="0"/>
              <a:t>  </a:t>
            </a:r>
            <a:r>
              <a:rPr lang="en-US" dirty="0" err="1"/>
              <a:t>elektr</a:t>
            </a:r>
            <a:r>
              <a:rPr lang="en-US" dirty="0"/>
              <a:t>  </a:t>
            </a:r>
            <a:r>
              <a:rPr lang="en-US" dirty="0" err="1"/>
              <a:t>energiya</a:t>
            </a:r>
            <a:r>
              <a:rPr lang="en-US" dirty="0"/>
              <a:t>  </a:t>
            </a:r>
            <a:r>
              <a:rPr lang="en-US" dirty="0" err="1"/>
              <a:t>ishlab</a:t>
            </a:r>
            <a:r>
              <a:rPr lang="en-US" dirty="0"/>
              <a:t>  </a:t>
            </a:r>
            <a:r>
              <a:rPr lang="en-US" dirty="0" err="1"/>
              <a:t>chiqarish</a:t>
            </a:r>
            <a:r>
              <a:rPr lang="en-US" dirty="0"/>
              <a:t>  </a:t>
            </a:r>
            <a:r>
              <a:rPr lang="en-US" dirty="0" err="1"/>
              <a:t>uchun</a:t>
            </a:r>
            <a:r>
              <a:rPr lang="en-US" dirty="0"/>
              <a:t> 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yuriladigan</a:t>
            </a:r>
            <a:r>
              <a:rPr lang="en-US" dirty="0"/>
              <a:t>,  </a:t>
            </a:r>
            <a:r>
              <a:rPr lang="en-US" dirty="0" err="1"/>
              <a:t>suyuq</a:t>
            </a:r>
            <a:r>
              <a:rPr lang="en-US" dirty="0"/>
              <a:t>  </a:t>
            </a:r>
            <a:r>
              <a:rPr lang="en-US" dirty="0" err="1"/>
              <a:t>yoqilg‘ida</a:t>
            </a:r>
            <a:r>
              <a:rPr lang="en-US" dirty="0"/>
              <a:t>  </a:t>
            </a:r>
            <a:r>
              <a:rPr lang="en-US" dirty="0" err="1"/>
              <a:t>ishlaydigan</a:t>
            </a:r>
            <a:r>
              <a:rPr lang="en-US" dirty="0"/>
              <a:t>  </a:t>
            </a:r>
            <a:r>
              <a:rPr lang="en-US" dirty="0" err="1"/>
              <a:t>elektr</a:t>
            </a:r>
            <a:r>
              <a:rPr lang="en-US" dirty="0"/>
              <a:t>  </a:t>
            </a:r>
            <a:r>
              <a:rPr lang="en-US" dirty="0" err="1"/>
              <a:t>stansiyalar</a:t>
            </a:r>
            <a:r>
              <a:rPr lang="en-US" dirty="0"/>
              <a:t>  ham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chiqariladi</a:t>
            </a:r>
            <a:r>
              <a:rPr lang="en-US" dirty="0"/>
              <a:t>.</a:t>
            </a:r>
            <a:r>
              <a:rPr lang="ru-RU" dirty="0"/>
              <a:t> </a:t>
            </a:r>
            <a:r>
              <a:rPr lang="en-US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693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stansiyalarning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yuklanish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grafigi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Elektr</a:t>
            </a:r>
            <a:r>
              <a:rPr lang="en-US" dirty="0"/>
              <a:t>  </a:t>
            </a:r>
            <a:r>
              <a:rPr lang="en-US" dirty="0" err="1"/>
              <a:t>stansiyalarni</a:t>
            </a:r>
            <a:r>
              <a:rPr lang="en-US" dirty="0"/>
              <a:t>  </a:t>
            </a:r>
            <a:r>
              <a:rPr lang="en-US" dirty="0" err="1"/>
              <a:t>ishlatilganda</a:t>
            </a:r>
            <a:r>
              <a:rPr lang="en-US" dirty="0"/>
              <a:t>  </a:t>
            </a:r>
            <a:r>
              <a:rPr lang="en-US" dirty="0" err="1"/>
              <a:t>bir</a:t>
            </a:r>
            <a:r>
              <a:rPr lang="en-US" dirty="0"/>
              <a:t>  </a:t>
            </a:r>
            <a:r>
              <a:rPr lang="en-US" dirty="0" err="1"/>
              <a:t>sutkali</a:t>
            </a:r>
            <a:r>
              <a:rPr lang="en-US" dirty="0"/>
              <a:t>,  </a:t>
            </a:r>
            <a:r>
              <a:rPr lang="en-US" dirty="0" err="1"/>
              <a:t>oylik</a:t>
            </a:r>
            <a:r>
              <a:rPr lang="en-US" dirty="0"/>
              <a:t> 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dirty="0" err="1"/>
              <a:t>yillik</a:t>
            </a:r>
            <a:r>
              <a:rPr lang="en-US" dirty="0"/>
              <a:t> </a:t>
            </a:r>
            <a:r>
              <a:rPr lang="en-US" dirty="0" err="1"/>
              <a:t>yuklanish</a:t>
            </a:r>
            <a:r>
              <a:rPr lang="en-US" dirty="0"/>
              <a:t>  (</a:t>
            </a:r>
            <a:r>
              <a:rPr lang="en-US" dirty="0" err="1"/>
              <a:t>nagruzka</a:t>
            </a:r>
            <a:r>
              <a:rPr lang="en-US" dirty="0"/>
              <a:t>)  </a:t>
            </a:r>
            <a:r>
              <a:rPr lang="en-US" dirty="0" err="1"/>
              <a:t>grafiklari</a:t>
            </a:r>
            <a:r>
              <a:rPr lang="en-US" dirty="0"/>
              <a:t>  </a:t>
            </a:r>
            <a:r>
              <a:rPr lang="en-US" dirty="0" err="1"/>
              <a:t>tuziladi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 </a:t>
            </a:r>
            <a:r>
              <a:rPr lang="en-US" dirty="0" err="1"/>
              <a:t>stansiyaning</a:t>
            </a:r>
            <a:r>
              <a:rPr lang="en-US" dirty="0"/>
              <a:t>  </a:t>
            </a:r>
            <a:r>
              <a:rPr lang="en-US" dirty="0" err="1"/>
              <a:t>sutkali</a:t>
            </a:r>
            <a:r>
              <a:rPr lang="en-US" dirty="0"/>
              <a:t>  </a:t>
            </a:r>
            <a:r>
              <a:rPr lang="en-US" dirty="0" err="1"/>
              <a:t>yuklanish</a:t>
            </a:r>
            <a:r>
              <a:rPr lang="en-US" dirty="0"/>
              <a:t>  </a:t>
            </a:r>
            <a:r>
              <a:rPr lang="en-US" dirty="0" err="1"/>
              <a:t>grafigi</a:t>
            </a:r>
            <a:r>
              <a:rPr lang="en-US" dirty="0"/>
              <a:t>  </a:t>
            </a:r>
            <a:r>
              <a:rPr lang="en-US" dirty="0" err="1"/>
              <a:t>tuzilganda</a:t>
            </a:r>
            <a:r>
              <a:rPr lang="en-US" dirty="0"/>
              <a:t>, </a:t>
            </a:r>
            <a:r>
              <a:rPr lang="en-US" dirty="0" err="1"/>
              <a:t>gorizontal</a:t>
            </a:r>
            <a:r>
              <a:rPr lang="en-US" dirty="0"/>
              <a:t> </a:t>
            </a:r>
            <a:r>
              <a:rPr lang="en-US" dirty="0" err="1"/>
              <a:t>chiziq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soatlar</a:t>
            </a:r>
            <a:r>
              <a:rPr lang="en-US" dirty="0"/>
              <a:t>, </a:t>
            </a:r>
            <a:r>
              <a:rPr lang="en-US" dirty="0" err="1"/>
              <a:t>vertikal</a:t>
            </a:r>
            <a:r>
              <a:rPr lang="en-US" dirty="0"/>
              <a:t> </a:t>
            </a:r>
            <a:r>
              <a:rPr lang="en-US" dirty="0" err="1"/>
              <a:t>chiziq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o‘rta</a:t>
            </a:r>
            <a:r>
              <a:rPr lang="en-US" dirty="0"/>
              <a:t> </a:t>
            </a:r>
            <a:r>
              <a:rPr lang="en-US" dirty="0" err="1"/>
              <a:t>yuklanish</a:t>
            </a:r>
            <a:r>
              <a:rPr lang="en-US" dirty="0"/>
              <a:t>  </a:t>
            </a:r>
            <a:r>
              <a:rPr lang="en-US" dirty="0" err="1"/>
              <a:t>siniq</a:t>
            </a:r>
            <a:r>
              <a:rPr lang="en-US" dirty="0"/>
              <a:t>  </a:t>
            </a:r>
            <a:r>
              <a:rPr lang="en-US" dirty="0" err="1"/>
              <a:t>chiziqlar</a:t>
            </a:r>
            <a:r>
              <a:rPr lang="en-US" dirty="0"/>
              <a:t>  </a:t>
            </a:r>
            <a:r>
              <a:rPr lang="en-US" dirty="0" err="1"/>
              <a:t>bilan</a:t>
            </a:r>
            <a:r>
              <a:rPr lang="en-US" dirty="0"/>
              <a:t>  </a:t>
            </a:r>
            <a:r>
              <a:rPr lang="en-US" dirty="0" err="1"/>
              <a:t>belgilanadi</a:t>
            </a:r>
            <a:r>
              <a:rPr lang="en-US" dirty="0"/>
              <a:t>.  </a:t>
            </a:r>
            <a:r>
              <a:rPr lang="en-US" dirty="0" err="1"/>
              <a:t>Unda</a:t>
            </a:r>
            <a:r>
              <a:rPr lang="en-US" dirty="0"/>
              <a:t>  </a:t>
            </a:r>
            <a:r>
              <a:rPr lang="en-US" dirty="0" err="1"/>
              <a:t>bir</a:t>
            </a:r>
            <a:r>
              <a:rPr lang="en-US" dirty="0"/>
              <a:t>  </a:t>
            </a:r>
            <a:r>
              <a:rPr lang="en-US" dirty="0" err="1"/>
              <a:t>kecha-kunduzda</a:t>
            </a:r>
            <a:r>
              <a:rPr lang="en-US" dirty="0"/>
              <a:t>  </a:t>
            </a:r>
            <a:r>
              <a:rPr lang="en-US" dirty="0" err="1"/>
              <a:t>iste’molchilar</a:t>
            </a:r>
            <a:r>
              <a:rPr lang="en-US" dirty="0"/>
              <a:t>  </a:t>
            </a:r>
            <a:r>
              <a:rPr lang="en-US" dirty="0" err="1"/>
              <a:t>sarf</a:t>
            </a:r>
            <a:r>
              <a:rPr lang="en-US" dirty="0"/>
              <a:t>  </a:t>
            </a:r>
            <a:r>
              <a:rPr lang="en-US" dirty="0" err="1"/>
              <a:t>qilgan</a:t>
            </a:r>
            <a:r>
              <a:rPr lang="en-US" dirty="0"/>
              <a:t>  </a:t>
            </a:r>
            <a:r>
              <a:rPr lang="en-US" dirty="0" err="1"/>
              <a:t>elektr</a:t>
            </a:r>
            <a:r>
              <a:rPr lang="en-US" dirty="0"/>
              <a:t>  </a:t>
            </a:r>
            <a:r>
              <a:rPr lang="en-US" dirty="0" err="1"/>
              <a:t>energiya</a:t>
            </a:r>
            <a:r>
              <a:rPr lang="en-US" dirty="0"/>
              <a:t>  </a:t>
            </a:r>
            <a:r>
              <a:rPr lang="en-US" dirty="0" err="1"/>
              <a:t>aniqlanadi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grafikda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soatda</a:t>
            </a:r>
            <a:r>
              <a:rPr lang="en-US" dirty="0"/>
              <a:t> </a:t>
            </a:r>
            <a:r>
              <a:rPr lang="en-US" dirty="0" err="1"/>
              <a:t>yuklanish</a:t>
            </a:r>
            <a:r>
              <a:rPr lang="en-US" dirty="0"/>
              <a:t> </a:t>
            </a:r>
            <a:r>
              <a:rPr lang="en-US" dirty="0" err="1"/>
              <a:t>o‘zgarib</a:t>
            </a:r>
            <a:r>
              <a:rPr lang="en-US" dirty="0"/>
              <a:t> </a:t>
            </a:r>
            <a:r>
              <a:rPr lang="en-US" dirty="0" err="1"/>
              <a:t>turishi</a:t>
            </a:r>
            <a:r>
              <a:rPr lang="en-US" dirty="0"/>
              <a:t> </a:t>
            </a:r>
            <a:r>
              <a:rPr lang="en-US" dirty="0" err="1"/>
              <a:t>aniqlanadi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1-</a:t>
            </a:r>
            <a:r>
              <a:rPr lang="en-US" b="1" dirty="0" smtClean="0"/>
              <a:t>rasmda</a:t>
            </a:r>
            <a:r>
              <a:rPr lang="en-US" dirty="0" smtClean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sutkada</a:t>
            </a:r>
            <a:r>
              <a:rPr lang="en-US" dirty="0"/>
              <a:t> </a:t>
            </a:r>
            <a:r>
              <a:rPr lang="en-US" dirty="0" err="1"/>
              <a:t>yuklanish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 </a:t>
            </a:r>
            <a:r>
              <a:rPr lang="en-US" dirty="0" err="1"/>
              <a:t>ko‘rsatilgan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62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476672"/>
            <a:ext cx="8424936" cy="6048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4502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atinLnBrk="1"/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stansiyalarning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quvvatini</a:t>
            </a:r>
            <a:r>
              <a:rPr lang="en-US" dirty="0">
                <a:effectLst/>
              </a:rPr>
              <a:t> 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err="1" smtClean="0">
                <a:effectLst/>
              </a:rPr>
              <a:t>tanlash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atinLnBrk="1"/>
            <a:r>
              <a:rPr lang="en-US" dirty="0" err="1"/>
              <a:t>Gidroelektrstansiyalarni</a:t>
            </a:r>
            <a:r>
              <a:rPr lang="en-US" dirty="0"/>
              <a:t>  </a:t>
            </a:r>
            <a:r>
              <a:rPr lang="en-US" dirty="0" err="1"/>
              <a:t>tanlashda</a:t>
            </a:r>
            <a:r>
              <a:rPr lang="en-US" dirty="0"/>
              <a:t>  </a:t>
            </a:r>
            <a:r>
              <a:rPr lang="en-US" dirty="0" err="1"/>
              <a:t>O‘zbekistonda</a:t>
            </a:r>
            <a:r>
              <a:rPr lang="en-US" dirty="0"/>
              <a:t>  </a:t>
            </a:r>
            <a:r>
              <a:rPr lang="en-US" dirty="0" err="1"/>
              <a:t>qishloq</a:t>
            </a:r>
            <a:r>
              <a:rPr lang="en-US" dirty="0"/>
              <a:t> </a:t>
            </a:r>
            <a:r>
              <a:rPr lang="en-US" dirty="0" err="1"/>
              <a:t>xo‘jaligi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aholini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hisobga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to‘g‘onlar</a:t>
            </a:r>
            <a:r>
              <a:rPr lang="en-US" dirty="0"/>
              <a:t> </a:t>
            </a:r>
            <a:r>
              <a:rPr lang="en-US" dirty="0" err="1"/>
              <a:t>qurilganda</a:t>
            </a:r>
            <a:r>
              <a:rPr lang="en-US" dirty="0"/>
              <a:t> </a:t>
            </a:r>
            <a:r>
              <a:rPr lang="en-US" dirty="0" err="1"/>
              <a:t>suvni</a:t>
            </a:r>
            <a:r>
              <a:rPr lang="en-US" dirty="0"/>
              <a:t> </a:t>
            </a:r>
            <a:r>
              <a:rPr lang="en-US" dirty="0" err="1"/>
              <a:t>tejash</a:t>
            </a:r>
            <a:r>
              <a:rPr lang="en-US" dirty="0"/>
              <a:t> </a:t>
            </a:r>
            <a:r>
              <a:rPr lang="en-US" dirty="0" err="1"/>
              <a:t>masalalari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suv</a:t>
            </a:r>
            <a:r>
              <a:rPr lang="en-US" dirty="0"/>
              <a:t> </a:t>
            </a:r>
            <a:r>
              <a:rPr lang="en-US" dirty="0" err="1"/>
              <a:t>ostida</a:t>
            </a:r>
            <a:r>
              <a:rPr lang="en-US" dirty="0"/>
              <a:t> </a:t>
            </a:r>
            <a:r>
              <a:rPr lang="en-US" dirty="0" err="1"/>
              <a:t>qolib</a:t>
            </a:r>
            <a:r>
              <a:rPr lang="en-US" dirty="0"/>
              <a:t> </a:t>
            </a:r>
            <a:r>
              <a:rPr lang="en-US" dirty="0" err="1"/>
              <a:t>ketadigan</a:t>
            </a:r>
            <a:r>
              <a:rPr lang="en-US" dirty="0"/>
              <a:t> </a:t>
            </a:r>
            <a:r>
              <a:rPr lang="en-US" dirty="0" err="1"/>
              <a:t>yerlar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inshootlar</a:t>
            </a:r>
            <a:r>
              <a:rPr lang="en-US" dirty="0"/>
              <a:t> </a:t>
            </a:r>
            <a:r>
              <a:rPr lang="en-US" dirty="0" err="1"/>
              <a:t>hisobga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.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stansiyalarining</a:t>
            </a:r>
            <a:r>
              <a:rPr lang="en-US" dirty="0"/>
              <a:t> </a:t>
            </a:r>
            <a:r>
              <a:rPr lang="en-US" dirty="0" err="1"/>
              <a:t>quvvatini</a:t>
            </a:r>
            <a:r>
              <a:rPr lang="en-US" dirty="0"/>
              <a:t> </a:t>
            </a:r>
            <a:r>
              <a:rPr lang="en-US" dirty="0" err="1"/>
              <a:t>tanlashda</a:t>
            </a:r>
            <a:r>
              <a:rPr lang="en-US" dirty="0"/>
              <a:t> 15—20 </a:t>
            </a:r>
            <a:r>
              <a:rPr lang="en-US" dirty="0" err="1"/>
              <a:t>yillar</a:t>
            </a:r>
            <a:r>
              <a:rPr lang="en-US" dirty="0"/>
              <a:t> </a:t>
            </a:r>
            <a:r>
              <a:rPr lang="en-US" dirty="0" err="1"/>
              <a:t>mobaynida</a:t>
            </a:r>
            <a:r>
              <a:rPr lang="en-US" dirty="0"/>
              <a:t> </a:t>
            </a:r>
            <a:r>
              <a:rPr lang="en-US" dirty="0" err="1"/>
              <a:t>iste’molchilarning</a:t>
            </a:r>
            <a:r>
              <a:rPr lang="en-US" dirty="0"/>
              <a:t> </a:t>
            </a:r>
            <a:r>
              <a:rPr lang="en-US" dirty="0" err="1"/>
              <a:t>ko‘payib</a:t>
            </a:r>
            <a:r>
              <a:rPr lang="en-US" dirty="0"/>
              <a:t> </a:t>
            </a:r>
            <a:r>
              <a:rPr lang="en-US" dirty="0" err="1"/>
              <a:t>borishi</a:t>
            </a:r>
            <a:r>
              <a:rPr lang="en-US" dirty="0"/>
              <a:t>, </a:t>
            </a:r>
            <a:r>
              <a:rPr lang="en-US" dirty="0" err="1"/>
              <a:t>quvvatning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 </a:t>
            </a:r>
            <a:r>
              <a:rPr lang="en-US" dirty="0" err="1"/>
              <a:t>ravishda</a:t>
            </a:r>
            <a:r>
              <a:rPr lang="en-US" dirty="0"/>
              <a:t>  </a:t>
            </a:r>
            <a:r>
              <a:rPr lang="en-US" dirty="0" err="1"/>
              <a:t>ishlatilishi</a:t>
            </a:r>
            <a:r>
              <a:rPr lang="en-US" dirty="0"/>
              <a:t> 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dirty="0" err="1"/>
              <a:t>elektr</a:t>
            </a:r>
            <a:r>
              <a:rPr lang="en-US" dirty="0"/>
              <a:t>  </a:t>
            </a:r>
            <a:r>
              <a:rPr lang="en-US" dirty="0" err="1"/>
              <a:t>energiyani</a:t>
            </a:r>
            <a:r>
              <a:rPr lang="en-US" dirty="0"/>
              <a:t>  </a:t>
            </a:r>
            <a:r>
              <a:rPr lang="en-US" dirty="0" err="1"/>
              <a:t>masofadagi</a:t>
            </a:r>
            <a:r>
              <a:rPr lang="en-US" dirty="0"/>
              <a:t> </a:t>
            </a:r>
            <a:r>
              <a:rPr lang="en-US" dirty="0" err="1"/>
              <a:t>iste’molchilarga</a:t>
            </a:r>
            <a:r>
              <a:rPr lang="en-US" dirty="0"/>
              <a:t> </a:t>
            </a:r>
            <a:r>
              <a:rPr lang="en-US" dirty="0" err="1"/>
              <a:t>yetkazib</a:t>
            </a:r>
            <a:r>
              <a:rPr lang="en-US" dirty="0"/>
              <a:t> </a:t>
            </a:r>
            <a:r>
              <a:rPr lang="en-US" dirty="0" err="1"/>
              <a:t>berishi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10—15 % </a:t>
            </a:r>
            <a:r>
              <a:rPr lang="en-US" dirty="0" err="1"/>
              <a:t>yo‘lda</a:t>
            </a:r>
            <a:r>
              <a:rPr lang="en-US" dirty="0"/>
              <a:t> </a:t>
            </a:r>
            <a:r>
              <a:rPr lang="en-US" dirty="0" err="1"/>
              <a:t>yo‘qolib</a:t>
            </a:r>
            <a:r>
              <a:rPr lang="en-US" dirty="0"/>
              <a:t> </a:t>
            </a:r>
            <a:r>
              <a:rPr lang="en-US" dirty="0" err="1"/>
              <a:t>ketadigan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hisobga</a:t>
            </a:r>
            <a:r>
              <a:rPr lang="en-US" dirty="0"/>
              <a:t> </a:t>
            </a:r>
            <a:r>
              <a:rPr lang="en-US" dirty="0" err="1"/>
              <a:t>olinadi</a:t>
            </a:r>
            <a:r>
              <a:rPr lang="en-US" dirty="0"/>
              <a:t>. </a:t>
            </a:r>
            <a:r>
              <a:rPr lang="en-US" dirty="0" err="1"/>
              <a:t>Hamma</a:t>
            </a:r>
            <a:r>
              <a:rPr lang="en-US" dirty="0"/>
              <a:t> </a:t>
            </a:r>
            <a:r>
              <a:rPr lang="en-US" dirty="0" err="1"/>
              <a:t>iste’molchilarning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umumiy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</a:t>
            </a:r>
            <a:r>
              <a:rPr lang="en-US" dirty="0" err="1"/>
              <a:t>tokopriyomniklarning</a:t>
            </a:r>
            <a:r>
              <a:rPr lang="en-US" dirty="0"/>
              <a:t> </a:t>
            </a:r>
            <a:r>
              <a:rPr lang="en-US" dirty="0" err="1"/>
              <a:t>o‘rnatilgan</a:t>
            </a:r>
            <a:r>
              <a:rPr lang="en-US" dirty="0"/>
              <a:t> </a:t>
            </a:r>
            <a:r>
              <a:rPr lang="en-US" dirty="0" err="1"/>
              <a:t>quvvati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 </a:t>
            </a:r>
            <a:r>
              <a:rPr lang="en-US" dirty="0" err="1"/>
              <a:t>stansiyaning</a:t>
            </a:r>
            <a:r>
              <a:rPr lang="en-US" dirty="0"/>
              <a:t>  </a:t>
            </a:r>
            <a:r>
              <a:rPr lang="en-US" dirty="0" err="1"/>
              <a:t>bir</a:t>
            </a:r>
            <a:r>
              <a:rPr lang="en-US" dirty="0"/>
              <a:t>  </a:t>
            </a:r>
            <a:r>
              <a:rPr lang="en-US" dirty="0" err="1"/>
              <a:t>yilda</a:t>
            </a:r>
            <a:r>
              <a:rPr lang="en-US" dirty="0"/>
              <a:t>  </a:t>
            </a:r>
            <a:r>
              <a:rPr lang="en-US" dirty="0" err="1"/>
              <a:t>ishlab</a:t>
            </a:r>
            <a:r>
              <a:rPr lang="en-US" dirty="0"/>
              <a:t>  </a:t>
            </a:r>
            <a:r>
              <a:rPr lang="en-US" dirty="0" err="1"/>
              <a:t>chiqargan</a:t>
            </a:r>
            <a:r>
              <a:rPr lang="en-US" dirty="0"/>
              <a:t> 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kilovatt-soatlarda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(</a:t>
            </a:r>
            <a:r>
              <a:rPr lang="en-US" dirty="0" err="1"/>
              <a:t>generatorlarning</a:t>
            </a:r>
            <a:r>
              <a:rPr lang="en-US" dirty="0"/>
              <a:t>) </a:t>
            </a:r>
            <a:r>
              <a:rPr lang="en-US" dirty="0" err="1"/>
              <a:t>quvvatiga</a:t>
            </a:r>
            <a:r>
              <a:rPr lang="en-US" dirty="0"/>
              <a:t> </a:t>
            </a:r>
            <a:r>
              <a:rPr lang="en-US" dirty="0" err="1"/>
              <a:t>kilovattlarda</a:t>
            </a:r>
            <a:r>
              <a:rPr lang="en-US" dirty="0"/>
              <a:t> </a:t>
            </a:r>
            <a:r>
              <a:rPr lang="en-US" dirty="0" err="1"/>
              <a:t>nisbati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stansiyaning</a:t>
            </a:r>
            <a:r>
              <a:rPr lang="en-US" dirty="0"/>
              <a:t> </a:t>
            </a:r>
            <a:r>
              <a:rPr lang="en-US" dirty="0" err="1"/>
              <a:t>yil</a:t>
            </a:r>
            <a:r>
              <a:rPr lang="en-US" dirty="0"/>
              <a:t> </a:t>
            </a:r>
            <a:r>
              <a:rPr lang="en-US" dirty="0" err="1"/>
              <a:t>mobaynida</a:t>
            </a:r>
            <a:r>
              <a:rPr lang="en-US" dirty="0"/>
              <a:t> </a:t>
            </a:r>
            <a:r>
              <a:rPr lang="en-US" dirty="0" err="1"/>
              <a:t>quvvatidan</a:t>
            </a:r>
            <a:r>
              <a:rPr lang="en-US" dirty="0"/>
              <a:t> </a:t>
            </a:r>
            <a:r>
              <a:rPr lang="en-US" dirty="0" err="1"/>
              <a:t>foydalanilgan</a:t>
            </a:r>
            <a:r>
              <a:rPr lang="en-US" dirty="0"/>
              <a:t> </a:t>
            </a:r>
            <a:r>
              <a:rPr lang="en-US" dirty="0" err="1"/>
              <a:t>soatlarini</a:t>
            </a:r>
            <a:r>
              <a:rPr lang="en-US" dirty="0"/>
              <a:t> </a:t>
            </a:r>
            <a:r>
              <a:rPr lang="en-US" dirty="0" err="1"/>
              <a:t>ifodalaydi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stansiyalarning</a:t>
            </a:r>
            <a:r>
              <a:rPr lang="en-US" dirty="0"/>
              <a:t> </a:t>
            </a:r>
            <a:r>
              <a:rPr lang="en-US" dirty="0" err="1"/>
              <a:t>quvvatidan</a:t>
            </a:r>
            <a:r>
              <a:rPr lang="en-US" dirty="0"/>
              <a:t>  </a:t>
            </a:r>
            <a:r>
              <a:rPr lang="en-US" dirty="0" err="1"/>
              <a:t>bir</a:t>
            </a:r>
            <a:r>
              <a:rPr lang="en-US" dirty="0"/>
              <a:t>  </a:t>
            </a:r>
            <a:r>
              <a:rPr lang="en-US" dirty="0" err="1"/>
              <a:t>yilda</a:t>
            </a:r>
            <a:r>
              <a:rPr lang="en-US" dirty="0"/>
              <a:t>  6000—7000  </a:t>
            </a:r>
            <a:r>
              <a:rPr lang="en-US" dirty="0" err="1"/>
              <a:t>soat</a:t>
            </a:r>
            <a:r>
              <a:rPr lang="en-US" dirty="0"/>
              <a:t>  </a:t>
            </a:r>
            <a:r>
              <a:rPr lang="en-US" dirty="0" err="1"/>
              <a:t>foydalaniladi</a:t>
            </a:r>
            <a:r>
              <a:rPr lang="en-US" dirty="0"/>
              <a:t>.  </a:t>
            </a:r>
            <a:r>
              <a:rPr lang="en-US" dirty="0" err="1"/>
              <a:t>Qolgan</a:t>
            </a:r>
            <a:r>
              <a:rPr lang="en-US" dirty="0"/>
              <a:t> 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uskunalar</a:t>
            </a:r>
            <a:r>
              <a:rPr lang="en-US" dirty="0"/>
              <a:t> </a:t>
            </a:r>
            <a:r>
              <a:rPr lang="en-US" dirty="0" err="1"/>
              <a:t>ta’mir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 </a:t>
            </a:r>
            <a:r>
              <a:rPr lang="en-US" dirty="0" err="1"/>
              <a:t>Agarda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stansiya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tursa</a:t>
            </a:r>
            <a:r>
              <a:rPr lang="en-US" dirty="0"/>
              <a:t>, </a:t>
            </a:r>
            <a:r>
              <a:rPr lang="en-US" dirty="0" err="1"/>
              <a:t>yozda</a:t>
            </a:r>
            <a:r>
              <a:rPr lang="en-US" dirty="0"/>
              <a:t> </a:t>
            </a:r>
            <a:r>
              <a:rPr lang="en-US" dirty="0" err="1"/>
              <a:t>ta’mirlanadi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iste’molchilar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</a:t>
            </a:r>
            <a:r>
              <a:rPr lang="ru-RU" dirty="0"/>
              <a:t> </a:t>
            </a:r>
            <a:r>
              <a:rPr lang="en-US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884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1"/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energiyani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uzatish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err="1"/>
              <a:t>Zamonaviy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stansiyalarni</a:t>
            </a:r>
            <a:r>
              <a:rPr lang="en-US" sz="1600" dirty="0"/>
              <a:t> </a:t>
            </a:r>
            <a:r>
              <a:rPr lang="en-US" sz="1600" dirty="0" err="1"/>
              <a:t>suv</a:t>
            </a:r>
            <a:r>
              <a:rPr lang="en-US" sz="1600" dirty="0"/>
              <a:t> </a:t>
            </a:r>
            <a:r>
              <a:rPr lang="en-US" sz="1600" dirty="0" err="1"/>
              <a:t>manbalari</a:t>
            </a:r>
            <a:r>
              <a:rPr lang="en-US" sz="1600" dirty="0"/>
              <a:t>, </a:t>
            </a:r>
            <a:r>
              <a:rPr lang="en-US" sz="1600" dirty="0" err="1"/>
              <a:t>ko‘mir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gaz</a:t>
            </a:r>
            <a:r>
              <a:rPr lang="en-US" sz="1600" dirty="0"/>
              <a:t> </a:t>
            </a:r>
            <a:r>
              <a:rPr lang="en-US" sz="1600" dirty="0" err="1"/>
              <a:t>zaxiralari</a:t>
            </a:r>
            <a:r>
              <a:rPr lang="en-US" sz="1600" dirty="0"/>
              <a:t> </a:t>
            </a:r>
            <a:r>
              <a:rPr lang="en-US" sz="1600" dirty="0" err="1"/>
              <a:t>bor</a:t>
            </a:r>
            <a:r>
              <a:rPr lang="en-US" sz="1600" dirty="0"/>
              <a:t> </a:t>
            </a:r>
            <a:r>
              <a:rPr lang="en-US" sz="1600" dirty="0" err="1"/>
              <a:t>joylarda</a:t>
            </a:r>
            <a:r>
              <a:rPr lang="en-US" sz="1600" dirty="0"/>
              <a:t> </a:t>
            </a:r>
            <a:r>
              <a:rPr lang="en-US" sz="1600" dirty="0" err="1"/>
              <a:t>quriladi</a:t>
            </a:r>
            <a:r>
              <a:rPr lang="en-US" sz="1600" dirty="0"/>
              <a:t>, </a:t>
            </a:r>
            <a:r>
              <a:rPr lang="en-US" sz="1600" dirty="0" err="1"/>
              <a:t>chunki</a:t>
            </a:r>
            <a:r>
              <a:rPr lang="en-US" sz="1600" dirty="0"/>
              <a:t> </a:t>
            </a:r>
            <a:r>
              <a:rPr lang="en-US" sz="1600" dirty="0" err="1"/>
              <a:t>bu</a:t>
            </a:r>
            <a:r>
              <a:rPr lang="en-US" sz="1600" dirty="0"/>
              <a:t> </a:t>
            </a:r>
            <a:r>
              <a:rPr lang="en-US" sz="1600" dirty="0" err="1"/>
              <a:t>zaxiralarni</a:t>
            </a:r>
            <a:r>
              <a:rPr lang="en-US" sz="1600" dirty="0"/>
              <a:t> </a:t>
            </a:r>
            <a:r>
              <a:rPr lang="en-US" sz="1600" dirty="0" err="1"/>
              <a:t>iste’molchilar</a:t>
            </a:r>
            <a:r>
              <a:rPr lang="en-US" sz="1600" dirty="0"/>
              <a:t> </a:t>
            </a:r>
            <a:r>
              <a:rPr lang="en-US" sz="1600" dirty="0" err="1"/>
              <a:t>bor</a:t>
            </a:r>
            <a:r>
              <a:rPr lang="en-US" sz="1600" dirty="0"/>
              <a:t> </a:t>
            </a:r>
            <a:r>
              <a:rPr lang="en-US" sz="1600" dirty="0" err="1"/>
              <a:t>yerga</a:t>
            </a:r>
            <a:r>
              <a:rPr lang="en-US" sz="1600" dirty="0"/>
              <a:t> </a:t>
            </a:r>
            <a:r>
              <a:rPr lang="en-US" sz="1600" dirty="0" err="1"/>
              <a:t>olib</a:t>
            </a:r>
            <a:r>
              <a:rPr lang="en-US" sz="1600" dirty="0"/>
              <a:t> </a:t>
            </a:r>
            <a:r>
              <a:rPr lang="en-US" sz="1600" dirty="0" err="1"/>
              <a:t>borishdan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energiyani</a:t>
            </a:r>
            <a:r>
              <a:rPr lang="en-US" sz="1600" dirty="0"/>
              <a:t> </a:t>
            </a:r>
            <a:r>
              <a:rPr lang="en-US" sz="1600" dirty="0" err="1"/>
              <a:t>masofaga</a:t>
            </a:r>
            <a:r>
              <a:rPr lang="en-US" sz="1600" dirty="0"/>
              <a:t> </a:t>
            </a:r>
            <a:r>
              <a:rPr lang="en-US" sz="1600" dirty="0" err="1"/>
              <a:t>uzatish</a:t>
            </a:r>
            <a:r>
              <a:rPr lang="en-US" sz="1600" dirty="0"/>
              <a:t> </a:t>
            </a:r>
            <a:r>
              <a:rPr lang="en-US" sz="1600" dirty="0" err="1"/>
              <a:t>arzon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qulaydir</a:t>
            </a:r>
            <a:r>
              <a:rPr lang="en-US" sz="1600" dirty="0"/>
              <a:t>. </a:t>
            </a:r>
            <a:r>
              <a:rPr lang="en-US" sz="1600" dirty="0" err="1"/>
              <a:t>Elektr</a:t>
            </a:r>
            <a:r>
              <a:rPr lang="en-US" sz="1600" dirty="0"/>
              <a:t>  </a:t>
            </a:r>
            <a:r>
              <a:rPr lang="en-US" sz="1600" dirty="0" err="1"/>
              <a:t>energiyani</a:t>
            </a:r>
            <a:r>
              <a:rPr lang="en-US" sz="1600" dirty="0"/>
              <a:t>  </a:t>
            </a:r>
            <a:r>
              <a:rPr lang="en-US" sz="1600" dirty="0" err="1"/>
              <a:t>uzoq</a:t>
            </a:r>
            <a:r>
              <a:rPr lang="en-US" sz="1600" dirty="0"/>
              <a:t>  </a:t>
            </a:r>
            <a:r>
              <a:rPr lang="en-US" sz="1600" dirty="0" err="1"/>
              <a:t>masofadagi</a:t>
            </a:r>
            <a:r>
              <a:rPr lang="en-US" sz="1600" dirty="0"/>
              <a:t>  </a:t>
            </a:r>
            <a:r>
              <a:rPr lang="en-US" sz="1600" dirty="0" err="1"/>
              <a:t>iste’molchilarga</a:t>
            </a:r>
            <a:r>
              <a:rPr lang="en-US" sz="1600" dirty="0"/>
              <a:t>  </a:t>
            </a:r>
            <a:r>
              <a:rPr lang="en-US" sz="1600" dirty="0" err="1"/>
              <a:t>uzatib</a:t>
            </a:r>
            <a:r>
              <a:rPr lang="en-US" sz="1600" dirty="0"/>
              <a:t> </a:t>
            </a:r>
            <a:r>
              <a:rPr lang="en-US" sz="1600" dirty="0" err="1"/>
              <a:t>beradigan</a:t>
            </a:r>
            <a:r>
              <a:rPr lang="en-US" sz="1600" dirty="0"/>
              <a:t> </a:t>
            </a:r>
            <a:r>
              <a:rPr lang="en-US" sz="1600" dirty="0" err="1"/>
              <a:t>qurilmalarni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energiya</a:t>
            </a:r>
            <a:r>
              <a:rPr lang="en-US" sz="1600" dirty="0"/>
              <a:t> </a:t>
            </a:r>
            <a:r>
              <a:rPr lang="en-US" sz="1600" dirty="0" err="1"/>
              <a:t>uzatish</a:t>
            </a:r>
            <a:r>
              <a:rPr lang="en-US" sz="1600" dirty="0"/>
              <a:t> </a:t>
            </a:r>
            <a:r>
              <a:rPr lang="en-US" sz="1600" dirty="0" err="1"/>
              <a:t>liniyalari</a:t>
            </a:r>
            <a:r>
              <a:rPr lang="en-US" sz="1600" dirty="0"/>
              <a:t> deb </a:t>
            </a:r>
            <a:r>
              <a:rPr lang="en-US" sz="1600" dirty="0" err="1"/>
              <a:t>ataladi</a:t>
            </a:r>
            <a:r>
              <a:rPr lang="en-US" sz="1600" dirty="0"/>
              <a:t>. </a:t>
            </a:r>
            <a:r>
              <a:rPr lang="en-US" sz="1600" dirty="0" err="1"/>
              <a:t>Masalan</a:t>
            </a:r>
            <a:r>
              <a:rPr lang="en-US" sz="1600" dirty="0"/>
              <a:t>, </a:t>
            </a:r>
            <a:r>
              <a:rPr lang="en-US" sz="1600" dirty="0" err="1"/>
              <a:t>Sirdaryo</a:t>
            </a:r>
            <a:r>
              <a:rPr lang="en-US" sz="1600" dirty="0"/>
              <a:t> GRES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Farg‘ona</a:t>
            </a:r>
            <a:r>
              <a:rPr lang="en-US" sz="1600" dirty="0"/>
              <a:t> </a:t>
            </a:r>
            <a:r>
              <a:rPr lang="en-US" sz="1600" dirty="0" err="1"/>
              <a:t>vodiysi</a:t>
            </a:r>
            <a:r>
              <a:rPr lang="en-US" sz="1600" dirty="0"/>
              <a:t>, </a:t>
            </a:r>
            <a:r>
              <a:rPr lang="en-US" sz="1600" dirty="0" err="1"/>
              <a:t>Surxondaryo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Qashqadaryo</a:t>
            </a:r>
            <a:r>
              <a:rPr lang="en-US" sz="1600" dirty="0"/>
              <a:t> </a:t>
            </a:r>
            <a:r>
              <a:rPr lang="en-US" sz="1600" dirty="0" err="1"/>
              <a:t>viloyatlariga</a:t>
            </a:r>
            <a:r>
              <a:rPr lang="en-US" sz="1600" dirty="0"/>
              <a:t> </a:t>
            </a:r>
            <a:r>
              <a:rPr lang="en-US" sz="1600" dirty="0" err="1"/>
              <a:t>hamda</a:t>
            </a:r>
            <a:r>
              <a:rPr lang="en-US" sz="1600" dirty="0"/>
              <a:t> </a:t>
            </a:r>
            <a:r>
              <a:rPr lang="en-US" sz="1600" dirty="0" err="1"/>
              <a:t>Тoshkentga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energiyani</a:t>
            </a:r>
            <a:r>
              <a:rPr lang="en-US" sz="1600" dirty="0"/>
              <a:t> 500 </a:t>
            </a:r>
            <a:r>
              <a:rPr lang="en-US" sz="1600" dirty="0" err="1"/>
              <a:t>ming</a:t>
            </a:r>
            <a:r>
              <a:rPr lang="en-US" sz="1600" dirty="0"/>
              <a:t> </a:t>
            </a:r>
            <a:r>
              <a:rPr lang="en-US" sz="1600" dirty="0" err="1"/>
              <a:t>voltli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energiya</a:t>
            </a:r>
            <a:r>
              <a:rPr lang="en-US" sz="1600" dirty="0"/>
              <a:t> </a:t>
            </a:r>
            <a:r>
              <a:rPr lang="en-US" sz="1600" dirty="0" err="1"/>
              <a:t>uzatish</a:t>
            </a:r>
            <a:r>
              <a:rPr lang="en-US" sz="1600" dirty="0"/>
              <a:t> </a:t>
            </a:r>
            <a:r>
              <a:rPr lang="en-US" sz="1600" dirty="0" err="1"/>
              <a:t>liniyalari</a:t>
            </a:r>
            <a:r>
              <a:rPr lang="en-US" sz="1600" dirty="0"/>
              <a:t> </a:t>
            </a:r>
            <a:r>
              <a:rPr lang="en-US" sz="1600" dirty="0" err="1"/>
              <a:t>orqali</a:t>
            </a:r>
            <a:r>
              <a:rPr lang="en-US" sz="1600" dirty="0"/>
              <a:t> </a:t>
            </a:r>
            <a:r>
              <a:rPr lang="en-US" sz="1600" dirty="0" err="1"/>
              <a:t>uzatiladi</a:t>
            </a:r>
            <a:r>
              <a:rPr lang="en-US" sz="1600" dirty="0"/>
              <a:t>. 110 kV li </a:t>
            </a:r>
            <a:r>
              <a:rPr lang="en-US" sz="1600" dirty="0" err="1"/>
              <a:t>liniyalar</a:t>
            </a:r>
            <a:r>
              <a:rPr lang="en-US" sz="1600" dirty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energiyani</a:t>
            </a:r>
            <a:r>
              <a:rPr lang="en-US" sz="1600" dirty="0"/>
              <a:t> </a:t>
            </a:r>
            <a:r>
              <a:rPr lang="en-US" sz="1600" dirty="0" err="1"/>
              <a:t>iste’molchilarga</a:t>
            </a:r>
            <a:r>
              <a:rPr lang="en-US" sz="1600" dirty="0"/>
              <a:t> </a:t>
            </a:r>
            <a:r>
              <a:rPr lang="en-US" sz="1600" dirty="0" err="1"/>
              <a:t>taqsimlab</a:t>
            </a:r>
            <a:r>
              <a:rPr lang="en-US" sz="1600" dirty="0"/>
              <a:t> </a:t>
            </a:r>
            <a:r>
              <a:rPr lang="en-US" sz="1600" dirty="0" err="1"/>
              <a:t>berish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</a:t>
            </a:r>
            <a:r>
              <a:rPr lang="en-US" sz="1600" dirty="0" err="1"/>
              <a:t>ishlatiladi</a:t>
            </a:r>
            <a:r>
              <a:rPr lang="en-US" sz="1600" dirty="0"/>
              <a:t>. </a:t>
            </a:r>
            <a:r>
              <a:rPr lang="en-US" sz="1600" dirty="0" err="1"/>
              <a:t>Buning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110/35 kV li </a:t>
            </a:r>
            <a:r>
              <a:rPr lang="en-US" sz="1600" dirty="0" err="1"/>
              <a:t>transformator</a:t>
            </a:r>
            <a:r>
              <a:rPr lang="en-US" sz="1600" dirty="0"/>
              <a:t> </a:t>
            </a:r>
            <a:r>
              <a:rPr lang="en-US" sz="1600" dirty="0" err="1"/>
              <a:t>podstansiyalari</a:t>
            </a:r>
            <a:r>
              <a:rPr lang="en-US" sz="1600" dirty="0"/>
              <a:t> </a:t>
            </a:r>
            <a:r>
              <a:rPr lang="en-US" sz="1600" dirty="0" err="1"/>
              <a:t>quriladi</a:t>
            </a:r>
            <a:r>
              <a:rPr lang="en-US" sz="1600" dirty="0"/>
              <a:t>. Bu </a:t>
            </a:r>
            <a:r>
              <a:rPr lang="en-US" sz="1600" dirty="0" err="1"/>
              <a:t>transformatorli</a:t>
            </a:r>
            <a:r>
              <a:rPr lang="en-US" sz="1600" dirty="0"/>
              <a:t> </a:t>
            </a:r>
            <a:r>
              <a:rPr lang="en-US" sz="1600" dirty="0" err="1"/>
              <a:t>podstansiyalarda</a:t>
            </a:r>
            <a:r>
              <a:rPr lang="en-US" sz="1600" dirty="0"/>
              <a:t> 110 kV li </a:t>
            </a:r>
            <a:r>
              <a:rPr lang="en-US" sz="1600" dirty="0" err="1"/>
              <a:t>kuchlanishni</a:t>
            </a:r>
            <a:r>
              <a:rPr lang="en-US" sz="1600" dirty="0"/>
              <a:t> 35 kV li </a:t>
            </a:r>
            <a:r>
              <a:rPr lang="en-US" sz="1600" dirty="0" err="1"/>
              <a:t>kuchlanishga</a:t>
            </a:r>
            <a:r>
              <a:rPr lang="en-US" sz="1600" dirty="0"/>
              <a:t> </a:t>
            </a:r>
            <a:r>
              <a:rPr lang="en-US" sz="1600" dirty="0" err="1"/>
              <a:t>aylantirib</a:t>
            </a:r>
            <a:r>
              <a:rPr lang="en-US" sz="1600" dirty="0"/>
              <a:t> </a:t>
            </a:r>
            <a:r>
              <a:rPr lang="en-US" sz="1600" dirty="0" err="1"/>
              <a:t>beriladi</a:t>
            </a:r>
            <a:r>
              <a:rPr lang="en-US" sz="1600" dirty="0"/>
              <a:t>. </a:t>
            </a:r>
            <a:r>
              <a:rPr lang="en-US" sz="1600" dirty="0" err="1"/>
              <a:t>Тransformatorlar</a:t>
            </a:r>
            <a:r>
              <a:rPr lang="en-US" sz="1600" dirty="0"/>
              <a:t>  </a:t>
            </a:r>
            <a:r>
              <a:rPr lang="en-US" sz="1600" dirty="0" err="1"/>
              <a:t>iste’molchilar</a:t>
            </a:r>
            <a:r>
              <a:rPr lang="en-US" sz="1600" dirty="0"/>
              <a:t>  </a:t>
            </a:r>
            <a:r>
              <a:rPr lang="en-US" sz="1600" dirty="0" err="1"/>
              <a:t>yashash</a:t>
            </a:r>
            <a:r>
              <a:rPr lang="en-US" sz="1600" dirty="0"/>
              <a:t>  </a:t>
            </a:r>
            <a:r>
              <a:rPr lang="en-US" sz="1600" dirty="0" err="1"/>
              <a:t>joyiga</a:t>
            </a:r>
            <a:r>
              <a:rPr lang="en-US" sz="1600" dirty="0"/>
              <a:t>  </a:t>
            </a:r>
            <a:r>
              <a:rPr lang="en-US" sz="1600" dirty="0" err="1"/>
              <a:t>o‘rnatilib</a:t>
            </a:r>
            <a:r>
              <a:rPr lang="en-US" sz="1600" dirty="0"/>
              <a:t>, </a:t>
            </a:r>
            <a:r>
              <a:rPr lang="en-US" sz="1600" dirty="0" err="1"/>
              <a:t>undagi</a:t>
            </a:r>
            <a:r>
              <a:rPr lang="en-US" sz="1600" dirty="0"/>
              <a:t>  35  kV li  </a:t>
            </a:r>
            <a:r>
              <a:rPr lang="en-US" sz="1600" dirty="0" err="1"/>
              <a:t>kuchlanish</a:t>
            </a:r>
            <a:r>
              <a:rPr lang="en-US" sz="1600" dirty="0"/>
              <a:t>  6—10  kV  li  </a:t>
            </a:r>
            <a:r>
              <a:rPr lang="en-US" sz="1600" dirty="0" err="1"/>
              <a:t>yoki</a:t>
            </a:r>
            <a:r>
              <a:rPr lang="en-US" sz="1600" dirty="0"/>
              <a:t>  0,4  kV  li  </a:t>
            </a:r>
            <a:r>
              <a:rPr lang="en-US" sz="1600" dirty="0" err="1"/>
              <a:t>kuchlanishga</a:t>
            </a:r>
            <a:r>
              <a:rPr lang="en-US" sz="1600" dirty="0"/>
              <a:t> </a:t>
            </a:r>
            <a:r>
              <a:rPr lang="en-US" sz="1600" dirty="0" err="1"/>
              <a:t>aylantirib</a:t>
            </a:r>
            <a:r>
              <a:rPr lang="en-US" sz="1600" dirty="0"/>
              <a:t> </a:t>
            </a:r>
            <a:r>
              <a:rPr lang="en-US" sz="1600" dirty="0" err="1"/>
              <a:t>beriladi</a:t>
            </a:r>
            <a:r>
              <a:rPr lang="en-US" sz="1600" dirty="0"/>
              <a:t>. 110 kV li </a:t>
            </a:r>
            <a:r>
              <a:rPr lang="en-US" sz="1600" dirty="0" err="1"/>
              <a:t>kuchlanishga</a:t>
            </a:r>
            <a:r>
              <a:rPr lang="en-US" sz="1600" dirty="0"/>
              <a:t> </a:t>
            </a:r>
            <a:r>
              <a:rPr lang="en-US" sz="1600" dirty="0" err="1"/>
              <a:t>ega</a:t>
            </a:r>
            <a:r>
              <a:rPr lang="en-US" sz="1600" dirty="0"/>
              <a:t> </a:t>
            </a:r>
            <a:r>
              <a:rPr lang="en-US" sz="1600" dirty="0" err="1"/>
              <a:t>bo‘lgan</a:t>
            </a:r>
            <a:r>
              <a:rPr lang="en-US" sz="1600" dirty="0"/>
              <a:t> </a:t>
            </a:r>
            <a:r>
              <a:rPr lang="en-US" sz="1600" dirty="0" err="1"/>
              <a:t>liniyalar</a:t>
            </a:r>
            <a:r>
              <a:rPr lang="en-US" sz="1600" dirty="0"/>
              <a:t> </a:t>
            </a:r>
            <a:r>
              <a:rPr lang="en-US" sz="1600" dirty="0" err="1"/>
              <a:t>qishloq</a:t>
            </a:r>
            <a:r>
              <a:rPr lang="en-US" sz="1600" dirty="0"/>
              <a:t> </a:t>
            </a:r>
            <a:r>
              <a:rPr lang="en-US" sz="1600" dirty="0" err="1"/>
              <a:t>joylaridan</a:t>
            </a:r>
            <a:r>
              <a:rPr lang="en-US" sz="1600" dirty="0"/>
              <a:t> </a:t>
            </a:r>
            <a:r>
              <a:rPr lang="en-US" sz="1600" dirty="0" err="1"/>
              <a:t>o‘tgan</a:t>
            </a:r>
            <a:r>
              <a:rPr lang="en-US" sz="1600" dirty="0"/>
              <a:t> </a:t>
            </a:r>
            <a:r>
              <a:rPr lang="en-US" sz="1600" dirty="0" err="1"/>
              <a:t>bo‘lsa</a:t>
            </a:r>
            <a:r>
              <a:rPr lang="en-US" sz="1600" dirty="0"/>
              <a:t>, </a:t>
            </a:r>
            <a:r>
              <a:rPr lang="en-US" sz="1600" dirty="0" err="1"/>
              <a:t>bu</a:t>
            </a:r>
            <a:r>
              <a:rPr lang="en-US" sz="1600" dirty="0"/>
              <a:t> </a:t>
            </a:r>
            <a:r>
              <a:rPr lang="en-US" sz="1600" dirty="0" err="1"/>
              <a:t>kuchlanishni</a:t>
            </a:r>
            <a:r>
              <a:rPr lang="en-US" sz="1600" dirty="0"/>
              <a:t> 0,4 kV li </a:t>
            </a:r>
            <a:r>
              <a:rPr lang="en-US" sz="1600" dirty="0" err="1"/>
              <a:t>kuchlanishga</a:t>
            </a:r>
            <a:r>
              <a:rPr lang="en-US" sz="1600" dirty="0"/>
              <a:t> </a:t>
            </a:r>
            <a:r>
              <a:rPr lang="en-US" sz="1600" dirty="0" err="1"/>
              <a:t>aylantirib</a:t>
            </a:r>
            <a:r>
              <a:rPr lang="en-US" sz="1600" dirty="0"/>
              <a:t> </a:t>
            </a:r>
            <a:r>
              <a:rPr lang="en-US" sz="1600" dirty="0" err="1"/>
              <a:t>beradigan</a:t>
            </a:r>
            <a:r>
              <a:rPr lang="en-US" sz="1600" dirty="0"/>
              <a:t>  </a:t>
            </a:r>
            <a:r>
              <a:rPr lang="en-US" sz="1600" dirty="0" err="1"/>
              <a:t>transformator</a:t>
            </a:r>
            <a:r>
              <a:rPr lang="en-US" sz="1600" dirty="0"/>
              <a:t>  </a:t>
            </a:r>
            <a:r>
              <a:rPr lang="en-US" sz="1600" dirty="0" err="1"/>
              <a:t>budkalari</a:t>
            </a:r>
            <a:r>
              <a:rPr lang="en-US" sz="1600" dirty="0"/>
              <a:t>  </a:t>
            </a:r>
            <a:r>
              <a:rPr lang="en-US" sz="1600" dirty="0" err="1"/>
              <a:t>o‘rnatiladi</a:t>
            </a:r>
            <a:r>
              <a:rPr lang="en-US" sz="1600" dirty="0"/>
              <a:t>.  </a:t>
            </a:r>
            <a:r>
              <a:rPr lang="en-US" sz="1600" dirty="0" err="1"/>
              <a:t>Hozirda</a:t>
            </a:r>
            <a:r>
              <a:rPr lang="en-US" sz="1600" dirty="0"/>
              <a:t> </a:t>
            </a:r>
            <a:r>
              <a:rPr lang="en-US" sz="1600" dirty="0" err="1"/>
              <a:t>bunday</a:t>
            </a:r>
            <a:r>
              <a:rPr lang="en-US" sz="1600" dirty="0"/>
              <a:t>  </a:t>
            </a:r>
            <a:r>
              <a:rPr lang="en-US" sz="1600" dirty="0" err="1"/>
              <a:t>transformatorlar</a:t>
            </a:r>
            <a:r>
              <a:rPr lang="en-US" sz="1600" dirty="0"/>
              <a:t>  </a:t>
            </a:r>
            <a:r>
              <a:rPr lang="en-US" sz="1600" dirty="0" err="1"/>
              <a:t>respublikamizning</a:t>
            </a:r>
            <a:r>
              <a:rPr lang="en-US" sz="1600" dirty="0"/>
              <a:t>  </a:t>
            </a:r>
            <a:r>
              <a:rPr lang="en-US" sz="1600" dirty="0" err="1"/>
              <a:t>turli</a:t>
            </a:r>
            <a:r>
              <a:rPr lang="en-US" sz="1600" dirty="0"/>
              <a:t>  </a:t>
            </a:r>
            <a:r>
              <a:rPr lang="en-US" sz="1600" dirty="0" err="1"/>
              <a:t>viloyatlarida</a:t>
            </a:r>
            <a:r>
              <a:rPr lang="en-US" sz="1600" dirty="0"/>
              <a:t> </a:t>
            </a:r>
            <a:r>
              <a:rPr lang="en-US" sz="1600" dirty="0" err="1"/>
              <a:t>ishlatilib</a:t>
            </a:r>
            <a:r>
              <a:rPr lang="en-US" sz="1600" dirty="0"/>
              <a:t>  </a:t>
            </a:r>
            <a:r>
              <a:rPr lang="en-US" sz="1600" dirty="0" err="1"/>
              <a:t>kelinmoqda</a:t>
            </a:r>
            <a:r>
              <a:rPr lang="en-US" sz="1600" dirty="0"/>
              <a:t>.  </a:t>
            </a:r>
            <a:r>
              <a:rPr lang="en-US" sz="1600" dirty="0" err="1"/>
              <a:t>Тoshkent</a:t>
            </a:r>
            <a:r>
              <a:rPr lang="en-US" sz="1600" dirty="0"/>
              <a:t>  </a:t>
            </a:r>
            <a:r>
              <a:rPr lang="en-US" sz="1600" dirty="0" err="1"/>
              <a:t>metrosini</a:t>
            </a:r>
            <a:r>
              <a:rPr lang="en-US" sz="1600" dirty="0"/>
              <a:t>  </a:t>
            </a:r>
            <a:r>
              <a:rPr lang="en-US" sz="1600" dirty="0" err="1"/>
              <a:t>elektr</a:t>
            </a:r>
            <a:r>
              <a:rPr lang="en-US" sz="1600" dirty="0"/>
              <a:t>  </a:t>
            </a:r>
            <a:r>
              <a:rPr lang="en-US" sz="1600" dirty="0" err="1"/>
              <a:t>energiya</a:t>
            </a:r>
            <a:r>
              <a:rPr lang="en-US" sz="1600" dirty="0"/>
              <a:t> 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ta’minlashda</a:t>
            </a:r>
            <a:r>
              <a:rPr lang="en-US" sz="1600" dirty="0"/>
              <a:t> 110 kV li </a:t>
            </a:r>
            <a:r>
              <a:rPr lang="en-US" sz="1600" dirty="0" err="1"/>
              <a:t>kabel</a:t>
            </a:r>
            <a:r>
              <a:rPr lang="en-US" sz="1600" dirty="0"/>
              <a:t> </a:t>
            </a:r>
            <a:r>
              <a:rPr lang="en-US" sz="1600" dirty="0" err="1"/>
              <a:t>liniyalari</a:t>
            </a:r>
            <a:r>
              <a:rPr lang="en-US" sz="1600" dirty="0"/>
              <a:t> </a:t>
            </a:r>
            <a:r>
              <a:rPr lang="en-US" sz="1600" dirty="0" err="1"/>
              <a:t>qo‘llangan</a:t>
            </a:r>
            <a:r>
              <a:rPr lang="en-US" sz="1600" dirty="0"/>
              <a:t>. </a:t>
            </a:r>
            <a:r>
              <a:rPr lang="en-US" sz="1600" dirty="0" err="1"/>
              <a:t>Kabellarning</a:t>
            </a:r>
            <a:r>
              <a:rPr lang="en-US" sz="1600" dirty="0"/>
              <a:t>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birining</a:t>
            </a:r>
            <a:r>
              <a:rPr lang="en-US" sz="1600" dirty="0"/>
              <a:t> </a:t>
            </a:r>
            <a:r>
              <a:rPr lang="en-US" sz="1600" dirty="0" err="1"/>
              <a:t>ichida</a:t>
            </a:r>
            <a:r>
              <a:rPr lang="en-US" sz="1600" dirty="0"/>
              <a:t> </a:t>
            </a:r>
            <a:r>
              <a:rPr lang="en-US" sz="1600" dirty="0" err="1"/>
              <a:t>katta</a:t>
            </a:r>
            <a:r>
              <a:rPr lang="en-US" sz="1600" dirty="0"/>
              <a:t> </a:t>
            </a:r>
            <a:r>
              <a:rPr lang="en-US" sz="1600" dirty="0" err="1"/>
              <a:t>bosimda</a:t>
            </a:r>
            <a:r>
              <a:rPr lang="en-US" sz="1600" dirty="0"/>
              <a:t> </a:t>
            </a:r>
            <a:r>
              <a:rPr lang="en-US" sz="1600" dirty="0" err="1"/>
              <a:t>transformator</a:t>
            </a:r>
            <a:r>
              <a:rPr lang="en-US" sz="1600" dirty="0"/>
              <a:t> </a:t>
            </a:r>
            <a:r>
              <a:rPr lang="en-US" sz="1600" dirty="0" err="1"/>
              <a:t>moyi</a:t>
            </a:r>
            <a:r>
              <a:rPr lang="en-US" sz="1600" dirty="0"/>
              <a:t> </a:t>
            </a:r>
            <a:r>
              <a:rPr lang="en-US" sz="1600" dirty="0" err="1"/>
              <a:t>ushlab</a:t>
            </a:r>
            <a:r>
              <a:rPr lang="en-US" sz="1600" dirty="0"/>
              <a:t> </a:t>
            </a:r>
            <a:r>
              <a:rPr lang="en-US" sz="1600" dirty="0" err="1"/>
              <a:t>turiladi</a:t>
            </a:r>
            <a:r>
              <a:rPr lang="en-US" sz="1600" dirty="0"/>
              <a:t>. </a:t>
            </a:r>
            <a:r>
              <a:rPr lang="en-US" sz="1600" dirty="0" err="1"/>
              <a:t>Bunday</a:t>
            </a:r>
            <a:r>
              <a:rPr lang="en-US" sz="1600" dirty="0"/>
              <a:t> </a:t>
            </a:r>
            <a:r>
              <a:rPr lang="en-US" sz="1600" dirty="0" err="1"/>
              <a:t>qurilma</a:t>
            </a:r>
            <a:r>
              <a:rPr lang="en-US" sz="1600" dirty="0"/>
              <a:t> 1984-yildan </a:t>
            </a:r>
            <a:r>
              <a:rPr lang="en-US" sz="1600" dirty="0" err="1"/>
              <a:t>beri</a:t>
            </a:r>
            <a:r>
              <a:rPr lang="en-US" sz="1600" dirty="0"/>
              <a:t> </a:t>
            </a:r>
            <a:r>
              <a:rPr lang="en-US" sz="1600" dirty="0" err="1"/>
              <a:t>ishlaydi</a:t>
            </a:r>
            <a:r>
              <a:rPr lang="en-US" sz="1600" dirty="0"/>
              <a:t>. </a:t>
            </a:r>
            <a:r>
              <a:rPr lang="en-US" sz="1600" dirty="0" err="1"/>
              <a:t>Agarda</a:t>
            </a:r>
            <a:r>
              <a:rPr lang="en-US" sz="1600" dirty="0"/>
              <a:t>, </a:t>
            </a:r>
            <a:r>
              <a:rPr lang="en-US" sz="1600" dirty="0" err="1"/>
              <a:t>bunday</a:t>
            </a:r>
            <a:r>
              <a:rPr lang="en-US" sz="1600" dirty="0"/>
              <a:t> </a:t>
            </a:r>
            <a:r>
              <a:rPr lang="en-US" sz="1600" dirty="0" err="1"/>
              <a:t>liniya</a:t>
            </a:r>
            <a:r>
              <a:rPr lang="en-US" sz="1600" dirty="0"/>
              <a:t> </a:t>
            </a:r>
            <a:r>
              <a:rPr lang="en-US" sz="1600" dirty="0" err="1"/>
              <a:t>Тoshkent</a:t>
            </a:r>
            <a:r>
              <a:rPr lang="en-US" sz="1600" dirty="0"/>
              <a:t> </a:t>
            </a:r>
            <a:r>
              <a:rPr lang="en-US" sz="1600" dirty="0" err="1"/>
              <a:t>shahrida</a:t>
            </a:r>
            <a:r>
              <a:rPr lang="en-US" sz="1600" dirty="0"/>
              <a:t> </a:t>
            </a:r>
            <a:r>
              <a:rPr lang="en-US" sz="1600" dirty="0" err="1"/>
              <a:t>qo‘llanilmaganda</a:t>
            </a:r>
            <a:r>
              <a:rPr lang="en-US" sz="1600" dirty="0"/>
              <a:t>, </a:t>
            </a:r>
            <a:r>
              <a:rPr lang="en-US" sz="1600" dirty="0" err="1"/>
              <a:t>uylarni</a:t>
            </a:r>
            <a:r>
              <a:rPr lang="en-US" sz="1600" dirty="0"/>
              <a:t> </a:t>
            </a:r>
            <a:r>
              <a:rPr lang="en-US" sz="1600" dirty="0" err="1"/>
              <a:t>buzib</a:t>
            </a:r>
            <a:r>
              <a:rPr lang="en-US" sz="1600" dirty="0"/>
              <a:t>, </a:t>
            </a:r>
            <a:r>
              <a:rPr lang="en-US" sz="1600" dirty="0" err="1"/>
              <a:t>yerning</a:t>
            </a:r>
            <a:r>
              <a:rPr lang="en-US" sz="1600" dirty="0"/>
              <a:t> </a:t>
            </a:r>
            <a:r>
              <a:rPr lang="en-US" sz="1600" dirty="0" err="1"/>
              <a:t>ustidan</a:t>
            </a:r>
            <a:r>
              <a:rPr lang="en-US" sz="1600" dirty="0"/>
              <a:t> 110 </a:t>
            </a:r>
            <a:r>
              <a:rPr lang="en-US" sz="1600" dirty="0" err="1"/>
              <a:t>ming</a:t>
            </a:r>
            <a:r>
              <a:rPr lang="en-US" sz="1600" dirty="0"/>
              <a:t> V </a:t>
            </a:r>
            <a:r>
              <a:rPr lang="en-US" sz="1600" dirty="0" err="1"/>
              <a:t>ga</a:t>
            </a:r>
            <a:r>
              <a:rPr lang="en-US" sz="1600" dirty="0"/>
              <a:t> </a:t>
            </a:r>
            <a:r>
              <a:rPr lang="en-US" sz="1600" dirty="0" err="1"/>
              <a:t>ega</a:t>
            </a:r>
            <a:r>
              <a:rPr lang="en-US" sz="1600" dirty="0"/>
              <a:t> </a:t>
            </a:r>
            <a:r>
              <a:rPr lang="en-US" sz="1600" dirty="0" err="1" smtClean="0"/>
              <a:t>bo‘lgan</a:t>
            </a:r>
            <a:r>
              <a:rPr lang="en-US" sz="1600" dirty="0" smtClean="0"/>
              <a:t> </a:t>
            </a:r>
            <a:r>
              <a:rPr lang="en-US" sz="1600" dirty="0" err="1"/>
              <a:t>elektr</a:t>
            </a:r>
            <a:r>
              <a:rPr lang="en-US" sz="1600" dirty="0"/>
              <a:t> </a:t>
            </a:r>
            <a:r>
              <a:rPr lang="en-US" sz="1600" dirty="0" err="1"/>
              <a:t>uzatish</a:t>
            </a:r>
            <a:r>
              <a:rPr lang="en-US" sz="1600" dirty="0"/>
              <a:t> </a:t>
            </a:r>
            <a:r>
              <a:rPr lang="en-US" sz="1600" dirty="0" err="1"/>
              <a:t>liniyalarini</a:t>
            </a:r>
            <a:r>
              <a:rPr lang="en-US" sz="1600" dirty="0"/>
              <a:t> </a:t>
            </a:r>
            <a:r>
              <a:rPr lang="en-US" sz="1600" dirty="0" err="1"/>
              <a:t>qurish</a:t>
            </a:r>
            <a:r>
              <a:rPr lang="en-US" sz="1600" dirty="0"/>
              <a:t> </a:t>
            </a:r>
            <a:r>
              <a:rPr lang="en-US" sz="1600" dirty="0" err="1"/>
              <a:t>kerak</a:t>
            </a:r>
            <a:r>
              <a:rPr lang="en-US" sz="1600" dirty="0"/>
              <a:t> </a:t>
            </a:r>
            <a:r>
              <a:rPr lang="en-US" sz="1600" dirty="0" err="1"/>
              <a:t>bo‘lar</a:t>
            </a:r>
            <a:r>
              <a:rPr lang="en-US" sz="1600" dirty="0"/>
              <a:t>  </a:t>
            </a:r>
            <a:r>
              <a:rPr lang="en-US" sz="1600" dirty="0" err="1"/>
              <a:t>edi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59273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476672"/>
            <a:ext cx="8424936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9445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atinLnBrk="1"/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energiyani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taqsimlash</a:t>
            </a: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Elektr</a:t>
            </a:r>
            <a:r>
              <a:rPr lang="en-US" dirty="0"/>
              <a:t>  </a:t>
            </a:r>
            <a:r>
              <a:rPr lang="en-US" dirty="0" err="1"/>
              <a:t>energiyani</a:t>
            </a:r>
            <a:r>
              <a:rPr lang="en-US" dirty="0"/>
              <a:t>  </a:t>
            </a:r>
            <a:r>
              <a:rPr lang="en-US" dirty="0" err="1"/>
              <a:t>ishlab</a:t>
            </a:r>
            <a:r>
              <a:rPr lang="en-US" dirty="0"/>
              <a:t>  </a:t>
            </a:r>
            <a:r>
              <a:rPr lang="en-US" dirty="0" err="1"/>
              <a:t>chiqarish</a:t>
            </a:r>
            <a:r>
              <a:rPr lang="en-US" dirty="0"/>
              <a:t>,  </a:t>
            </a:r>
            <a:r>
              <a:rPr lang="en-US" dirty="0" err="1"/>
              <a:t>uni</a:t>
            </a:r>
            <a:r>
              <a:rPr lang="en-US" dirty="0"/>
              <a:t>  </a:t>
            </a:r>
            <a:r>
              <a:rPr lang="en-US" dirty="0" err="1"/>
              <a:t>masofalarga</a:t>
            </a:r>
            <a:r>
              <a:rPr lang="en-US" dirty="0"/>
              <a:t>  </a:t>
            </a:r>
            <a:r>
              <a:rPr lang="en-US" dirty="0" err="1"/>
              <a:t>uzatish</a:t>
            </a:r>
            <a:r>
              <a:rPr lang="en-US" dirty="0"/>
              <a:t>,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iste’molchilarga</a:t>
            </a:r>
            <a:r>
              <a:rPr lang="en-US" dirty="0"/>
              <a:t> </a:t>
            </a:r>
            <a:r>
              <a:rPr lang="en-US" dirty="0" err="1"/>
              <a:t>taqsimlash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tokopriyomniklarni</a:t>
            </a:r>
            <a:r>
              <a:rPr lang="en-US" dirty="0"/>
              <a:t> </a:t>
            </a:r>
            <a:r>
              <a:rPr lang="en-US" dirty="0" err="1"/>
              <a:t>ishlatishda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taqsimlash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muammo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b="1" dirty="0"/>
              <a:t>1.84-rasmda</a:t>
            </a:r>
            <a:r>
              <a:rPr lang="en-US" dirty="0"/>
              <a:t> </a:t>
            </a:r>
            <a:r>
              <a:rPr lang="en-US" dirty="0" err="1"/>
              <a:t>iste’molchilarni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ta’minlash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ko‘rsatilgan</a:t>
            </a:r>
            <a:r>
              <a:rPr lang="en-US" dirty="0"/>
              <a:t>.  PS  –  </a:t>
            </a:r>
            <a:r>
              <a:rPr lang="en-US" dirty="0" err="1"/>
              <a:t>podstansiya</a:t>
            </a:r>
            <a:r>
              <a:rPr lang="en-US" dirty="0"/>
              <a:t>,  K  —  </a:t>
            </a:r>
            <a:r>
              <a:rPr lang="en-US" dirty="0" err="1"/>
              <a:t>ochiq</a:t>
            </a:r>
            <a:r>
              <a:rPr lang="en-US" dirty="0"/>
              <a:t>  </a:t>
            </a:r>
            <a:r>
              <a:rPr lang="en-US" dirty="0" err="1"/>
              <a:t>elektr</a:t>
            </a:r>
            <a:r>
              <a:rPr lang="en-US" dirty="0"/>
              <a:t>  </a:t>
            </a:r>
            <a:r>
              <a:rPr lang="en-US" dirty="0" err="1"/>
              <a:t>liniyasi</a:t>
            </a:r>
            <a:r>
              <a:rPr lang="en-US" dirty="0"/>
              <a:t> 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liniyasi</a:t>
            </a:r>
            <a:r>
              <a:rPr lang="en-US" dirty="0"/>
              <a:t>. </a:t>
            </a:r>
            <a:r>
              <a:rPr lang="en-US" dirty="0" err="1"/>
              <a:t>Тransformatorning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liniyalari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taqsimlash</a:t>
            </a:r>
            <a:r>
              <a:rPr lang="en-US" dirty="0"/>
              <a:t> </a:t>
            </a:r>
            <a:r>
              <a:rPr lang="en-US" dirty="0" err="1"/>
              <a:t>tarmoqlari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kuchlanishli</a:t>
            </a:r>
            <a:r>
              <a:rPr lang="en-US" dirty="0"/>
              <a:t> </a:t>
            </a:r>
            <a:r>
              <a:rPr lang="en-US" dirty="0" err="1"/>
              <a:t>kommutatsiya</a:t>
            </a:r>
            <a:r>
              <a:rPr lang="en-US" dirty="0"/>
              <a:t> </a:t>
            </a:r>
            <a:r>
              <a:rPr lang="en-US" dirty="0" err="1"/>
              <a:t>apparatlari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</a:t>
            </a:r>
            <a:r>
              <a:rPr lang="en-US" dirty="0" err="1"/>
              <a:t>Liniyalar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tarmoqlarni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, </a:t>
            </a:r>
            <a:r>
              <a:rPr lang="en-US" dirty="0" err="1"/>
              <a:t>o‘chirish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tutashishdan</a:t>
            </a:r>
            <a:r>
              <a:rPr lang="en-US" dirty="0"/>
              <a:t> </a:t>
            </a:r>
            <a:r>
              <a:rPr lang="en-US" dirty="0" err="1"/>
              <a:t>saqlash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kuchlanishga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  </a:t>
            </a:r>
            <a:r>
              <a:rPr lang="en-US" dirty="0" err="1"/>
              <a:t>o‘chirgichlar</a:t>
            </a:r>
            <a:r>
              <a:rPr lang="en-US" dirty="0"/>
              <a:t>  </a:t>
            </a:r>
            <a:r>
              <a:rPr lang="en-US" dirty="0" err="1"/>
              <a:t>qo‘llanadi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 </a:t>
            </a:r>
            <a:r>
              <a:rPr lang="en-US" dirty="0" err="1"/>
              <a:t>tarmoq</a:t>
            </a:r>
            <a:r>
              <a:rPr lang="en-US" dirty="0"/>
              <a:t>  </a:t>
            </a:r>
            <a:r>
              <a:rPr lang="en-US" dirty="0" err="1"/>
              <a:t>liniyalaridan</a:t>
            </a:r>
            <a:r>
              <a:rPr lang="en-US" dirty="0"/>
              <a:t> </a:t>
            </a:r>
            <a:r>
              <a:rPr lang="en-US" dirty="0" err="1"/>
              <a:t>o‘tadigan</a:t>
            </a:r>
            <a:r>
              <a:rPr lang="en-US" dirty="0"/>
              <a:t>  </a:t>
            </a:r>
            <a:r>
              <a:rPr lang="en-US" dirty="0" err="1"/>
              <a:t>quvvatni</a:t>
            </a:r>
            <a:r>
              <a:rPr lang="en-US" dirty="0"/>
              <a:t>  </a:t>
            </a:r>
            <a:r>
              <a:rPr lang="en-US" dirty="0" err="1"/>
              <a:t>hisoblash</a:t>
            </a:r>
            <a:r>
              <a:rPr lang="en-US" dirty="0"/>
              <a:t>, </a:t>
            </a:r>
            <a:r>
              <a:rPr lang="en-US" dirty="0" err="1"/>
              <a:t>simlarning</a:t>
            </a:r>
            <a:r>
              <a:rPr lang="en-US" dirty="0"/>
              <a:t>  </a:t>
            </a:r>
            <a:r>
              <a:rPr lang="en-US" dirty="0" err="1"/>
              <a:t>qalinligini</a:t>
            </a:r>
            <a:r>
              <a:rPr lang="en-US" dirty="0"/>
              <a:t>  </a:t>
            </a:r>
            <a:r>
              <a:rPr lang="en-US" dirty="0" err="1"/>
              <a:t>aniqlash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 </a:t>
            </a:r>
            <a:r>
              <a:rPr lang="en-US" dirty="0" err="1"/>
              <a:t>iste’molchilarning</a:t>
            </a:r>
            <a:r>
              <a:rPr lang="en-US" dirty="0"/>
              <a:t>  </a:t>
            </a:r>
            <a:r>
              <a:rPr lang="en-US" dirty="0" err="1"/>
              <a:t>quvvatini</a:t>
            </a:r>
            <a:r>
              <a:rPr lang="en-US" dirty="0"/>
              <a:t> </a:t>
            </a:r>
            <a:r>
              <a:rPr lang="en-US" dirty="0" err="1"/>
              <a:t>bilish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/>
              <a:t>.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12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678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ELEKТR ENERGIYANI ISHLAB CHIQARISH, UZAТISH VA ТAQSIMLASH Elektr energiyani ishlab chiqarish</vt:lpstr>
      <vt:lpstr>Elektr stansiyalarning yuklanish grafigi</vt:lpstr>
      <vt:lpstr>Презентация PowerPoint</vt:lpstr>
      <vt:lpstr>Elektr stansiyalarning quvvatini  tanlash</vt:lpstr>
      <vt:lpstr>Elektr energiyani uzatish</vt:lpstr>
      <vt:lpstr>Презентация PowerPoint</vt:lpstr>
      <vt:lpstr>Elektr energiyani taqsimlash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ELEKТR ENERGIYANI ISHLAB CHIQARISH, UZAТISH VA ТAQSIMLASH Elektr energiyani ishlab chiqarish</dc:title>
  <dc:creator>Elektrik</dc:creator>
  <cp:lastModifiedBy>Elektrik</cp:lastModifiedBy>
  <cp:revision>1</cp:revision>
  <dcterms:created xsi:type="dcterms:W3CDTF">2023-07-18T11:01:28Z</dcterms:created>
  <dcterms:modified xsi:type="dcterms:W3CDTF">2023-07-18T11:06:56Z</dcterms:modified>
</cp:coreProperties>
</file>