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AE14-64B4-410B-923A-0E7A32B329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6353-21B6-4326-B879-CF2B276D2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12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AE14-64B4-410B-923A-0E7A32B329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6353-21B6-4326-B879-CF2B276D2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36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AE14-64B4-410B-923A-0E7A32B329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6353-21B6-4326-B879-CF2B276D2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343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AE14-64B4-410B-923A-0E7A32B329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6353-21B6-4326-B879-CF2B276D28B5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2301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AE14-64B4-410B-923A-0E7A32B329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6353-21B6-4326-B879-CF2B276D2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1779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AE14-64B4-410B-923A-0E7A32B329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6353-21B6-4326-B879-CF2B276D2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943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AE14-64B4-410B-923A-0E7A32B329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6353-21B6-4326-B879-CF2B276D2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338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AE14-64B4-410B-923A-0E7A32B329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6353-21B6-4326-B879-CF2B276D2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108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AE14-64B4-410B-923A-0E7A32B329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6353-21B6-4326-B879-CF2B276D2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085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AE14-64B4-410B-923A-0E7A32B329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6353-21B6-4326-B879-CF2B276D2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452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AE14-64B4-410B-923A-0E7A32B329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6353-21B6-4326-B879-CF2B276D2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307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AE14-64B4-410B-923A-0E7A32B329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6353-21B6-4326-B879-CF2B276D2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59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AE14-64B4-410B-923A-0E7A32B329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6353-21B6-4326-B879-CF2B276D2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099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AE14-64B4-410B-923A-0E7A32B329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6353-21B6-4326-B879-CF2B276D2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396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AE14-64B4-410B-923A-0E7A32B329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6353-21B6-4326-B879-CF2B276D2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472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AE14-64B4-410B-923A-0E7A32B329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6353-21B6-4326-B879-CF2B276D2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112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AE14-64B4-410B-923A-0E7A32B329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6353-21B6-4326-B879-CF2B276D2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84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185AE14-64B4-410B-923A-0E7A32B329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D6353-21B6-4326-B879-CF2B276D2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5034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6815" y="404005"/>
            <a:ext cx="11300604" cy="562153"/>
          </a:xfrm>
        </p:spPr>
        <p:txBody>
          <a:bodyPr/>
          <a:lstStyle/>
          <a:p>
            <a:pPr algn="ctr"/>
            <a:r>
              <a:rPr lang="en-US" sz="2800" b="1" dirty="0"/>
              <a:t> </a:t>
            </a:r>
            <a:r>
              <a:rPr lang="en-US" sz="2800" b="1" dirty="0" err="1"/>
              <a:t>Elektr</a:t>
            </a:r>
            <a:r>
              <a:rPr lang="en-US" sz="2800" b="1" dirty="0"/>
              <a:t> </a:t>
            </a:r>
            <a:r>
              <a:rPr lang="en-US" sz="2800" b="1" dirty="0" err="1"/>
              <a:t>energiya</a:t>
            </a:r>
            <a:r>
              <a:rPr lang="en-US" sz="2800" b="1" dirty="0"/>
              <a:t> </a:t>
            </a:r>
            <a:r>
              <a:rPr lang="en-US" sz="2800" b="1" dirty="0" err="1"/>
              <a:t>sifatini</a:t>
            </a:r>
            <a:r>
              <a:rPr lang="en-US" sz="2800" b="1" dirty="0"/>
              <a:t> </a:t>
            </a:r>
            <a:r>
              <a:rPr lang="en-US" sz="2800" b="1" dirty="0" err="1"/>
              <a:t>belgilovchi</a:t>
            </a:r>
            <a:r>
              <a:rPr lang="en-US" sz="2800" b="1" dirty="0"/>
              <a:t> </a:t>
            </a:r>
            <a:r>
              <a:rPr lang="en-US" sz="2800" b="1" dirty="0" err="1"/>
              <a:t>ko‘rsatgichlar</a:t>
            </a:r>
            <a:r>
              <a:rPr lang="en-US" sz="2800" b="1" dirty="0"/>
              <a:t> 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6815" y="1423357"/>
            <a:ext cx="11300604" cy="5124091"/>
          </a:xfrm>
        </p:spPr>
        <p:txBody>
          <a:bodyPr>
            <a:normAutofit lnSpcReduction="10000"/>
          </a:bodyPr>
          <a:lstStyle/>
          <a:p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uskunalari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jihozlari</a:t>
            </a:r>
            <a:r>
              <a:rPr lang="en-US" cap="none" dirty="0" smtClean="0"/>
              <a:t> </a:t>
            </a:r>
            <a:r>
              <a:rPr lang="en-US" cap="none" dirty="0" err="1" smtClean="0"/>
              <a:t>maolum</a:t>
            </a:r>
            <a:r>
              <a:rPr lang="en-US" cap="none" dirty="0" smtClean="0"/>
              <a:t> </a:t>
            </a:r>
            <a:r>
              <a:rPr lang="en-US" cap="none" dirty="0" err="1" smtClean="0"/>
              <a:t>bir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magnit</a:t>
            </a:r>
            <a:r>
              <a:rPr lang="en-US" cap="none" dirty="0" smtClean="0"/>
              <a:t> </a:t>
            </a:r>
            <a:r>
              <a:rPr lang="en-US" cap="none" dirty="0" err="1" smtClean="0"/>
              <a:t>muhitda</a:t>
            </a:r>
            <a:r>
              <a:rPr lang="en-US" cap="none" dirty="0" smtClean="0"/>
              <a:t> </a:t>
            </a:r>
            <a:r>
              <a:rPr lang="en-US" cap="none" dirty="0" err="1" smtClean="0"/>
              <a:t>ishlashi</a:t>
            </a:r>
            <a:r>
              <a:rPr lang="en-US" cap="none" dirty="0" smtClean="0"/>
              <a:t> </a:t>
            </a:r>
            <a:r>
              <a:rPr lang="en-US" cap="none" dirty="0" err="1" smtClean="0"/>
              <a:t>uchun</a:t>
            </a:r>
            <a:r>
              <a:rPr lang="en-US" cap="none" dirty="0" smtClean="0"/>
              <a:t> </a:t>
            </a:r>
            <a:r>
              <a:rPr lang="en-US" cap="none" dirty="0" err="1" smtClean="0"/>
              <a:t>mo‘ljallangan</a:t>
            </a:r>
            <a:r>
              <a:rPr lang="en-US" cap="none" dirty="0" smtClean="0"/>
              <a:t>. </a:t>
            </a:r>
            <a:r>
              <a:rPr lang="en-US" cap="none" dirty="0" err="1" smtClean="0"/>
              <a:t>Bir-birining</a:t>
            </a:r>
            <a:r>
              <a:rPr lang="en-US" cap="none" dirty="0" smtClean="0"/>
              <a:t> </a:t>
            </a:r>
            <a:r>
              <a:rPr lang="en-US" cap="none" dirty="0" err="1" smtClean="0"/>
              <a:t>ishlashiga</a:t>
            </a:r>
            <a:r>
              <a:rPr lang="en-US" cap="none" dirty="0" smtClean="0"/>
              <a:t> </a:t>
            </a:r>
            <a:r>
              <a:rPr lang="en-US" cap="none" dirty="0" err="1" smtClean="0"/>
              <a:t>salbiy</a:t>
            </a:r>
            <a:r>
              <a:rPr lang="en-US" cap="none" dirty="0" smtClean="0"/>
              <a:t> </a:t>
            </a:r>
            <a:r>
              <a:rPr lang="en-US" cap="none" dirty="0" err="1" smtClean="0"/>
              <a:t>ta’sir</a:t>
            </a:r>
            <a:r>
              <a:rPr lang="en-US" cap="none" dirty="0" smtClean="0"/>
              <a:t> </a:t>
            </a:r>
            <a:r>
              <a:rPr lang="en-US" cap="none" dirty="0" err="1" smtClean="0"/>
              <a:t>qiluvchi</a:t>
            </a:r>
            <a:r>
              <a:rPr lang="en-US" cap="none" dirty="0" smtClean="0"/>
              <a:t>, </a:t>
            </a:r>
            <a:r>
              <a:rPr lang="en-US" cap="none" dirty="0" err="1" smtClean="0"/>
              <a:t>induktiv</a:t>
            </a:r>
            <a:r>
              <a:rPr lang="en-US" cap="none" dirty="0" smtClean="0"/>
              <a:t> </a:t>
            </a:r>
            <a:r>
              <a:rPr lang="en-US" cap="none" dirty="0" err="1" smtClean="0"/>
              <a:t>bolangan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u </a:t>
            </a:r>
            <a:r>
              <a:rPr lang="en-US" cap="none" dirty="0" err="1" smtClean="0"/>
              <a:t>yoki</a:t>
            </a:r>
            <a:r>
              <a:rPr lang="en-US" cap="none" dirty="0" smtClean="0"/>
              <a:t> </a:t>
            </a:r>
            <a:r>
              <a:rPr lang="en-US" cap="none" dirty="0" err="1" smtClean="0"/>
              <a:t>bu</a:t>
            </a:r>
            <a:r>
              <a:rPr lang="en-US" cap="none" dirty="0" smtClean="0"/>
              <a:t>  </a:t>
            </a:r>
            <a:r>
              <a:rPr lang="en-US" cap="none" dirty="0" err="1" smtClean="0"/>
              <a:t>darajada</a:t>
            </a:r>
            <a:r>
              <a:rPr lang="en-US" cap="none" dirty="0" smtClean="0"/>
              <a:t> </a:t>
            </a:r>
            <a:r>
              <a:rPr lang="en-US" cap="none" dirty="0" err="1" smtClean="0"/>
              <a:t>bir-biriga</a:t>
            </a:r>
            <a:r>
              <a:rPr lang="en-US" cap="none" dirty="0" smtClean="0"/>
              <a:t> </a:t>
            </a:r>
            <a:r>
              <a:rPr lang="en-US" cap="none" dirty="0" err="1" smtClean="0"/>
              <a:t>xalal</a:t>
            </a:r>
            <a:r>
              <a:rPr lang="en-US" cap="none" dirty="0" smtClean="0"/>
              <a:t> </a:t>
            </a:r>
            <a:r>
              <a:rPr lang="en-US" cap="none" dirty="0" err="1" smtClean="0"/>
              <a:t>beradigan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ta’minot</a:t>
            </a:r>
            <a:r>
              <a:rPr lang="en-US" cap="none" dirty="0" smtClean="0"/>
              <a:t> </a:t>
            </a:r>
            <a:r>
              <a:rPr lang="en-US" cap="none" dirty="0" err="1" smtClean="0"/>
              <a:t>tizimi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unga</a:t>
            </a:r>
            <a:r>
              <a:rPr lang="en-US" cap="none" dirty="0" smtClean="0"/>
              <a:t> </a:t>
            </a:r>
            <a:r>
              <a:rPr lang="en-US" cap="none" dirty="0" err="1" smtClean="0"/>
              <a:t>ulangan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jihozlari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uskunalaridan</a:t>
            </a:r>
            <a:r>
              <a:rPr lang="en-US" cap="none" dirty="0" smtClean="0"/>
              <a:t> </a:t>
            </a:r>
            <a:r>
              <a:rPr lang="en-US" cap="none" dirty="0" err="1" smtClean="0"/>
              <a:t>iborat</a:t>
            </a:r>
            <a:r>
              <a:rPr lang="en-US" cap="none" dirty="0" smtClean="0"/>
              <a:t> </a:t>
            </a:r>
            <a:r>
              <a:rPr lang="en-US" cap="none" dirty="0" err="1" smtClean="0"/>
              <a:t>tizimni</a:t>
            </a:r>
            <a:r>
              <a:rPr lang="en-US" cap="none" dirty="0" smtClean="0"/>
              <a:t> “</a:t>
            </a:r>
            <a:r>
              <a:rPr lang="en-US" b="1" i="1" cap="none" dirty="0" err="1" smtClean="0"/>
              <a:t>elektromagnit</a:t>
            </a:r>
            <a:r>
              <a:rPr lang="en-US" b="1" i="1" cap="none" dirty="0" smtClean="0"/>
              <a:t> </a:t>
            </a:r>
            <a:r>
              <a:rPr lang="en-US" b="1" i="1" cap="none" dirty="0" err="1" smtClean="0"/>
              <a:t>muhit</a:t>
            </a:r>
            <a:r>
              <a:rPr lang="en-US" cap="none" dirty="0" smtClean="0"/>
              <a:t>” deb </a:t>
            </a:r>
            <a:r>
              <a:rPr lang="en-US" cap="none" dirty="0" err="1" smtClean="0"/>
              <a:t>atash</a:t>
            </a:r>
            <a:r>
              <a:rPr lang="en-US" cap="none" dirty="0" smtClean="0"/>
              <a:t> </a:t>
            </a:r>
            <a:r>
              <a:rPr lang="en-US" cap="none" dirty="0" err="1" smtClean="0"/>
              <a:t>qabul</a:t>
            </a:r>
            <a:r>
              <a:rPr lang="en-US" cap="none" dirty="0" smtClean="0"/>
              <a:t> </a:t>
            </a:r>
            <a:r>
              <a:rPr lang="en-US" cap="none" dirty="0" err="1" smtClean="0"/>
              <a:t>qilingan</a:t>
            </a:r>
            <a:r>
              <a:rPr lang="en-US" cap="none" dirty="0" smtClean="0"/>
              <a:t>. </a:t>
            </a:r>
            <a:r>
              <a:rPr lang="en-US" cap="none" dirty="0" err="1" smtClean="0"/>
              <a:t>Mavjud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elektromagnit</a:t>
            </a:r>
            <a:r>
              <a:rPr lang="en-US" cap="none" dirty="0" smtClean="0"/>
              <a:t> </a:t>
            </a:r>
            <a:r>
              <a:rPr lang="en-US" cap="none" dirty="0" err="1" smtClean="0"/>
              <a:t>muhitda</a:t>
            </a:r>
            <a:r>
              <a:rPr lang="en-US" cap="none" dirty="0" smtClean="0"/>
              <a:t> normal </a:t>
            </a:r>
            <a:r>
              <a:rPr lang="en-US" cap="none" dirty="0" err="1" smtClean="0"/>
              <a:t>holatda</a:t>
            </a:r>
            <a:r>
              <a:rPr lang="en-US" cap="none" dirty="0" smtClean="0"/>
              <a:t> </a:t>
            </a:r>
            <a:r>
              <a:rPr lang="en-US" cap="none" dirty="0" err="1" smtClean="0"/>
              <a:t>ishlaydigan</a:t>
            </a:r>
            <a:r>
              <a:rPr lang="en-US" cap="none" dirty="0" smtClean="0"/>
              <a:t> </a:t>
            </a:r>
            <a:r>
              <a:rPr lang="en-US" cap="none" dirty="0" err="1" smtClean="0"/>
              <a:t>qurilmalar</a:t>
            </a:r>
            <a:r>
              <a:rPr lang="en-US" cap="none" dirty="0" smtClean="0"/>
              <a:t> </a:t>
            </a:r>
            <a:r>
              <a:rPr lang="en-US" cap="none" dirty="0" err="1" smtClean="0"/>
              <a:t>uchun</a:t>
            </a:r>
            <a:r>
              <a:rPr lang="en-US" cap="none" dirty="0" smtClean="0"/>
              <a:t> </a:t>
            </a:r>
            <a:r>
              <a:rPr lang="en-US" cap="none" dirty="0" err="1" smtClean="0"/>
              <a:t>texnik</a:t>
            </a:r>
            <a:r>
              <a:rPr lang="en-US" cap="none" dirty="0" smtClean="0"/>
              <a:t> </a:t>
            </a:r>
            <a:r>
              <a:rPr lang="en-US" cap="none" dirty="0" err="1" smtClean="0"/>
              <a:t>jihozlarning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elektrogmagnit</a:t>
            </a:r>
            <a:r>
              <a:rPr lang="en-US" cap="none" dirty="0" smtClean="0"/>
              <a:t> </a:t>
            </a:r>
            <a:r>
              <a:rPr lang="en-US" cap="none" dirty="0" err="1" smtClean="0"/>
              <a:t>joylashtirilishi</a:t>
            </a:r>
            <a:r>
              <a:rPr lang="en-US" cap="none" dirty="0" smtClean="0"/>
              <a:t> </a:t>
            </a:r>
            <a:r>
              <a:rPr lang="en-US" cap="none" dirty="0" err="1" smtClean="0"/>
              <a:t>to‘risida</a:t>
            </a:r>
            <a:r>
              <a:rPr lang="en-US" cap="none" dirty="0" smtClean="0"/>
              <a:t> </a:t>
            </a:r>
            <a:r>
              <a:rPr lang="en-US" cap="none" dirty="0" err="1" smtClean="0"/>
              <a:t>gapirilishi</a:t>
            </a:r>
            <a:r>
              <a:rPr lang="en-US" cap="none" dirty="0" smtClean="0"/>
              <a:t> </a:t>
            </a:r>
            <a:r>
              <a:rPr lang="en-US" cap="none" dirty="0" err="1" smtClean="0"/>
              <a:t>mumkin</a:t>
            </a:r>
            <a:r>
              <a:rPr lang="en-US" cap="none" dirty="0" smtClean="0"/>
              <a:t>.  </a:t>
            </a:r>
            <a:endParaRPr lang="ru-RU" cap="none" dirty="0" smtClean="0"/>
          </a:p>
          <a:p>
            <a:r>
              <a:rPr lang="en-US" cap="none" dirty="0" smtClean="0"/>
              <a:t> </a:t>
            </a:r>
            <a:r>
              <a:rPr lang="en-US" cap="none" dirty="0" err="1" smtClean="0"/>
              <a:t>Elektromagnit</a:t>
            </a:r>
            <a:r>
              <a:rPr lang="en-US" cap="none" dirty="0" smtClean="0"/>
              <a:t> </a:t>
            </a:r>
            <a:r>
              <a:rPr lang="en-US" cap="none" dirty="0" err="1" smtClean="0"/>
              <a:t>muhitga</a:t>
            </a:r>
            <a:r>
              <a:rPr lang="en-US" cap="none" dirty="0" smtClean="0"/>
              <a:t> </a:t>
            </a:r>
            <a:r>
              <a:rPr lang="en-US" cap="none" dirty="0" err="1" smtClean="0"/>
              <a:t>qo‘yiladigan</a:t>
            </a:r>
            <a:r>
              <a:rPr lang="en-US" cap="none" dirty="0" smtClean="0"/>
              <a:t> </a:t>
            </a:r>
            <a:r>
              <a:rPr lang="en-US" cap="none" dirty="0" err="1" smtClean="0"/>
              <a:t>talablar</a:t>
            </a:r>
            <a:r>
              <a:rPr lang="en-US" cap="none" dirty="0" smtClean="0"/>
              <a:t> </a:t>
            </a:r>
            <a:r>
              <a:rPr lang="en-US" cap="none" dirty="0" err="1" smtClean="0"/>
              <a:t>ushbu</a:t>
            </a:r>
            <a:r>
              <a:rPr lang="en-US" cap="none" dirty="0" smtClean="0"/>
              <a:t> </a:t>
            </a:r>
            <a:r>
              <a:rPr lang="en-US" cap="none" dirty="0" err="1" smtClean="0"/>
              <a:t>talablarga</a:t>
            </a:r>
            <a:r>
              <a:rPr lang="en-US" cap="none" dirty="0" smtClean="0"/>
              <a:t> </a:t>
            </a:r>
            <a:r>
              <a:rPr lang="en-US" cap="none" dirty="0" err="1" smtClean="0"/>
              <a:t>mos</a:t>
            </a:r>
            <a:r>
              <a:rPr lang="en-US" cap="none" dirty="0" smtClean="0"/>
              <a:t> </a:t>
            </a:r>
            <a:r>
              <a:rPr lang="en-US" cap="none" dirty="0" err="1" smtClean="0"/>
              <a:t>keladigan</a:t>
            </a:r>
            <a:r>
              <a:rPr lang="en-US" cap="none" dirty="0" smtClean="0"/>
              <a:t> </a:t>
            </a:r>
            <a:r>
              <a:rPr lang="en-US" cap="none" dirty="0" err="1" smtClean="0"/>
              <a:t>sharoitlarda</a:t>
            </a:r>
            <a:r>
              <a:rPr lang="en-US" cap="none" dirty="0" smtClean="0"/>
              <a:t> </a:t>
            </a:r>
            <a:r>
              <a:rPr lang="en-US" cap="none" dirty="0" err="1" smtClean="0"/>
              <a:t>ishlashi</a:t>
            </a:r>
            <a:r>
              <a:rPr lang="en-US" cap="none" dirty="0" smtClean="0"/>
              <a:t> </a:t>
            </a:r>
            <a:r>
              <a:rPr lang="en-US" cap="none" dirty="0" err="1" smtClean="0"/>
              <a:t>kafolatlanadigan</a:t>
            </a:r>
            <a:r>
              <a:rPr lang="en-US" cap="none" dirty="0" smtClean="0"/>
              <a:t> </a:t>
            </a:r>
            <a:r>
              <a:rPr lang="en-US" cap="none" dirty="0" err="1" smtClean="0"/>
              <a:t>qurilmalarni</a:t>
            </a:r>
            <a:r>
              <a:rPr lang="en-US" cap="none" dirty="0" smtClean="0"/>
              <a:t> </a:t>
            </a:r>
            <a:r>
              <a:rPr lang="en-US" cap="none" dirty="0" err="1" smtClean="0"/>
              <a:t>yaratishga</a:t>
            </a:r>
            <a:r>
              <a:rPr lang="en-US" cap="none" dirty="0" smtClean="0"/>
              <a:t> </a:t>
            </a:r>
            <a:r>
              <a:rPr lang="en-US" cap="none" dirty="0" err="1" smtClean="0"/>
              <a:t>imkon</a:t>
            </a:r>
            <a:r>
              <a:rPr lang="en-US" cap="none" dirty="0" smtClean="0"/>
              <a:t> </a:t>
            </a:r>
            <a:r>
              <a:rPr lang="en-US" cap="none" dirty="0" err="1" smtClean="0"/>
              <a:t>beradigan</a:t>
            </a:r>
            <a:r>
              <a:rPr lang="en-US" cap="none" dirty="0" smtClean="0"/>
              <a:t> </a:t>
            </a:r>
            <a:r>
              <a:rPr lang="en-US" cap="none" dirty="0" err="1" smtClean="0"/>
              <a:t>standartlar</a:t>
            </a:r>
            <a:r>
              <a:rPr lang="en-US" cap="none" dirty="0" smtClean="0"/>
              <a:t> </a:t>
            </a:r>
            <a:r>
              <a:rPr lang="en-US" cap="none" dirty="0" err="1" smtClean="0"/>
              <a:t>bilan</a:t>
            </a:r>
            <a:r>
              <a:rPr lang="en-US" cap="none" dirty="0" smtClean="0"/>
              <a:t> </a:t>
            </a:r>
            <a:r>
              <a:rPr lang="en-US" cap="none" dirty="0" err="1" smtClean="0"/>
              <a:t>mustahkamlanadi</a:t>
            </a:r>
            <a:r>
              <a:rPr lang="en-US" cap="none" dirty="0" smtClean="0"/>
              <a:t>. </a:t>
            </a:r>
            <a:r>
              <a:rPr lang="en-US" cap="none" dirty="0" err="1" smtClean="0"/>
              <a:t>Standartlar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tarmoqlaridagi</a:t>
            </a:r>
            <a:r>
              <a:rPr lang="en-US" cap="none" dirty="0" smtClean="0"/>
              <a:t> </a:t>
            </a:r>
            <a:r>
              <a:rPr lang="en-US" cap="none" dirty="0" err="1" smtClean="0"/>
              <a:t>hxalaqitlarning</a:t>
            </a:r>
            <a:r>
              <a:rPr lang="en-US" cap="none" dirty="0" smtClean="0"/>
              <a:t> </a:t>
            </a:r>
            <a:r>
              <a:rPr lang="en-US" cap="none" dirty="0" err="1" smtClean="0"/>
              <a:t>ruxsat</a:t>
            </a:r>
            <a:r>
              <a:rPr lang="en-US" cap="none" dirty="0" smtClean="0"/>
              <a:t> </a:t>
            </a:r>
            <a:r>
              <a:rPr lang="en-US" cap="none" dirty="0" err="1" smtClean="0"/>
              <a:t>etiladigan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energiyasi</a:t>
            </a:r>
            <a:r>
              <a:rPr lang="en-US" cap="none" dirty="0" smtClean="0"/>
              <a:t> </a:t>
            </a:r>
            <a:r>
              <a:rPr lang="en-US" cap="none" dirty="0" err="1" smtClean="0"/>
              <a:t>sifatini</a:t>
            </a:r>
            <a:r>
              <a:rPr lang="en-US" cap="none" dirty="0" smtClean="0"/>
              <a:t> </a:t>
            </a:r>
            <a:r>
              <a:rPr lang="en-US" cap="none" dirty="0" err="1" smtClean="0"/>
              <a:t>xarakterlaydigan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energiyasining</a:t>
            </a:r>
            <a:r>
              <a:rPr lang="en-US" cap="none" dirty="0" smtClean="0"/>
              <a:t> </a:t>
            </a:r>
            <a:r>
              <a:rPr lang="en-US" cap="none" dirty="0" err="1" smtClean="0"/>
              <a:t>sifat</a:t>
            </a:r>
            <a:r>
              <a:rPr lang="en-US" cap="none" dirty="0" smtClean="0"/>
              <a:t> </a:t>
            </a:r>
            <a:r>
              <a:rPr lang="en-US" cap="none" dirty="0" err="1" smtClean="0"/>
              <a:t>ko‘rsatgichlari</a:t>
            </a:r>
            <a:r>
              <a:rPr lang="en-US" cap="none" dirty="0" smtClean="0"/>
              <a:t>  (ESK) deb </a:t>
            </a:r>
            <a:r>
              <a:rPr lang="en-US" cap="none" dirty="0" err="1" smtClean="0"/>
              <a:t>ataladigan</a:t>
            </a:r>
            <a:r>
              <a:rPr lang="en-US" cap="none" dirty="0" smtClean="0"/>
              <a:t> </a:t>
            </a:r>
            <a:r>
              <a:rPr lang="en-US" cap="none" dirty="0" err="1" smtClean="0"/>
              <a:t>kattaliklarni</a:t>
            </a:r>
            <a:r>
              <a:rPr lang="en-US" cap="none" dirty="0" smtClean="0"/>
              <a:t> </a:t>
            </a:r>
            <a:r>
              <a:rPr lang="en-US" cap="none" dirty="0" err="1" smtClean="0"/>
              <a:t>belgilab</a:t>
            </a:r>
            <a:r>
              <a:rPr lang="en-US" cap="none" dirty="0" smtClean="0"/>
              <a:t> </a:t>
            </a:r>
            <a:r>
              <a:rPr lang="en-US" cap="none" dirty="0" err="1" smtClean="0"/>
              <a:t>beradi</a:t>
            </a:r>
            <a:r>
              <a:rPr lang="en-US" cap="none" dirty="0" smtClean="0"/>
              <a:t>.  </a:t>
            </a:r>
            <a:endParaRPr lang="ru-RU" cap="none" dirty="0" smtClean="0"/>
          </a:p>
          <a:p>
            <a:r>
              <a:rPr lang="en-US" cap="none" dirty="0" smtClean="0"/>
              <a:t> </a:t>
            </a:r>
            <a:r>
              <a:rPr lang="en-US" cap="none" dirty="0" err="1" smtClean="0"/>
              <a:t>Tabiiyki</a:t>
            </a:r>
            <a:r>
              <a:rPr lang="en-US" cap="none" dirty="0" smtClean="0"/>
              <a:t>, </a:t>
            </a:r>
            <a:r>
              <a:rPr lang="en-US" cap="none" dirty="0" err="1" smtClean="0"/>
              <a:t>texnikaning</a:t>
            </a:r>
            <a:r>
              <a:rPr lang="en-US" cap="none" dirty="0" smtClean="0"/>
              <a:t> </a:t>
            </a:r>
            <a:r>
              <a:rPr lang="en-US" cap="none" dirty="0" err="1" smtClean="0"/>
              <a:t>evolyusion</a:t>
            </a:r>
            <a:r>
              <a:rPr lang="en-US" cap="none" dirty="0" smtClean="0"/>
              <a:t> </a:t>
            </a:r>
            <a:r>
              <a:rPr lang="en-US" cap="none" dirty="0" err="1" smtClean="0"/>
              <a:t>o‘zgarishi</a:t>
            </a:r>
            <a:r>
              <a:rPr lang="en-US" cap="none" dirty="0" smtClean="0"/>
              <a:t> </a:t>
            </a:r>
            <a:r>
              <a:rPr lang="en-US" cap="none" dirty="0" err="1" smtClean="0"/>
              <a:t>bilan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elektromagnit</a:t>
            </a:r>
            <a:r>
              <a:rPr lang="en-US" cap="none" dirty="0" smtClean="0"/>
              <a:t> </a:t>
            </a:r>
            <a:r>
              <a:rPr lang="en-US" cap="none" dirty="0" err="1" smtClean="0"/>
              <a:t>muhitga</a:t>
            </a:r>
            <a:r>
              <a:rPr lang="en-US" cap="none" dirty="0" smtClean="0"/>
              <a:t> </a:t>
            </a:r>
            <a:r>
              <a:rPr lang="en-US" cap="none" dirty="0" err="1" smtClean="0"/>
              <a:t>qo‘yiladigan</a:t>
            </a:r>
            <a:r>
              <a:rPr lang="en-US" cap="none" dirty="0" smtClean="0"/>
              <a:t> </a:t>
            </a:r>
            <a:r>
              <a:rPr lang="en-US" cap="none" dirty="0" err="1" smtClean="0"/>
              <a:t>talablar</a:t>
            </a:r>
            <a:r>
              <a:rPr lang="en-US" cap="none" dirty="0" smtClean="0"/>
              <a:t> ham </a:t>
            </a:r>
            <a:r>
              <a:rPr lang="en-US" cap="none" dirty="0" err="1" smtClean="0"/>
              <a:t>kuchayib</a:t>
            </a:r>
            <a:r>
              <a:rPr lang="en-US" cap="none" dirty="0" smtClean="0"/>
              <a:t> </a:t>
            </a:r>
            <a:r>
              <a:rPr lang="en-US" cap="none" dirty="0" err="1" smtClean="0"/>
              <a:t>boradi</a:t>
            </a:r>
            <a:r>
              <a:rPr lang="en-US" cap="none" dirty="0" smtClean="0"/>
              <a:t>.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energiya</a:t>
            </a:r>
            <a:r>
              <a:rPr lang="en-US" cap="none" dirty="0" smtClean="0"/>
              <a:t> </a:t>
            </a:r>
            <a:r>
              <a:rPr lang="en-US" cap="none" dirty="0" err="1" smtClean="0"/>
              <a:t>sifatiga</a:t>
            </a:r>
            <a:r>
              <a:rPr lang="en-US" cap="none" dirty="0" smtClean="0"/>
              <a:t> </a:t>
            </a:r>
            <a:r>
              <a:rPr lang="en-US" cap="none" dirty="0" err="1" smtClean="0"/>
              <a:t>qo‘yiladigan</a:t>
            </a:r>
            <a:r>
              <a:rPr lang="en-US" cap="none" dirty="0" smtClean="0"/>
              <a:t> 1967 </a:t>
            </a:r>
            <a:r>
              <a:rPr lang="en-US" cap="none" dirty="0" err="1" smtClean="0"/>
              <a:t>yildagi</a:t>
            </a:r>
            <a:r>
              <a:rPr lang="en-US" cap="none" dirty="0" smtClean="0"/>
              <a:t> GOST 13109 </a:t>
            </a:r>
            <a:r>
              <a:rPr lang="en-US" cap="none" dirty="0" err="1" smtClean="0"/>
              <a:t>bo‘yicha</a:t>
            </a:r>
            <a:r>
              <a:rPr lang="en-US" cap="none" dirty="0" smtClean="0"/>
              <a:t> </a:t>
            </a:r>
            <a:r>
              <a:rPr lang="en-US" cap="none" dirty="0" err="1" smtClean="0"/>
              <a:t>qabul</a:t>
            </a:r>
            <a:r>
              <a:rPr lang="en-US" cap="none" dirty="0" smtClean="0"/>
              <a:t> </a:t>
            </a:r>
            <a:r>
              <a:rPr lang="en-US" cap="none" dirty="0" err="1" smtClean="0"/>
              <a:t>qilingan</a:t>
            </a:r>
            <a:r>
              <a:rPr lang="en-US" cap="none" dirty="0" smtClean="0"/>
              <a:t> </a:t>
            </a:r>
            <a:r>
              <a:rPr lang="en-US" cap="none" dirty="0" err="1" smtClean="0"/>
              <a:t>bizdagi</a:t>
            </a:r>
            <a:r>
              <a:rPr lang="en-US" cap="none" dirty="0" smtClean="0"/>
              <a:t> </a:t>
            </a:r>
            <a:r>
              <a:rPr lang="en-US" cap="none" dirty="0" err="1" smtClean="0"/>
              <a:t>talablar</a:t>
            </a:r>
            <a:r>
              <a:rPr lang="en-US" cap="none" dirty="0" smtClean="0"/>
              <a:t> </a:t>
            </a:r>
            <a:r>
              <a:rPr lang="en-US" cap="none" dirty="0" err="1" smtClean="0"/>
              <a:t>yarim</a:t>
            </a:r>
            <a:r>
              <a:rPr lang="en-US" cap="none" dirty="0" smtClean="0"/>
              <a:t> </a:t>
            </a:r>
            <a:r>
              <a:rPr lang="en-US" cap="none" dirty="0" err="1" smtClean="0"/>
              <a:t>o‘tkazgichli</a:t>
            </a:r>
            <a:r>
              <a:rPr lang="en-US" cap="none" dirty="0" smtClean="0"/>
              <a:t> </a:t>
            </a:r>
            <a:r>
              <a:rPr lang="en-US" cap="none" dirty="0" err="1" smtClean="0"/>
              <a:t>texnikalarning</a:t>
            </a:r>
            <a:r>
              <a:rPr lang="en-US" cap="none" dirty="0" smtClean="0"/>
              <a:t> </a:t>
            </a:r>
            <a:r>
              <a:rPr lang="en-US" cap="none" dirty="0" err="1" smtClean="0"/>
              <a:t>rivojlanishi</a:t>
            </a:r>
            <a:r>
              <a:rPr lang="en-US" cap="none" dirty="0" smtClean="0"/>
              <a:t> </a:t>
            </a:r>
            <a:r>
              <a:rPr lang="en-US" cap="none" dirty="0" err="1" smtClean="0"/>
              <a:t>bilan</a:t>
            </a:r>
            <a:r>
              <a:rPr lang="en-US" cap="none" dirty="0" smtClean="0"/>
              <a:t> 1987 </a:t>
            </a:r>
            <a:r>
              <a:rPr lang="en-US" cap="none" dirty="0" err="1" smtClean="0"/>
              <a:t>yilda</a:t>
            </a:r>
            <a:r>
              <a:rPr lang="en-US" cap="none" dirty="0" smtClean="0"/>
              <a:t>, </a:t>
            </a:r>
            <a:r>
              <a:rPr lang="en-US" cap="none" dirty="0" err="1" smtClean="0"/>
              <a:t>shuningdek</a:t>
            </a:r>
            <a:r>
              <a:rPr lang="en-US" cap="none" dirty="0" smtClean="0"/>
              <a:t> </a:t>
            </a:r>
            <a:r>
              <a:rPr lang="en-US" cap="none" dirty="0" err="1" smtClean="0"/>
              <a:t>mikroprotsessorli</a:t>
            </a:r>
            <a:r>
              <a:rPr lang="en-US" cap="none" dirty="0" smtClean="0"/>
              <a:t> </a:t>
            </a:r>
            <a:r>
              <a:rPr lang="en-US" cap="none" dirty="0" err="1" smtClean="0"/>
              <a:t>texnikalarning</a:t>
            </a:r>
            <a:r>
              <a:rPr lang="en-US" cap="none" dirty="0" smtClean="0"/>
              <a:t> </a:t>
            </a:r>
            <a:r>
              <a:rPr lang="en-US" cap="none" dirty="0" err="1" smtClean="0"/>
              <a:t>rivojlanishi</a:t>
            </a:r>
            <a:r>
              <a:rPr lang="en-US" cap="none" dirty="0" smtClean="0"/>
              <a:t> </a:t>
            </a:r>
            <a:r>
              <a:rPr lang="en-US" cap="none" dirty="0" err="1" smtClean="0"/>
              <a:t>munosabati</a:t>
            </a:r>
            <a:r>
              <a:rPr lang="en-US" cap="none" dirty="0" smtClean="0"/>
              <a:t> </a:t>
            </a:r>
            <a:r>
              <a:rPr lang="en-US" cap="none" dirty="0" err="1" smtClean="0"/>
              <a:t>bilan</a:t>
            </a:r>
            <a:r>
              <a:rPr lang="en-US" cap="none" dirty="0" smtClean="0"/>
              <a:t> 1997 </a:t>
            </a:r>
            <a:r>
              <a:rPr lang="en-US" cap="none" dirty="0" err="1" smtClean="0"/>
              <a:t>yilda</a:t>
            </a:r>
            <a:r>
              <a:rPr lang="en-US" cap="none" dirty="0" smtClean="0"/>
              <a:t> </a:t>
            </a:r>
            <a:r>
              <a:rPr lang="en-US" cap="none" dirty="0" err="1" smtClean="0"/>
              <a:t>qayta</a:t>
            </a:r>
            <a:r>
              <a:rPr lang="en-US" cap="none" dirty="0" smtClean="0"/>
              <a:t> </a:t>
            </a:r>
            <a:r>
              <a:rPr lang="en-US" cap="none" dirty="0" err="1" smtClean="0"/>
              <a:t>ko‘rib</a:t>
            </a:r>
            <a:r>
              <a:rPr lang="en-US" cap="none" dirty="0" smtClean="0"/>
              <a:t> </a:t>
            </a:r>
            <a:r>
              <a:rPr lang="en-US" cap="none" dirty="0" err="1" smtClean="0"/>
              <a:t>chiqildi</a:t>
            </a:r>
            <a:r>
              <a:rPr lang="en-US" cap="none" dirty="0" smtClean="0"/>
              <a:t>.  </a:t>
            </a:r>
            <a:endParaRPr lang="ru-RU" cap="none" dirty="0" smtClean="0"/>
          </a:p>
          <a:p>
            <a:endParaRPr lang="ru-RU" cap="none" dirty="0"/>
          </a:p>
        </p:txBody>
      </p:sp>
    </p:spTree>
    <p:extLst>
      <p:ext uri="{BB962C8B-B14F-4D97-AF65-F5344CB8AC3E}">
        <p14:creationId xmlns:p14="http://schemas.microsoft.com/office/powerpoint/2010/main" val="3769219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4838" y="664234"/>
            <a:ext cx="11214339" cy="5584165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energiyasining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ko‘rsatgichlari</a:t>
            </a:r>
            <a:r>
              <a:rPr lang="en-US" dirty="0"/>
              <a:t> “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jihozlarning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 </a:t>
            </a:r>
            <a:r>
              <a:rPr lang="en-US" dirty="0" err="1"/>
              <a:t>mosligi</a:t>
            </a:r>
            <a:r>
              <a:rPr lang="en-US" dirty="0"/>
              <a:t>. 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tavsiyali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ta’minot</a:t>
            </a:r>
            <a:r>
              <a:rPr lang="en-US" dirty="0"/>
              <a:t> </a:t>
            </a:r>
            <a:r>
              <a:rPr lang="en-US" dirty="0" err="1"/>
              <a:t>tizimlarida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energiyasining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normali</a:t>
            </a:r>
            <a:r>
              <a:rPr lang="en-US" dirty="0"/>
              <a:t>” </a:t>
            </a:r>
            <a:r>
              <a:rPr lang="en-US" dirty="0" err="1"/>
              <a:t>Halqaro</a:t>
            </a:r>
            <a:r>
              <a:rPr lang="en-US" dirty="0"/>
              <a:t> GOST 13109-97 </a:t>
            </a:r>
            <a:r>
              <a:rPr lang="en-US" dirty="0" err="1"/>
              <a:t>standarti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aniqlanadi</a:t>
            </a:r>
            <a:r>
              <a:rPr lang="en-US" dirty="0"/>
              <a:t>.  </a:t>
            </a:r>
            <a:endParaRPr lang="ru-RU" dirty="0"/>
          </a:p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istemolchilari</a:t>
            </a:r>
            <a:r>
              <a:rPr lang="en-US" dirty="0"/>
              <a:t> </a:t>
            </a:r>
            <a:r>
              <a:rPr lang="en-US" dirty="0" err="1"/>
              <a:t>uzlariga</a:t>
            </a:r>
            <a:r>
              <a:rPr lang="en-US" dirty="0"/>
              <a:t> </a:t>
            </a:r>
            <a:r>
              <a:rPr lang="en-US" dirty="0" err="1"/>
              <a:t>yuklatilgan</a:t>
            </a:r>
            <a:r>
              <a:rPr lang="en-US" dirty="0"/>
              <a:t> </a:t>
            </a:r>
            <a:r>
              <a:rPr lang="en-US" dirty="0" err="1"/>
              <a:t>vazifalarni</a:t>
            </a:r>
            <a:r>
              <a:rPr lang="en-US" dirty="0"/>
              <a:t> </a:t>
            </a:r>
            <a:r>
              <a:rPr lang="en-US" dirty="0" err="1"/>
              <a:t>maolum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sharoitlardagina</a:t>
            </a:r>
            <a:r>
              <a:rPr lang="en-US" dirty="0"/>
              <a:t> </a:t>
            </a:r>
            <a:r>
              <a:rPr lang="en-US" dirty="0" err="1"/>
              <a:t>tula-tukis</a:t>
            </a:r>
            <a:r>
              <a:rPr lang="en-US" dirty="0"/>
              <a:t> </a:t>
            </a:r>
            <a:r>
              <a:rPr lang="en-US" dirty="0" err="1"/>
              <a:t>bajarishlari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sharoitlarni</a:t>
            </a:r>
            <a:r>
              <a:rPr lang="en-US" dirty="0"/>
              <a:t> </a:t>
            </a:r>
            <a:r>
              <a:rPr lang="en-US" dirty="0" err="1"/>
              <a:t>belgilovchi</a:t>
            </a:r>
            <a:r>
              <a:rPr lang="en-US" dirty="0"/>
              <a:t> </a:t>
            </a:r>
            <a:r>
              <a:rPr lang="en-US" dirty="0" err="1"/>
              <a:t>parametrlar</a:t>
            </a:r>
            <a:r>
              <a:rPr lang="en-US" dirty="0"/>
              <a:t> </a:t>
            </a:r>
            <a:r>
              <a:rPr lang="en-US" dirty="0" err="1"/>
              <a:t>e</a:t>
            </a:r>
            <a:r>
              <a:rPr lang="en-US" b="1" i="1" dirty="0" err="1"/>
              <a:t>lektr</a:t>
            </a:r>
            <a:r>
              <a:rPr lang="en-US" b="1" i="1" dirty="0"/>
              <a:t> </a:t>
            </a:r>
            <a:r>
              <a:rPr lang="en-US" b="1" i="1" dirty="0" err="1"/>
              <a:t>energiya</a:t>
            </a:r>
            <a:r>
              <a:rPr lang="en-US" b="1" i="1" dirty="0"/>
              <a:t> </a:t>
            </a:r>
            <a:r>
              <a:rPr lang="en-US" b="1" i="1" dirty="0" err="1"/>
              <a:t>sifati</a:t>
            </a:r>
            <a:r>
              <a:rPr lang="en-US" i="1" dirty="0"/>
              <a:t> </a:t>
            </a:r>
            <a:r>
              <a:rPr lang="en-US" dirty="0"/>
              <a:t>deb </a:t>
            </a:r>
            <a:r>
              <a:rPr lang="en-US" dirty="0" err="1"/>
              <a:t>yuritiladi</a:t>
            </a:r>
            <a:r>
              <a:rPr lang="en-US" dirty="0"/>
              <a:t>.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belgilarining</a:t>
            </a:r>
            <a:r>
              <a:rPr lang="en-US" dirty="0"/>
              <a:t> </a:t>
            </a:r>
            <a:r>
              <a:rPr lang="en-US" dirty="0" err="1"/>
              <a:t>istalgan</a:t>
            </a:r>
            <a:r>
              <a:rPr lang="en-US" dirty="0"/>
              <a:t> </a:t>
            </a:r>
            <a:r>
              <a:rPr lang="en-US" dirty="0" err="1"/>
              <a:t>tomonga</a:t>
            </a:r>
            <a:r>
              <a:rPr lang="en-US" dirty="0"/>
              <a:t> </a:t>
            </a:r>
            <a:r>
              <a:rPr lang="en-US" dirty="0" err="1"/>
              <a:t>oishi</a:t>
            </a:r>
            <a:r>
              <a:rPr lang="en-US" dirty="0"/>
              <a:t> </a:t>
            </a:r>
            <a:r>
              <a:rPr lang="en-US" dirty="0" err="1"/>
              <a:t>energiyadan</a:t>
            </a:r>
            <a:r>
              <a:rPr lang="en-US" dirty="0"/>
              <a:t> </a:t>
            </a:r>
            <a:r>
              <a:rPr lang="en-US" dirty="0" err="1"/>
              <a:t>chala</a:t>
            </a:r>
            <a:r>
              <a:rPr lang="en-US" dirty="0"/>
              <a:t> </a:t>
            </a:r>
            <a:r>
              <a:rPr lang="en-US" dirty="0" err="1"/>
              <a:t>foydalanishga</a:t>
            </a:r>
            <a:r>
              <a:rPr lang="en-US" dirty="0"/>
              <a:t> </a:t>
            </a:r>
            <a:r>
              <a:rPr lang="en-US" dirty="0" err="1"/>
              <a:t>sababchi</a:t>
            </a:r>
            <a:r>
              <a:rPr lang="en-US" dirty="0"/>
              <a:t> </a:t>
            </a:r>
            <a:r>
              <a:rPr lang="en-US" dirty="0" err="1"/>
              <a:t>buladi</a:t>
            </a:r>
            <a:r>
              <a:rPr lang="en-US" dirty="0"/>
              <a:t>. </a:t>
            </a:r>
            <a:r>
              <a:rPr lang="en-US" dirty="0" err="1"/>
              <a:t>Shuningdek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kurilmalari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jihozlardan</a:t>
            </a:r>
            <a:r>
              <a:rPr lang="en-US" dirty="0"/>
              <a:t> </a:t>
            </a:r>
            <a:r>
              <a:rPr lang="en-US" dirty="0" err="1"/>
              <a:t>foydalanmaslikka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chikarilayotgan</a:t>
            </a:r>
            <a:r>
              <a:rPr lang="en-US" dirty="0"/>
              <a:t> </a:t>
            </a:r>
            <a:r>
              <a:rPr lang="en-US" dirty="0" err="1"/>
              <a:t>mahsulot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bulishiga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boshkalarga</a:t>
            </a:r>
            <a:r>
              <a:rPr lang="en-US" dirty="0"/>
              <a:t> </a:t>
            </a:r>
            <a:r>
              <a:rPr lang="en-US" dirty="0" err="1"/>
              <a:t>sababchi</a:t>
            </a:r>
            <a:r>
              <a:rPr lang="en-US" dirty="0"/>
              <a:t> </a:t>
            </a:r>
            <a:r>
              <a:rPr lang="en-US" dirty="0" err="1"/>
              <a:t>buladi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muammosini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kliishda</a:t>
            </a:r>
            <a:r>
              <a:rPr lang="en-US" dirty="0"/>
              <a:t> </a:t>
            </a:r>
            <a:r>
              <a:rPr lang="en-US" dirty="0" err="1"/>
              <a:t>iktisodiy</a:t>
            </a:r>
            <a:r>
              <a:rPr lang="en-US" dirty="0"/>
              <a:t>, </a:t>
            </a:r>
            <a:r>
              <a:rPr lang="en-US" dirty="0" err="1"/>
              <a:t>matematik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aspektlar</a:t>
            </a:r>
            <a:r>
              <a:rPr lang="en-US" dirty="0"/>
              <a:t> </a:t>
            </a:r>
            <a:r>
              <a:rPr lang="en-US" dirty="0" err="1"/>
              <a:t>kurilishi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Iktisodiy</a:t>
            </a:r>
            <a:r>
              <a:rPr lang="en-US" dirty="0"/>
              <a:t> </a:t>
            </a:r>
            <a:r>
              <a:rPr lang="en-US" dirty="0" err="1"/>
              <a:t>aspekt</a:t>
            </a:r>
            <a:r>
              <a:rPr lang="en-US" dirty="0"/>
              <a:t> </a:t>
            </a:r>
            <a:r>
              <a:rPr lang="en-US" dirty="0" err="1"/>
              <a:t>uziga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ta’minotida</a:t>
            </a:r>
            <a:r>
              <a:rPr lang="en-US" dirty="0"/>
              <a:t> </a:t>
            </a:r>
            <a:r>
              <a:rPr lang="en-US" dirty="0" err="1"/>
              <a:t>sifasiz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istemol</a:t>
            </a:r>
            <a:r>
              <a:rPr lang="en-US" dirty="0"/>
              <a:t> </a:t>
            </a:r>
            <a:r>
              <a:rPr lang="en-US" dirty="0" err="1"/>
              <a:t>kilgandagi</a:t>
            </a:r>
            <a:r>
              <a:rPr lang="en-US" dirty="0"/>
              <a:t> </a:t>
            </a:r>
            <a:r>
              <a:rPr lang="en-US" dirty="0" err="1"/>
              <a:t>zararlarni</a:t>
            </a:r>
            <a:r>
              <a:rPr lang="en-US" dirty="0"/>
              <a:t> </a:t>
            </a:r>
            <a:r>
              <a:rPr lang="en-US" dirty="0" err="1"/>
              <a:t>hisoblash</a:t>
            </a:r>
            <a:r>
              <a:rPr lang="en-US" dirty="0"/>
              <a:t> </a:t>
            </a:r>
            <a:r>
              <a:rPr lang="en-US" dirty="0" err="1"/>
              <a:t>usullarini</a:t>
            </a:r>
            <a:r>
              <a:rPr lang="en-US" dirty="0"/>
              <a:t> </a:t>
            </a:r>
            <a:r>
              <a:rPr lang="en-US" dirty="0" err="1"/>
              <a:t>yaratishni</a:t>
            </a:r>
            <a:r>
              <a:rPr lang="en-US" dirty="0"/>
              <a:t> </a:t>
            </a:r>
            <a:r>
              <a:rPr lang="en-US" dirty="0" err="1"/>
              <a:t>kuzda</a:t>
            </a:r>
            <a:r>
              <a:rPr lang="en-US" dirty="0"/>
              <a:t> </a:t>
            </a:r>
            <a:r>
              <a:rPr lang="en-US" dirty="0" err="1"/>
              <a:t>tusa</a:t>
            </a:r>
            <a:r>
              <a:rPr lang="en-US" dirty="0"/>
              <a:t>, </a:t>
            </a:r>
            <a:r>
              <a:rPr lang="en-US" dirty="0" err="1"/>
              <a:t>matematik</a:t>
            </a:r>
            <a:r>
              <a:rPr lang="en-US" dirty="0"/>
              <a:t> </a:t>
            </a:r>
            <a:r>
              <a:rPr lang="en-US" dirty="0" err="1"/>
              <a:t>aspekt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ko‘rsatkichlarini</a:t>
            </a:r>
            <a:r>
              <a:rPr lang="en-US" dirty="0"/>
              <a:t> u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usullar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hisoblashni</a:t>
            </a:r>
            <a:r>
              <a:rPr lang="en-US" dirty="0"/>
              <a:t>,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aspekti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vosita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tadbirlarni</a:t>
            </a:r>
            <a:r>
              <a:rPr lang="en-US" dirty="0"/>
              <a:t> </a:t>
            </a:r>
            <a:r>
              <a:rPr lang="en-US" dirty="0" err="1"/>
              <a:t>yaratib</a:t>
            </a:r>
            <a:r>
              <a:rPr lang="en-US" dirty="0"/>
              <a:t>, </a:t>
            </a:r>
            <a:r>
              <a:rPr lang="en-US" dirty="0" err="1"/>
              <a:t>sifatini</a:t>
            </a:r>
            <a:r>
              <a:rPr lang="en-US" dirty="0"/>
              <a:t> </a:t>
            </a:r>
            <a:r>
              <a:rPr lang="en-US" dirty="0" err="1"/>
              <a:t>kutarishni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belgilarini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boshkaruv</a:t>
            </a:r>
            <a:r>
              <a:rPr lang="en-US" dirty="0"/>
              <a:t> </a:t>
            </a:r>
            <a:r>
              <a:rPr lang="en-US" dirty="0" err="1"/>
              <a:t>usullarini</a:t>
            </a:r>
            <a:r>
              <a:rPr lang="en-US" dirty="0"/>
              <a:t> </a:t>
            </a:r>
            <a:r>
              <a:rPr lang="en-US" dirty="0" err="1"/>
              <a:t>yaratish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chikarishni</a:t>
            </a:r>
            <a:r>
              <a:rPr lang="en-US" dirty="0"/>
              <a:t> </a:t>
            </a:r>
            <a:r>
              <a:rPr lang="en-US" dirty="0" err="1"/>
              <a:t>kamrab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5184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Elektr</a:t>
            </a:r>
            <a:r>
              <a:rPr lang="en-US" b="1" dirty="0"/>
              <a:t> </a:t>
            </a:r>
            <a:r>
              <a:rPr lang="en-US" b="1" dirty="0" err="1"/>
              <a:t>tarmoqlarida</a:t>
            </a:r>
            <a:r>
              <a:rPr lang="en-US" b="1" dirty="0"/>
              <a:t> </a:t>
            </a:r>
            <a:r>
              <a:rPr lang="en-US" b="1" dirty="0" err="1"/>
              <a:t>kuchlanish</a:t>
            </a:r>
            <a:r>
              <a:rPr lang="en-US" b="1" dirty="0"/>
              <a:t> </a:t>
            </a:r>
            <a:r>
              <a:rPr lang="en-US" b="1" dirty="0" err="1"/>
              <a:t>tebranishi</a:t>
            </a:r>
            <a:r>
              <a:rPr lang="en-US" b="1" dirty="0"/>
              <a:t>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istemolchilar</a:t>
            </a:r>
            <a:r>
              <a:rPr lang="en-US" dirty="0"/>
              <a:t> </a:t>
            </a:r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zarbiy</a:t>
            </a:r>
            <a:r>
              <a:rPr lang="en-US" dirty="0"/>
              <a:t> </a:t>
            </a:r>
            <a:r>
              <a:rPr lang="en-US" dirty="0" err="1"/>
              <a:t>yuklama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ishlaganda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tarmoqida</a:t>
            </a:r>
            <a:r>
              <a:rPr lang="en-US" dirty="0"/>
              <a:t> </a:t>
            </a:r>
            <a:r>
              <a:rPr lang="en-US" dirty="0" err="1"/>
              <a:t>istemol</a:t>
            </a:r>
            <a:r>
              <a:rPr lang="en-US" dirty="0"/>
              <a:t> </a:t>
            </a:r>
            <a:r>
              <a:rPr lang="en-US" dirty="0" err="1"/>
              <a:t>qilayotgan</a:t>
            </a:r>
            <a:r>
              <a:rPr lang="en-US" dirty="0"/>
              <a:t> </a:t>
            </a:r>
            <a:r>
              <a:rPr lang="en-US" dirty="0" err="1"/>
              <a:t>quvvatda</a:t>
            </a:r>
            <a:r>
              <a:rPr lang="en-US" dirty="0"/>
              <a:t> </a:t>
            </a:r>
            <a:r>
              <a:rPr lang="en-US" dirty="0" err="1"/>
              <a:t>kuchli</a:t>
            </a:r>
            <a:r>
              <a:rPr lang="en-US" dirty="0"/>
              <a:t> </a:t>
            </a:r>
            <a:r>
              <a:rPr lang="en-US" dirty="0" err="1"/>
              <a:t>silkinish</a:t>
            </a:r>
            <a:r>
              <a:rPr lang="en-US" dirty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r>
              <a:rPr lang="en-US" dirty="0" err="1"/>
              <a:t>Buning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tarmoqda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ko‘lamda</a:t>
            </a:r>
            <a:r>
              <a:rPr lang="en-US" dirty="0"/>
              <a:t> </a:t>
            </a:r>
            <a:r>
              <a:rPr lang="en-US" dirty="0" err="1"/>
              <a:t>o‘zgaradi</a:t>
            </a:r>
            <a:r>
              <a:rPr lang="en-US" dirty="0"/>
              <a:t>. Bu </a:t>
            </a:r>
            <a:r>
              <a:rPr lang="en-US" dirty="0" err="1"/>
              <a:t>o‘zgarishlar</a:t>
            </a:r>
            <a:r>
              <a:rPr lang="en-US" dirty="0"/>
              <a:t> </a:t>
            </a:r>
            <a:r>
              <a:rPr lang="en-US" dirty="0" err="1"/>
              <a:t>prokat</a:t>
            </a:r>
            <a:r>
              <a:rPr lang="en-US" dirty="0"/>
              <a:t>, </a:t>
            </a:r>
            <a:r>
              <a:rPr lang="en-US" dirty="0" err="1"/>
              <a:t>mexanizm</a:t>
            </a:r>
            <a:r>
              <a:rPr lang="en-US" dirty="0"/>
              <a:t> </a:t>
            </a:r>
            <a:r>
              <a:rPr lang="en-US" dirty="0" err="1"/>
              <a:t>yuritkichlari</a:t>
            </a:r>
            <a:r>
              <a:rPr lang="en-US" dirty="0"/>
              <a:t>, </a:t>
            </a:r>
            <a:r>
              <a:rPr lang="en-US" dirty="0" err="1"/>
              <a:t>yoyli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pechlar</a:t>
            </a:r>
            <a:r>
              <a:rPr lang="en-US" dirty="0"/>
              <a:t>,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mashinalari</a:t>
            </a:r>
            <a:r>
              <a:rPr lang="en-US" dirty="0"/>
              <a:t> </a:t>
            </a:r>
            <a:r>
              <a:rPr lang="en-US" dirty="0" err="1"/>
              <a:t>ishlashi</a:t>
            </a:r>
            <a:r>
              <a:rPr lang="en-US" dirty="0"/>
              <a:t> </a:t>
            </a:r>
            <a:r>
              <a:rPr lang="en-US" dirty="0" err="1"/>
              <a:t>oqibatida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r>
              <a:rPr lang="en-US" dirty="0" err="1"/>
              <a:t>Natijada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tarmoqqa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ishlariga</a:t>
            </a:r>
            <a:r>
              <a:rPr lang="en-US" dirty="0"/>
              <a:t> ham </a:t>
            </a:r>
            <a:r>
              <a:rPr lang="en-US" dirty="0" err="1"/>
              <a:t>manfiy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ko‘rsatadi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mashinalarida</a:t>
            </a:r>
            <a:r>
              <a:rPr lang="en-US" dirty="0"/>
              <a:t> </a:t>
            </a:r>
            <a:r>
              <a:rPr lang="en-US" dirty="0" err="1"/>
              <a:t>hatto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ichida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tebranish</a:t>
            </a:r>
            <a:r>
              <a:rPr lang="en-US" dirty="0"/>
              <a:t> ham </a:t>
            </a:r>
            <a:r>
              <a:rPr lang="en-US" dirty="0" err="1"/>
              <a:t>payvand</a:t>
            </a:r>
            <a:r>
              <a:rPr lang="en-US" dirty="0"/>
              <a:t> </a:t>
            </a:r>
            <a:r>
              <a:rPr lang="en-US" dirty="0" err="1"/>
              <a:t>choki</a:t>
            </a:r>
            <a:r>
              <a:rPr lang="en-US" dirty="0"/>
              <a:t> </a:t>
            </a:r>
            <a:r>
              <a:rPr lang="en-US" dirty="0" err="1"/>
              <a:t>sifatiga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ko‘rsatadi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tebranish</a:t>
            </a:r>
            <a:r>
              <a:rPr lang="en-US" dirty="0"/>
              <a:t> </a:t>
            </a:r>
            <a:r>
              <a:rPr lang="en-US" dirty="0" err="1"/>
              <a:t>vaqtida</a:t>
            </a:r>
            <a:r>
              <a:rPr lang="en-US" dirty="0"/>
              <a:t>, agar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nominaldan</a:t>
            </a:r>
            <a:r>
              <a:rPr lang="en-US" dirty="0"/>
              <a:t> 15%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tushib</a:t>
            </a:r>
            <a:r>
              <a:rPr lang="en-US" dirty="0"/>
              <a:t> </a:t>
            </a:r>
            <a:r>
              <a:rPr lang="en-US" dirty="0" err="1"/>
              <a:t>kesa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ishlayotgan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yuritkichlarda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yurgizuvchilar</a:t>
            </a:r>
            <a:r>
              <a:rPr lang="en-US" dirty="0"/>
              <a:t> </a:t>
            </a:r>
            <a:r>
              <a:rPr lang="en-US" dirty="0" err="1"/>
              <a:t>uchib</a:t>
            </a:r>
            <a:r>
              <a:rPr lang="en-US" dirty="0"/>
              <a:t> </a:t>
            </a:r>
            <a:r>
              <a:rPr lang="en-US" dirty="0" err="1"/>
              <a:t>qolishi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Sinxron</a:t>
            </a:r>
            <a:r>
              <a:rPr lang="en-US" dirty="0"/>
              <a:t> </a:t>
            </a:r>
            <a:r>
              <a:rPr lang="en-US" dirty="0" err="1"/>
              <a:t>yuklamaga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korxonalarda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tebranishi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yuritmani</a:t>
            </a:r>
            <a:r>
              <a:rPr lang="en-US" dirty="0"/>
              <a:t> </a:t>
            </a:r>
            <a:r>
              <a:rPr lang="en-US" dirty="0" err="1"/>
              <a:t>sinxronizmdan</a:t>
            </a:r>
            <a:r>
              <a:rPr lang="en-US" dirty="0"/>
              <a:t> </a:t>
            </a:r>
            <a:r>
              <a:rPr lang="en-US" dirty="0" err="1"/>
              <a:t>chiqarishi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natijada</a:t>
            </a:r>
            <a:r>
              <a:rPr lang="en-US" dirty="0"/>
              <a:t> </a:t>
            </a:r>
            <a:r>
              <a:rPr lang="en-US" dirty="0" err="1"/>
              <a:t>texnologik</a:t>
            </a:r>
            <a:r>
              <a:rPr lang="en-US" dirty="0"/>
              <a:t> </a:t>
            </a:r>
            <a:r>
              <a:rPr lang="en-US" dirty="0" err="1"/>
              <a:t>jarayonning</a:t>
            </a:r>
            <a:r>
              <a:rPr lang="en-US" dirty="0"/>
              <a:t> </a:t>
            </a:r>
            <a:r>
              <a:rPr lang="en-US" dirty="0" err="1"/>
              <a:t>buzilishiga</a:t>
            </a:r>
            <a:r>
              <a:rPr lang="en-US" dirty="0"/>
              <a:t> </a:t>
            </a:r>
            <a:r>
              <a:rPr lang="en-US" dirty="0" err="1"/>
              <a:t>sabab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tebranishi</a:t>
            </a:r>
            <a:r>
              <a:rPr lang="en-US" dirty="0"/>
              <a:t> </a:t>
            </a:r>
            <a:r>
              <a:rPr lang="en-US" dirty="0" err="1"/>
              <a:t>yoritish</a:t>
            </a:r>
            <a:r>
              <a:rPr lang="en-US" dirty="0"/>
              <a:t> </a:t>
            </a:r>
            <a:r>
              <a:rPr lang="en-US" dirty="0" err="1"/>
              <a:t>uskunalariga</a:t>
            </a:r>
            <a:r>
              <a:rPr lang="en-US" dirty="0"/>
              <a:t> ham </a:t>
            </a:r>
            <a:r>
              <a:rPr lang="en-US" dirty="0" err="1"/>
              <a:t>yomon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ko‘rsatadi</a:t>
            </a:r>
            <a:r>
              <a:rPr lang="en-US" dirty="0"/>
              <a:t>. </a:t>
            </a:r>
            <a:r>
              <a:rPr lang="en-US" dirty="0" err="1"/>
              <a:t>Buning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mashinalar</a:t>
            </a:r>
            <a:r>
              <a:rPr lang="en-US" dirty="0"/>
              <a:t> </a:t>
            </a:r>
            <a:r>
              <a:rPr lang="en-US" dirty="0" err="1"/>
              <a:t>uchib</a:t>
            </a:r>
            <a:r>
              <a:rPr lang="en-US" dirty="0"/>
              <a:t> </a:t>
            </a:r>
            <a:r>
              <a:rPr lang="en-US" dirty="0" err="1"/>
              <a:t>yonadi</a:t>
            </a:r>
            <a:r>
              <a:rPr lang="en-US" dirty="0"/>
              <a:t>. </a:t>
            </a:r>
            <a:r>
              <a:rPr lang="en-US" dirty="0" err="1"/>
              <a:t>Lampalarning</a:t>
            </a:r>
            <a:r>
              <a:rPr lang="en-US" dirty="0"/>
              <a:t> </a:t>
            </a:r>
            <a:r>
              <a:rPr lang="en-US" dirty="0" err="1"/>
              <a:t>o‘chib</a:t>
            </a:r>
            <a:r>
              <a:rPr lang="en-US" dirty="0"/>
              <a:t> </a:t>
            </a:r>
            <a:r>
              <a:rPr lang="en-US" dirty="0" err="1"/>
              <a:t>yonishi</a:t>
            </a:r>
            <a:r>
              <a:rPr lang="en-US" dirty="0"/>
              <a:t> </a:t>
            </a:r>
            <a:r>
              <a:rPr lang="en-US" dirty="0" err="1"/>
              <a:t>insonlarga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etishi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Keskin</a:t>
            </a:r>
            <a:r>
              <a:rPr lang="en-US" dirty="0"/>
              <a:t> </a:t>
            </a:r>
            <a:r>
              <a:rPr lang="en-US" dirty="0" err="1"/>
              <a:t>o‘zgaruvchi</a:t>
            </a:r>
            <a:r>
              <a:rPr lang="en-US" dirty="0"/>
              <a:t> </a:t>
            </a:r>
            <a:r>
              <a:rPr lang="en-US" dirty="0" err="1"/>
              <a:t>yuklamalar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ishlaydigan</a:t>
            </a:r>
            <a:r>
              <a:rPr lang="en-US" dirty="0"/>
              <a:t> </a:t>
            </a:r>
            <a:r>
              <a:rPr lang="en-US" dirty="0" err="1"/>
              <a:t>yirik</a:t>
            </a:r>
            <a:r>
              <a:rPr lang="en-US" dirty="0"/>
              <a:t> </a:t>
            </a:r>
            <a:r>
              <a:rPr lang="en-US" dirty="0" err="1"/>
              <a:t>sinxron</a:t>
            </a:r>
            <a:r>
              <a:rPr lang="en-US" dirty="0"/>
              <a:t> </a:t>
            </a:r>
            <a:r>
              <a:rPr lang="en-US" dirty="0" err="1"/>
              <a:t>motorlarida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tebranishi</a:t>
            </a:r>
            <a:r>
              <a:rPr lang="en-US" dirty="0"/>
              <a:t> </a:t>
            </a:r>
            <a:r>
              <a:rPr lang="en-US" dirty="0" err="1"/>
              <a:t>metodlarni</a:t>
            </a:r>
            <a:r>
              <a:rPr lang="en-US" dirty="0"/>
              <a:t> </a:t>
            </a:r>
            <a:r>
              <a:rPr lang="en-US" dirty="0" err="1"/>
              <a:t>o‘tkinchi</a:t>
            </a:r>
            <a:r>
              <a:rPr lang="en-US" dirty="0"/>
              <a:t> </a:t>
            </a:r>
            <a:r>
              <a:rPr lang="en-US" dirty="0" err="1"/>
              <a:t>rejimda</a:t>
            </a:r>
            <a:r>
              <a:rPr lang="en-US" dirty="0"/>
              <a:t> </a:t>
            </a:r>
            <a:r>
              <a:rPr lang="en-US" dirty="0" err="1"/>
              <a:t>ishlashga</a:t>
            </a:r>
            <a:r>
              <a:rPr lang="en-US" dirty="0"/>
              <a:t> </a:t>
            </a:r>
            <a:r>
              <a:rPr lang="en-US" dirty="0" err="1"/>
              <a:t>majbur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natijada</a:t>
            </a:r>
            <a:r>
              <a:rPr lang="en-US" dirty="0"/>
              <a:t> u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qiladigan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nominaldan</a:t>
            </a:r>
            <a:r>
              <a:rPr lang="en-US" dirty="0"/>
              <a:t> </a:t>
            </a:r>
            <a:r>
              <a:rPr lang="en-US" dirty="0" err="1"/>
              <a:t>ortiq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528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191056"/>
              </p:ext>
            </p:extLst>
          </p:nvPr>
        </p:nvGraphicFramePr>
        <p:xfrm>
          <a:off x="1354347" y="421225"/>
          <a:ext cx="9118120" cy="4954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98400"/>
                <a:gridCol w="828175"/>
                <a:gridCol w="2491545"/>
              </a:tblGrid>
              <a:tr h="479320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Havo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liniyalari</a:t>
                      </a:r>
                      <a:r>
                        <a:rPr lang="ru-RU" sz="1400" dirty="0">
                          <a:effectLst/>
                        </a:rPr>
                        <a:t> (110, 220kV)  	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	</a:t>
                      </a:r>
                      <a:r>
                        <a:rPr lang="ru-RU" sz="1400" dirty="0" smtClean="0">
                          <a:effectLst/>
                        </a:rPr>
                        <a:t>0,125</a:t>
                      </a:r>
                      <a:r>
                        <a:rPr lang="en-US" sz="1400" dirty="0" smtClean="0">
                          <a:effectLst/>
                        </a:rPr>
                        <a:t>-</a:t>
                      </a:r>
                      <a:r>
                        <a:rPr lang="ru-RU" sz="1400" dirty="0" smtClean="0">
                          <a:effectLst/>
                        </a:rPr>
                        <a:t>0,5</a:t>
                      </a:r>
                      <a:r>
                        <a:rPr lang="ru-RU" sz="1400" dirty="0">
                          <a:effectLst/>
                        </a:rPr>
                        <a:t>;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666758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Kabel liniyalari (6, 10kV) 	 	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	1,25 </a:t>
                      </a:r>
                      <a:r>
                        <a:rPr lang="en-US" sz="1400" dirty="0" smtClean="0">
                          <a:effectLst/>
                        </a:rPr>
                        <a:t>-</a:t>
                      </a:r>
                      <a:r>
                        <a:rPr lang="ru-RU" sz="1400" dirty="0" smtClean="0">
                          <a:effectLst/>
                        </a:rPr>
                        <a:t>5</a:t>
                      </a:r>
                      <a:r>
                        <a:rPr lang="ru-RU" sz="1400" dirty="0">
                          <a:effectLst/>
                        </a:rPr>
                        <a:t>;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65826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Tok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o‘tkazgichlari</a:t>
                      </a:r>
                      <a:r>
                        <a:rPr lang="ru-RU" sz="1400" dirty="0">
                          <a:effectLst/>
                        </a:rPr>
                        <a:t> (</a:t>
                      </a:r>
                      <a:r>
                        <a:rPr lang="ru-RU" sz="1400" dirty="0" smtClean="0">
                          <a:effectLst/>
                        </a:rPr>
                        <a:t>6</a:t>
                      </a:r>
                      <a:r>
                        <a:rPr lang="en-US" sz="1400" dirty="0" smtClean="0">
                          <a:effectLst/>
                        </a:rPr>
                        <a:t>-</a:t>
                      </a:r>
                      <a:r>
                        <a:rPr lang="ru-RU" sz="1400" dirty="0" smtClean="0">
                          <a:effectLst/>
                        </a:rPr>
                        <a:t>10kV</a:t>
                      </a:r>
                      <a:r>
                        <a:rPr lang="ru-RU" sz="1400" dirty="0">
                          <a:effectLst/>
                        </a:rPr>
                        <a:t>) 	 	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	</a:t>
                      </a:r>
                      <a:r>
                        <a:rPr lang="ru-RU" sz="1400" dirty="0" smtClean="0">
                          <a:effectLst/>
                        </a:rPr>
                        <a:t>0,04</a:t>
                      </a:r>
                      <a:r>
                        <a:rPr lang="en-US" sz="1400" dirty="0" smtClean="0">
                          <a:effectLst/>
                        </a:rPr>
                        <a:t>-</a:t>
                      </a:r>
                      <a:r>
                        <a:rPr lang="ru-RU" sz="1400" dirty="0" smtClean="0">
                          <a:effectLst/>
                        </a:rPr>
                        <a:t>0,11</a:t>
                      </a:r>
                      <a:r>
                        <a:rPr lang="ru-RU" sz="1400" dirty="0">
                          <a:effectLst/>
                        </a:rPr>
                        <a:t>;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65826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Transformatorlar</a:t>
                      </a:r>
                      <a:r>
                        <a:rPr lang="ru-RU" sz="1400" dirty="0">
                          <a:effectLst/>
                        </a:rPr>
                        <a:t> (</a:t>
                      </a:r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en-US" sz="1400" dirty="0" smtClean="0">
                          <a:effectLst/>
                        </a:rPr>
                        <a:t>,</a:t>
                      </a:r>
                      <a:r>
                        <a:rPr lang="ru-RU" sz="1400" dirty="0" smtClean="0">
                          <a:effectLst/>
                        </a:rPr>
                        <a:t>5</a:t>
                      </a:r>
                      <a:r>
                        <a:rPr lang="en-US" sz="1400" baseline="0" dirty="0" smtClean="0">
                          <a:effectLst/>
                        </a:rPr>
                        <a:t> - </a:t>
                      </a:r>
                      <a:r>
                        <a:rPr lang="ru-RU" sz="1400" dirty="0" smtClean="0">
                          <a:effectLst/>
                        </a:rPr>
                        <a:t>6,3</a:t>
                      </a:r>
                      <a:r>
                        <a:rPr lang="ru-RU" sz="1400" dirty="0">
                          <a:effectLst/>
                        </a:rPr>
                        <a:t>) 	 	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0,06</a:t>
                      </a:r>
                      <a:r>
                        <a:rPr lang="en-US" sz="1400" dirty="0" smtClean="0">
                          <a:effectLst/>
                        </a:rPr>
                        <a:t>-</a:t>
                      </a:r>
                      <a:r>
                        <a:rPr lang="ru-RU" sz="1400" dirty="0" smtClean="0">
                          <a:effectLst/>
                        </a:rPr>
                        <a:t>0,143</a:t>
                      </a:r>
                      <a:r>
                        <a:rPr lang="ru-RU" sz="1400" dirty="0">
                          <a:effectLst/>
                        </a:rPr>
                        <a:t>;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66758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Transformatorlar</a:t>
                      </a:r>
                      <a:r>
                        <a:rPr lang="ru-RU" sz="1400" dirty="0">
                          <a:effectLst/>
                        </a:rPr>
                        <a:t> (</a:t>
                      </a:r>
                      <a:r>
                        <a:rPr lang="ru-RU" sz="1400" dirty="0" smtClean="0">
                          <a:effectLst/>
                        </a:rPr>
                        <a:t>63</a:t>
                      </a:r>
                      <a:r>
                        <a:rPr lang="en-US" sz="1400" dirty="0" smtClean="0">
                          <a:effectLst/>
                        </a:rPr>
                        <a:t>-</a:t>
                      </a:r>
                      <a:r>
                        <a:rPr lang="ru-RU" sz="1400" dirty="0" smtClean="0">
                          <a:effectLst/>
                        </a:rPr>
                        <a:t>500MVA</a:t>
                      </a:r>
                      <a:r>
                        <a:rPr lang="ru-RU" sz="1400" dirty="0">
                          <a:effectLst/>
                        </a:rPr>
                        <a:t>) 	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	</a:t>
                      </a:r>
                      <a:r>
                        <a:rPr lang="ru-RU" sz="1400" dirty="0" smtClean="0">
                          <a:effectLst/>
                        </a:rPr>
                        <a:t>0,02</a:t>
                      </a:r>
                      <a:r>
                        <a:rPr lang="en-US" sz="1400" dirty="0" smtClean="0">
                          <a:effectLst/>
                        </a:rPr>
                        <a:t>-</a:t>
                      </a:r>
                      <a:r>
                        <a:rPr lang="ru-RU" sz="1400" dirty="0" smtClean="0">
                          <a:effectLst/>
                        </a:rPr>
                        <a:t>0,05</a:t>
                      </a:r>
                      <a:r>
                        <a:rPr lang="ru-RU" sz="1400" dirty="0">
                          <a:effectLst/>
                        </a:rPr>
                        <a:t>;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66758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Reaktorlar</a:t>
                      </a:r>
                      <a:r>
                        <a:rPr lang="ru-RU" sz="1400" dirty="0">
                          <a:effectLst/>
                        </a:rPr>
                        <a:t> (</a:t>
                      </a:r>
                      <a:r>
                        <a:rPr lang="ru-RU" sz="1400" dirty="0" smtClean="0">
                          <a:effectLst/>
                        </a:rPr>
                        <a:t>6</a:t>
                      </a:r>
                      <a:r>
                        <a:rPr lang="en-US" sz="1400" dirty="0" smtClean="0">
                          <a:effectLst/>
                        </a:rPr>
                        <a:t>-</a:t>
                      </a:r>
                      <a:r>
                        <a:rPr lang="ru-RU" sz="1400" dirty="0" smtClean="0">
                          <a:effectLst/>
                        </a:rPr>
                        <a:t>10</a:t>
                      </a:r>
                      <a:r>
                        <a:rPr lang="ru-RU" sz="1400" dirty="0">
                          <a:effectLst/>
                        </a:rPr>
                        <a:t>, 1000A </a:t>
                      </a:r>
                      <a:r>
                        <a:rPr lang="ru-RU" sz="1400" dirty="0" err="1">
                          <a:effectLst/>
                        </a:rPr>
                        <a:t>gacha</a:t>
                      </a:r>
                      <a:r>
                        <a:rPr lang="ru-RU" sz="1400" dirty="0">
                          <a:effectLst/>
                        </a:rPr>
                        <a:t>) 	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0,02</a:t>
                      </a:r>
                      <a:r>
                        <a:rPr lang="en-US" sz="1400" dirty="0" smtClean="0">
                          <a:effectLst/>
                        </a:rPr>
                        <a:t>-</a:t>
                      </a:r>
                      <a:r>
                        <a:rPr lang="ru-RU" sz="1400" dirty="0" smtClean="0">
                          <a:effectLst/>
                        </a:rPr>
                        <a:t>0,067</a:t>
                      </a:r>
                      <a:r>
                        <a:rPr lang="ru-RU" sz="1400" dirty="0">
                          <a:effectLst/>
                        </a:rPr>
                        <a:t>;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65826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Par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turbinali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generatorlar</a:t>
                      </a:r>
                      <a:r>
                        <a:rPr lang="ru-RU" sz="1400" dirty="0">
                          <a:effectLst/>
                        </a:rPr>
                        <a:t> (</a:t>
                      </a:r>
                      <a:r>
                        <a:rPr lang="ru-RU" sz="1400" dirty="0" smtClean="0">
                          <a:effectLst/>
                        </a:rPr>
                        <a:t>12</a:t>
                      </a:r>
                      <a:r>
                        <a:rPr lang="en-US" sz="1400" dirty="0" smtClean="0">
                          <a:effectLst/>
                        </a:rPr>
                        <a:t>-</a:t>
                      </a:r>
                      <a:r>
                        <a:rPr lang="ru-RU" sz="1400" dirty="0" smtClean="0">
                          <a:effectLst/>
                        </a:rPr>
                        <a:t>60 </a:t>
                      </a:r>
                      <a:r>
                        <a:rPr lang="ru-RU" sz="1400" dirty="0" err="1">
                          <a:effectLst/>
                        </a:rPr>
                        <a:t>MVt</a:t>
                      </a:r>
                      <a:r>
                        <a:rPr lang="ru-RU" sz="1400" dirty="0">
                          <a:effectLst/>
                        </a:rPr>
                        <a:t>)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0,012</a:t>
                      </a:r>
                      <a:r>
                        <a:rPr lang="en-US" sz="1400" dirty="0" smtClean="0">
                          <a:effectLst/>
                        </a:rPr>
                        <a:t>-</a:t>
                      </a:r>
                      <a:r>
                        <a:rPr lang="ru-RU" sz="1400" dirty="0" smtClean="0">
                          <a:effectLst/>
                        </a:rPr>
                        <a:t>0,02</a:t>
                      </a:r>
                      <a:r>
                        <a:rPr lang="ru-RU" sz="1400" dirty="0">
                          <a:effectLst/>
                        </a:rPr>
                        <a:t>;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77455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Par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turbinali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generatorlar</a:t>
                      </a:r>
                      <a:r>
                        <a:rPr lang="ru-RU" sz="1400" dirty="0">
                          <a:effectLst/>
                        </a:rPr>
                        <a:t> (</a:t>
                      </a:r>
                      <a:r>
                        <a:rPr lang="ru-RU" sz="1400" dirty="0" smtClean="0">
                          <a:effectLst/>
                        </a:rPr>
                        <a:t>100</a:t>
                      </a:r>
                      <a:r>
                        <a:rPr lang="en-US" sz="1400" dirty="0" smtClean="0">
                          <a:effectLst/>
                        </a:rPr>
                        <a:t>-</a:t>
                      </a:r>
                      <a:r>
                        <a:rPr lang="ru-RU" sz="1400" dirty="0" smtClean="0">
                          <a:effectLst/>
                        </a:rPr>
                        <a:t>500 </a:t>
                      </a:r>
                      <a:r>
                        <a:rPr lang="ru-RU" sz="1400" dirty="0" err="1">
                          <a:effectLst/>
                        </a:rPr>
                        <a:t>MVt</a:t>
                      </a:r>
                      <a:r>
                        <a:rPr lang="ru-RU" sz="1400" dirty="0">
                          <a:effectLst/>
                        </a:rPr>
                        <a:t>)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0,0075</a:t>
                      </a:r>
                      <a:r>
                        <a:rPr lang="en-US" sz="1400" dirty="0" smtClean="0">
                          <a:effectLst/>
                        </a:rPr>
                        <a:t>-</a:t>
                      </a:r>
                      <a:r>
                        <a:rPr lang="ru-RU" sz="1400" dirty="0" smtClean="0">
                          <a:effectLst/>
                        </a:rPr>
                        <a:t>0,01</a:t>
                      </a:r>
                      <a:r>
                        <a:rPr lang="ru-RU" sz="1400" dirty="0">
                          <a:effectLst/>
                        </a:rPr>
                        <a:t>: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56933" y="5686303"/>
            <a:ext cx="60530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Elektr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tarmoqi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elementlari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aktiv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reaktiv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qarshiliklar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nisbati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quyidagicha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Taqsimlovchi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tarmoqlardagi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nimstansiyalar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0,067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yuqori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303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Kuchlanish</a:t>
            </a:r>
            <a:r>
              <a:rPr lang="en-US" b="1" dirty="0"/>
              <a:t> </a:t>
            </a:r>
            <a:r>
              <a:rPr lang="en-US" b="1" dirty="0" err="1"/>
              <a:t>tebranishini</a:t>
            </a:r>
            <a:r>
              <a:rPr lang="en-US" b="1" dirty="0"/>
              <a:t> </a:t>
            </a:r>
            <a:r>
              <a:rPr lang="en-US" b="1" dirty="0" err="1"/>
              <a:t>chegaralovchi</a:t>
            </a:r>
            <a:r>
              <a:rPr lang="en-US" b="1" dirty="0"/>
              <a:t> </a:t>
            </a:r>
            <a:r>
              <a:rPr lang="en-US" b="1" dirty="0" err="1"/>
              <a:t>qurulmalar</a:t>
            </a:r>
            <a:r>
              <a:rPr lang="en-US" b="1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2052918"/>
            <a:ext cx="11258341" cy="419548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navbatda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qo‘shimcha</a:t>
            </a:r>
            <a:r>
              <a:rPr lang="en-US" dirty="0"/>
              <a:t> </a:t>
            </a:r>
            <a:r>
              <a:rPr lang="en-US" dirty="0" err="1"/>
              <a:t>sarf</a:t>
            </a:r>
            <a:r>
              <a:rPr lang="en-US" dirty="0"/>
              <a:t>–</a:t>
            </a:r>
            <a:r>
              <a:rPr lang="en-US" dirty="0" err="1"/>
              <a:t>harajatlar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etadigan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ta’minoti</a:t>
            </a:r>
            <a:r>
              <a:rPr lang="en-US" dirty="0"/>
              <a:t> </a:t>
            </a:r>
            <a:r>
              <a:rPr lang="en-US" dirty="0" err="1"/>
              <a:t>sxemasining</a:t>
            </a:r>
            <a:r>
              <a:rPr lang="en-US" dirty="0"/>
              <a:t> optimal (</a:t>
            </a:r>
            <a:r>
              <a:rPr lang="en-US" dirty="0" err="1"/>
              <a:t>qulay</a:t>
            </a:r>
            <a:r>
              <a:rPr lang="en-US" dirty="0"/>
              <a:t>) </a:t>
            </a:r>
            <a:r>
              <a:rPr lang="en-US" dirty="0" err="1"/>
              <a:t>yechimlari</a:t>
            </a:r>
            <a:r>
              <a:rPr lang="en-US" dirty="0"/>
              <a:t> </a:t>
            </a:r>
            <a:r>
              <a:rPr lang="en-US" dirty="0" err="1"/>
              <a:t>ko‘zda</a:t>
            </a:r>
            <a:r>
              <a:rPr lang="en-US" dirty="0"/>
              <a:t> </a:t>
            </a:r>
            <a:r>
              <a:rPr lang="en-US" dirty="0" err="1"/>
              <a:t>tutilgan</a:t>
            </a:r>
            <a:r>
              <a:rPr lang="en-US" dirty="0"/>
              <a:t>: </a:t>
            </a:r>
            <a:endParaRPr lang="ru-RU" dirty="0"/>
          </a:p>
          <a:p>
            <a:r>
              <a:rPr lang="en-US" dirty="0"/>
              <a:t>–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manbalarini</a:t>
            </a:r>
            <a:r>
              <a:rPr lang="en-US" dirty="0"/>
              <a:t> </a:t>
            </a:r>
            <a:r>
              <a:rPr lang="en-US" dirty="0" err="1"/>
              <a:t>keskin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yuklamali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qiluvchiga</a:t>
            </a:r>
            <a:r>
              <a:rPr lang="en-US" dirty="0"/>
              <a:t> </a:t>
            </a:r>
            <a:r>
              <a:rPr lang="en-US" dirty="0" err="1"/>
              <a:t>yaqinlashtirish</a:t>
            </a:r>
            <a:r>
              <a:rPr lang="en-US" dirty="0"/>
              <a:t>; </a:t>
            </a:r>
            <a:endParaRPr lang="ru-RU" dirty="0"/>
          </a:p>
          <a:p>
            <a:r>
              <a:rPr lang="en-US" dirty="0"/>
              <a:t>–</a:t>
            </a:r>
            <a:r>
              <a:rPr lang="en-US" dirty="0" err="1"/>
              <a:t>keskin</a:t>
            </a:r>
            <a:r>
              <a:rPr lang="en-US" dirty="0"/>
              <a:t> </a:t>
            </a:r>
            <a:r>
              <a:rPr lang="en-US" dirty="0" err="1"/>
              <a:t>o‘zgaruvchi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sokin</a:t>
            </a:r>
            <a:r>
              <a:rPr lang="en-US" dirty="0"/>
              <a:t> </a:t>
            </a:r>
            <a:r>
              <a:rPr lang="en-US" dirty="0" err="1"/>
              <a:t>yuklamalari</a:t>
            </a:r>
            <a:r>
              <a:rPr lang="en-US" dirty="0"/>
              <a:t> </a:t>
            </a:r>
            <a:r>
              <a:rPr lang="en-US" dirty="0" err="1"/>
              <a:t>ayrim</a:t>
            </a:r>
            <a:r>
              <a:rPr lang="en-US" dirty="0"/>
              <a:t> </a:t>
            </a:r>
            <a:r>
              <a:rPr lang="en-US" dirty="0" err="1"/>
              <a:t>transformator</a:t>
            </a:r>
            <a:r>
              <a:rPr lang="en-US" dirty="0"/>
              <a:t>–</a:t>
            </a:r>
            <a:r>
              <a:rPr lang="en-US" dirty="0" err="1"/>
              <a:t>lardan</a:t>
            </a:r>
            <a:r>
              <a:rPr lang="en-US" dirty="0"/>
              <a:t> </a:t>
            </a:r>
            <a:r>
              <a:rPr lang="en-US" dirty="0" err="1"/>
              <a:t>ta’minlash</a:t>
            </a:r>
            <a:r>
              <a:rPr lang="en-US" dirty="0"/>
              <a:t>;  </a:t>
            </a:r>
            <a:endParaRPr lang="ru-RU" dirty="0"/>
          </a:p>
          <a:p>
            <a:r>
              <a:rPr lang="en-US" dirty="0"/>
              <a:t>–</a:t>
            </a:r>
            <a:r>
              <a:rPr lang="en-US" dirty="0" err="1"/>
              <a:t>keskin</a:t>
            </a:r>
            <a:r>
              <a:rPr lang="en-US" dirty="0"/>
              <a:t> </a:t>
            </a:r>
            <a:r>
              <a:rPr lang="en-US" dirty="0" err="1"/>
              <a:t>o‘zgaruvchi</a:t>
            </a:r>
            <a:r>
              <a:rPr lang="en-US" dirty="0"/>
              <a:t> </a:t>
            </a:r>
            <a:r>
              <a:rPr lang="en-US" dirty="0" err="1"/>
              <a:t>yuklamali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qiluvchilarni</a:t>
            </a:r>
            <a:r>
              <a:rPr lang="en-US" dirty="0"/>
              <a:t> </a:t>
            </a:r>
            <a:r>
              <a:rPr lang="en-US" dirty="0" err="1"/>
              <a:t>ta’minlovchi</a:t>
            </a:r>
            <a:r>
              <a:rPr lang="en-US" dirty="0"/>
              <a:t> </a:t>
            </a:r>
            <a:r>
              <a:rPr lang="en-US" dirty="0" err="1"/>
              <a:t>tarmoqlardagi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tutashuv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optimal </a:t>
            </a:r>
            <a:r>
              <a:rPr lang="en-US" dirty="0" err="1"/>
              <a:t>darajasini</a:t>
            </a:r>
            <a:r>
              <a:rPr lang="en-US" dirty="0"/>
              <a:t> 750–10000 MVA </a:t>
            </a:r>
            <a:r>
              <a:rPr lang="en-US" dirty="0" err="1"/>
              <a:t>chegarasida</a:t>
            </a:r>
            <a:r>
              <a:rPr lang="en-US" dirty="0"/>
              <a:t> </a:t>
            </a:r>
            <a:r>
              <a:rPr lang="en-US" dirty="0" err="1"/>
              <a:t>ushlab</a:t>
            </a:r>
            <a:r>
              <a:rPr lang="en-US" dirty="0"/>
              <a:t> </a:t>
            </a:r>
            <a:r>
              <a:rPr lang="en-US" dirty="0" err="1"/>
              <a:t>turishga</a:t>
            </a:r>
            <a:r>
              <a:rPr lang="en-US" dirty="0"/>
              <a:t> </a:t>
            </a:r>
            <a:r>
              <a:rPr lang="en-US" dirty="0" err="1"/>
              <a:t>erishish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Agarda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tadbirlar</a:t>
            </a:r>
            <a:r>
              <a:rPr lang="en-US" dirty="0"/>
              <a:t> </a:t>
            </a:r>
            <a:r>
              <a:rPr lang="en-US" dirty="0" err="1"/>
              <a:t>yetarli</a:t>
            </a:r>
            <a:r>
              <a:rPr lang="en-US" dirty="0"/>
              <a:t> </a:t>
            </a:r>
            <a:r>
              <a:rPr lang="en-US" dirty="0" err="1"/>
              <a:t>bo‘lmasa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o‘zgarish</a:t>
            </a:r>
            <a:r>
              <a:rPr lang="en-US" dirty="0"/>
              <a:t> </a:t>
            </a:r>
            <a:r>
              <a:rPr lang="en-US" dirty="0" err="1"/>
              <a:t>ko‘lamini</a:t>
            </a:r>
            <a:r>
              <a:rPr lang="en-US" dirty="0"/>
              <a:t> </a:t>
            </a:r>
            <a:r>
              <a:rPr lang="en-US" dirty="0" err="1"/>
              <a:t>kamaytirish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qurilma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uskunalarni</a:t>
            </a:r>
            <a:r>
              <a:rPr lang="en-US" dirty="0"/>
              <a:t> </a:t>
            </a:r>
            <a:r>
              <a:rPr lang="en-US" dirty="0" err="1"/>
              <a:t>qo‘llash</a:t>
            </a:r>
            <a:r>
              <a:rPr lang="en-US" dirty="0"/>
              <a:t> </a:t>
            </a:r>
            <a:r>
              <a:rPr lang="en-US" dirty="0" err="1"/>
              <a:t>ko‘zda</a:t>
            </a:r>
            <a:r>
              <a:rPr lang="en-US" dirty="0"/>
              <a:t> </a:t>
            </a:r>
            <a:r>
              <a:rPr lang="en-US" dirty="0" err="1"/>
              <a:t>tutiladi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4934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9871"/>
          </a:xfrm>
        </p:spPr>
        <p:txBody>
          <a:bodyPr/>
          <a:lstStyle/>
          <a:p>
            <a:pPr algn="ctr"/>
            <a:r>
              <a:rPr lang="en-US" b="1" dirty="0" err="1"/>
              <a:t>Kuchlanishdagi</a:t>
            </a:r>
            <a:r>
              <a:rPr lang="en-US" b="1" dirty="0"/>
              <a:t> </a:t>
            </a:r>
            <a:r>
              <a:rPr lang="en-US" b="1" dirty="0" err="1"/>
              <a:t>chetlashishlar</a:t>
            </a:r>
            <a:r>
              <a:rPr lang="en-US" b="1" dirty="0"/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396" y="1164567"/>
            <a:ext cx="11973464" cy="559854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Kulanish</a:t>
            </a:r>
            <a:r>
              <a:rPr lang="en-US" dirty="0"/>
              <a:t> </a:t>
            </a:r>
            <a:r>
              <a:rPr lang="en-US" dirty="0" err="1"/>
              <a:t>chetlashishi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/>
              <a:t>ta’minoti</a:t>
            </a:r>
            <a:r>
              <a:rPr lang="en-US" dirty="0"/>
              <a:t> </a:t>
            </a:r>
            <a:r>
              <a:rPr lang="en-US" dirty="0" err="1"/>
              <a:t>tizimining</a:t>
            </a:r>
            <a:r>
              <a:rPr lang="en-US" dirty="0"/>
              <a:t> </a:t>
            </a:r>
            <a:r>
              <a:rPr lang="en-US" dirty="0" err="1"/>
              <a:t>barqaror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rejimida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haqiqiy</a:t>
            </a:r>
            <a:r>
              <a:rPr lang="en-US" dirty="0"/>
              <a:t> </a:t>
            </a:r>
            <a:r>
              <a:rPr lang="en-US" dirty="0" err="1"/>
              <a:t>qiymatining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nominal </a:t>
            </a:r>
            <a:r>
              <a:rPr lang="en-US" dirty="0" err="1"/>
              <a:t>qiymatidan</a:t>
            </a:r>
            <a:r>
              <a:rPr lang="en-US" dirty="0"/>
              <a:t> </a:t>
            </a:r>
            <a:r>
              <a:rPr lang="en-US" dirty="0" err="1"/>
              <a:t>farqi</a:t>
            </a:r>
            <a:r>
              <a:rPr lang="en-US" dirty="0"/>
              <a:t> </a:t>
            </a:r>
            <a:r>
              <a:rPr lang="en-US" dirty="0" err="1"/>
              <a:t>tushuniladi</a:t>
            </a:r>
            <a:r>
              <a:rPr lang="en-US" dirty="0"/>
              <a:t>.  </a:t>
            </a:r>
            <a:endParaRPr lang="ru-RU" dirty="0"/>
          </a:p>
          <a:p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chetlashishi</a:t>
            </a:r>
            <a:r>
              <a:rPr lang="en-US" dirty="0"/>
              <a:t> </a:t>
            </a:r>
            <a:r>
              <a:rPr lang="en-US" dirty="0" err="1"/>
              <a:t>tarmoqning</a:t>
            </a:r>
            <a:r>
              <a:rPr lang="en-US" dirty="0"/>
              <a:t> u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nuqtasida</a:t>
            </a:r>
            <a:r>
              <a:rPr lang="en-US" dirty="0"/>
              <a:t> </a:t>
            </a:r>
            <a:r>
              <a:rPr lang="en-US" dirty="0" err="1"/>
              <a:t>yuklama</a:t>
            </a:r>
            <a:r>
              <a:rPr lang="en-US" dirty="0"/>
              <a:t> </a:t>
            </a:r>
            <a:r>
              <a:rPr lang="en-US" dirty="0" err="1"/>
              <a:t>o‘zgarishi</a:t>
            </a:r>
            <a:r>
              <a:rPr lang="en-US" dirty="0"/>
              <a:t> </a:t>
            </a:r>
            <a:r>
              <a:rPr lang="en-US" dirty="0" err="1"/>
              <a:t>ta’sirida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grafigiga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oshadi</a:t>
            </a:r>
            <a:r>
              <a:rPr lang="en-US" dirty="0"/>
              <a:t>.  </a:t>
            </a:r>
            <a:endParaRPr lang="ru-RU" dirty="0"/>
          </a:p>
          <a:p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jihozlarining</a:t>
            </a:r>
            <a:r>
              <a:rPr lang="en-US" dirty="0"/>
              <a:t> </a:t>
            </a:r>
            <a:r>
              <a:rPr lang="en-US" dirty="0" err="1"/>
              <a:t>ishlashiga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chetlashishlari</a:t>
            </a:r>
            <a:r>
              <a:rPr lang="en-US" dirty="0"/>
              <a:t> </a:t>
            </a:r>
            <a:r>
              <a:rPr lang="en-US" dirty="0" err="1"/>
              <a:t>quyidagicha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o‘tkazadi</a:t>
            </a:r>
            <a:r>
              <a:rPr lang="en-US" dirty="0"/>
              <a:t>:  </a:t>
            </a:r>
            <a:endParaRPr lang="ru-RU" dirty="0"/>
          </a:p>
          <a:p>
            <a:pPr marL="0" indent="0">
              <a:buNone/>
            </a:pPr>
            <a:r>
              <a:rPr lang="ru-RU" b="1" dirty="0" err="1"/>
              <a:t>Texnologik</a:t>
            </a:r>
            <a:r>
              <a:rPr lang="ru-RU" b="1" dirty="0"/>
              <a:t> </a:t>
            </a:r>
            <a:r>
              <a:rPr lang="ru-RU" b="1" dirty="0" err="1"/>
              <a:t>qurulmalarda</a:t>
            </a:r>
            <a:r>
              <a:rPr lang="ru-RU" b="1" dirty="0"/>
              <a:t>:  </a:t>
            </a:r>
            <a:endParaRPr lang="ru-RU" dirty="0"/>
          </a:p>
          <a:p>
            <a:pPr lvl="0" fontAlgn="base"/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pasayganda</a:t>
            </a:r>
            <a:r>
              <a:rPr lang="en-US" dirty="0"/>
              <a:t> </a:t>
            </a:r>
            <a:r>
              <a:rPr lang="en-US" dirty="0" err="1"/>
              <a:t>texnologik</a:t>
            </a:r>
            <a:r>
              <a:rPr lang="en-US" dirty="0"/>
              <a:t> </a:t>
            </a:r>
            <a:r>
              <a:rPr lang="en-US" dirty="0" err="1"/>
              <a:t>jarayon</a:t>
            </a:r>
            <a:r>
              <a:rPr lang="en-US" dirty="0"/>
              <a:t> </a:t>
            </a:r>
            <a:r>
              <a:rPr lang="en-US" dirty="0" err="1"/>
              <a:t>sezilarli</a:t>
            </a:r>
            <a:r>
              <a:rPr lang="en-US" dirty="0"/>
              <a:t> </a:t>
            </a:r>
            <a:r>
              <a:rPr lang="en-US" dirty="0" err="1"/>
              <a:t>tdarajada</a:t>
            </a:r>
            <a:r>
              <a:rPr lang="en-US" dirty="0"/>
              <a:t> </a:t>
            </a:r>
            <a:r>
              <a:rPr lang="en-US" dirty="0" err="1"/>
              <a:t>yomonlashadi</a:t>
            </a:r>
            <a:r>
              <a:rPr lang="en-US" dirty="0"/>
              <a:t>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davomiyligi</a:t>
            </a:r>
            <a:r>
              <a:rPr lang="en-US" dirty="0"/>
              <a:t> </a:t>
            </a:r>
            <a:r>
              <a:rPr lang="en-US" dirty="0" err="1"/>
              <a:t>ortadi</a:t>
            </a:r>
            <a:r>
              <a:rPr lang="en-US" dirty="0"/>
              <a:t>. </a:t>
            </a:r>
            <a:r>
              <a:rPr lang="ru-RU" dirty="0" err="1"/>
              <a:t>Ishlab</a:t>
            </a:r>
            <a:r>
              <a:rPr lang="ru-RU" dirty="0"/>
              <a:t> </a:t>
            </a:r>
            <a:r>
              <a:rPr lang="ru-RU" dirty="0" err="1"/>
              <a:t>chiqarishning</a:t>
            </a:r>
            <a:r>
              <a:rPr lang="ru-RU" dirty="0"/>
              <a:t> </a:t>
            </a:r>
            <a:r>
              <a:rPr lang="ru-RU" dirty="0" err="1"/>
              <a:t>tan</a:t>
            </a:r>
            <a:r>
              <a:rPr lang="ru-RU" dirty="0"/>
              <a:t> </a:t>
            </a:r>
            <a:r>
              <a:rPr lang="ru-RU" dirty="0" err="1"/>
              <a:t>narxi</a:t>
            </a:r>
            <a:r>
              <a:rPr lang="ru-RU" dirty="0"/>
              <a:t> </a:t>
            </a:r>
            <a:r>
              <a:rPr lang="ru-RU" dirty="0" err="1"/>
              <a:t>ortadi</a:t>
            </a:r>
            <a:r>
              <a:rPr lang="ru-RU" dirty="0"/>
              <a:t>. </a:t>
            </a:r>
          </a:p>
          <a:p>
            <a:pPr lvl="0" fontAlgn="base"/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ortganda</a:t>
            </a:r>
            <a:r>
              <a:rPr lang="en-US" dirty="0"/>
              <a:t> </a:t>
            </a:r>
            <a:r>
              <a:rPr lang="en-US" dirty="0" err="1"/>
              <a:t>jihozlarning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muddati</a:t>
            </a:r>
            <a:r>
              <a:rPr lang="en-US" dirty="0"/>
              <a:t> </a:t>
            </a:r>
            <a:r>
              <a:rPr lang="en-US" dirty="0" err="1"/>
              <a:t>qisqaradi</a:t>
            </a:r>
            <a:r>
              <a:rPr lang="en-US" dirty="0"/>
              <a:t>, </a:t>
            </a:r>
            <a:r>
              <a:rPr lang="en-US" dirty="0" err="1"/>
              <a:t>avariya</a:t>
            </a:r>
            <a:r>
              <a:rPr lang="en-US" dirty="0"/>
              <a:t> </a:t>
            </a:r>
            <a:r>
              <a:rPr lang="en-US" dirty="0" err="1"/>
              <a:t>holati</a:t>
            </a:r>
            <a:r>
              <a:rPr lang="en-US" dirty="0"/>
              <a:t> </a:t>
            </a:r>
            <a:r>
              <a:rPr lang="en-US" dirty="0" err="1"/>
              <a:t>ehtimolligi</a:t>
            </a:r>
            <a:r>
              <a:rPr lang="en-US" dirty="0"/>
              <a:t> </a:t>
            </a:r>
            <a:r>
              <a:rPr lang="en-US" dirty="0" err="1"/>
              <a:t>ortadi</a:t>
            </a:r>
            <a:r>
              <a:rPr lang="en-US" dirty="0"/>
              <a:t>. </a:t>
            </a:r>
            <a:endParaRPr lang="ru-RU" dirty="0"/>
          </a:p>
          <a:p>
            <a:pPr lvl="0" fontAlgn="base"/>
            <a:r>
              <a:rPr lang="en-US" dirty="0" err="1"/>
              <a:t>Kuchlanishning</a:t>
            </a:r>
            <a:r>
              <a:rPr lang="en-US" dirty="0"/>
              <a:t> </a:t>
            </a:r>
            <a:r>
              <a:rPr lang="en-US" dirty="0" err="1"/>
              <a:t>sezilarli</a:t>
            </a:r>
            <a:r>
              <a:rPr lang="en-US" dirty="0"/>
              <a:t> </a:t>
            </a:r>
            <a:r>
              <a:rPr lang="en-US" dirty="0" err="1"/>
              <a:t>cheklanishlarida</a:t>
            </a:r>
            <a:r>
              <a:rPr lang="en-US" dirty="0"/>
              <a:t> </a:t>
            </a:r>
            <a:r>
              <a:rPr lang="en-US" dirty="0" err="1"/>
              <a:t>texnologik</a:t>
            </a:r>
            <a:r>
              <a:rPr lang="en-US" dirty="0"/>
              <a:t> </a:t>
            </a:r>
            <a:r>
              <a:rPr lang="en-US" dirty="0" err="1"/>
              <a:t>jarayonlarda</a:t>
            </a:r>
            <a:r>
              <a:rPr lang="en-US" dirty="0"/>
              <a:t> </a:t>
            </a:r>
            <a:r>
              <a:rPr lang="en-US" dirty="0" err="1"/>
              <a:t>uzilishlar</a:t>
            </a:r>
            <a:r>
              <a:rPr lang="en-US" dirty="0"/>
              <a:t> </a:t>
            </a:r>
            <a:r>
              <a:rPr lang="en-US" dirty="0" err="1"/>
              <a:t>ro‘y</a:t>
            </a:r>
            <a:r>
              <a:rPr lang="en-US" dirty="0"/>
              <a:t> </a:t>
            </a:r>
            <a:r>
              <a:rPr lang="en-US" dirty="0" err="1"/>
              <a:t>berishi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r>
              <a:rPr lang="ru-RU" b="1" dirty="0" err="1"/>
              <a:t>Yoritish</a:t>
            </a:r>
            <a:r>
              <a:rPr lang="ru-RU" b="1" dirty="0"/>
              <a:t> </a:t>
            </a:r>
            <a:r>
              <a:rPr lang="ru-RU" b="1" dirty="0" err="1"/>
              <a:t>tizimlarida</a:t>
            </a:r>
            <a:r>
              <a:rPr lang="ru-RU" b="1" dirty="0"/>
              <a:t>:  </a:t>
            </a:r>
            <a:endParaRPr lang="ru-RU" dirty="0"/>
          </a:p>
          <a:p>
            <a:pPr lvl="0" fontAlgn="base"/>
            <a:r>
              <a:rPr lang="en-US" dirty="0" err="1"/>
              <a:t>Yoritish</a:t>
            </a:r>
            <a:r>
              <a:rPr lang="en-US" dirty="0"/>
              <a:t> </a:t>
            </a:r>
            <a:r>
              <a:rPr lang="en-US" dirty="0" err="1"/>
              <a:t>lampalarining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muddati</a:t>
            </a:r>
            <a:r>
              <a:rPr lang="en-US" dirty="0"/>
              <a:t> </a:t>
            </a:r>
            <a:r>
              <a:rPr lang="en-US" dirty="0" err="1"/>
              <a:t>qisqaradi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 </a:t>
            </a:r>
            <a:r>
              <a:rPr lang="en-US" dirty="0" err="1"/>
              <a:t>kuchlanishning</a:t>
            </a:r>
            <a:r>
              <a:rPr lang="en-US" dirty="0"/>
              <a:t> 1.1 U nom </a:t>
            </a:r>
            <a:r>
              <a:rPr lang="en-US" dirty="0" err="1"/>
              <a:t>qiymatida</a:t>
            </a:r>
            <a:r>
              <a:rPr lang="en-US" dirty="0"/>
              <a:t> </a:t>
            </a:r>
            <a:r>
              <a:rPr lang="en-US" dirty="0" err="1"/>
              <a:t>cho‘lanma</a:t>
            </a:r>
            <a:r>
              <a:rPr lang="en-US" dirty="0"/>
              <a:t> </a:t>
            </a:r>
            <a:r>
              <a:rPr lang="en-US" dirty="0" err="1"/>
              <a:t>lampalarning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muddati</a:t>
            </a:r>
            <a:r>
              <a:rPr lang="en-US" dirty="0"/>
              <a:t> 4 </a:t>
            </a:r>
            <a:r>
              <a:rPr lang="en-US" dirty="0" err="1"/>
              <a:t>martaga</a:t>
            </a:r>
            <a:r>
              <a:rPr lang="en-US" dirty="0"/>
              <a:t> </a:t>
            </a:r>
            <a:r>
              <a:rPr lang="en-US" dirty="0" err="1"/>
              <a:t>qisqaradi</a:t>
            </a:r>
            <a:r>
              <a:rPr lang="en-US" dirty="0"/>
              <a:t>. </a:t>
            </a:r>
            <a:endParaRPr lang="ru-RU" dirty="0"/>
          </a:p>
          <a:p>
            <a:pPr lvl="0" fontAlgn="base"/>
            <a:r>
              <a:rPr lang="en-US" dirty="0" err="1"/>
              <a:t>Kuchlanshning</a:t>
            </a:r>
            <a:r>
              <a:rPr lang="en-US" dirty="0"/>
              <a:t> 0.9 U nom </a:t>
            </a:r>
            <a:r>
              <a:rPr lang="en-US" dirty="0" err="1"/>
              <a:t>qiymatida</a:t>
            </a:r>
            <a:r>
              <a:rPr lang="en-US" dirty="0"/>
              <a:t> </a:t>
            </a:r>
            <a:r>
              <a:rPr lang="en-US" dirty="0" err="1"/>
              <a:t>cho‘lanma</a:t>
            </a:r>
            <a:r>
              <a:rPr lang="en-US" dirty="0"/>
              <a:t> </a:t>
            </a:r>
            <a:r>
              <a:rPr lang="en-US" dirty="0" err="1"/>
              <a:t>lampasining</a:t>
            </a:r>
            <a:r>
              <a:rPr lang="en-US" dirty="0"/>
              <a:t> </a:t>
            </a:r>
            <a:r>
              <a:rPr lang="en-US" dirty="0" err="1"/>
              <a:t>yorulik</a:t>
            </a:r>
            <a:r>
              <a:rPr lang="en-US" dirty="0"/>
              <a:t> </a:t>
            </a:r>
            <a:r>
              <a:rPr lang="en-US" dirty="0" err="1"/>
              <a:t>oqimi</a:t>
            </a:r>
            <a:r>
              <a:rPr lang="en-US" dirty="0"/>
              <a:t> 40 %, </a:t>
            </a:r>
            <a:r>
              <a:rPr lang="en-US" dirty="0" err="1"/>
              <a:t>lyuminisent</a:t>
            </a:r>
            <a:r>
              <a:rPr lang="en-US" dirty="0"/>
              <a:t> </a:t>
            </a:r>
            <a:r>
              <a:rPr lang="en-US" dirty="0" err="1"/>
              <a:t>lampasini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15% </a:t>
            </a:r>
            <a:r>
              <a:rPr lang="en-US" dirty="0" err="1"/>
              <a:t>kamayadi</a:t>
            </a:r>
            <a:r>
              <a:rPr lang="en-US" dirty="0"/>
              <a:t>. </a:t>
            </a:r>
            <a:endParaRPr lang="ru-RU" dirty="0"/>
          </a:p>
          <a:p>
            <a:pPr lvl="0" fontAlgn="base"/>
            <a:r>
              <a:rPr lang="en-US" dirty="0" err="1"/>
              <a:t>Kuchlanishning</a:t>
            </a:r>
            <a:r>
              <a:rPr lang="en-US" dirty="0"/>
              <a:t> 0.9 U nom </a:t>
            </a:r>
            <a:r>
              <a:rPr lang="en-US" dirty="0" err="1"/>
              <a:t>qiymatidan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qiymatida</a:t>
            </a:r>
            <a:r>
              <a:rPr lang="en-US" dirty="0"/>
              <a:t> </a:t>
            </a:r>
            <a:r>
              <a:rPr lang="en-US" dirty="0" err="1"/>
              <a:t>lyuminisent</a:t>
            </a:r>
            <a:r>
              <a:rPr lang="en-US" dirty="0"/>
              <a:t> </a:t>
            </a:r>
            <a:r>
              <a:rPr lang="en-US" dirty="0" err="1"/>
              <a:t>lampalar</a:t>
            </a:r>
            <a:r>
              <a:rPr lang="en-US" dirty="0"/>
              <a:t> </a:t>
            </a:r>
            <a:r>
              <a:rPr lang="en-US" dirty="0" err="1"/>
              <a:t>miltilab</a:t>
            </a:r>
            <a:r>
              <a:rPr lang="en-US" dirty="0"/>
              <a:t> </a:t>
            </a:r>
            <a:r>
              <a:rPr lang="en-US" dirty="0" err="1"/>
              <a:t>qoladi</a:t>
            </a:r>
            <a:r>
              <a:rPr lang="en-US" dirty="0"/>
              <a:t>, 0.8 U nom </a:t>
            </a:r>
            <a:r>
              <a:rPr lang="en-US" dirty="0" err="1"/>
              <a:t>bo‘lganda</a:t>
            </a:r>
            <a:r>
              <a:rPr lang="en-US" dirty="0"/>
              <a:t> </a:t>
            </a:r>
            <a:r>
              <a:rPr lang="en-US" dirty="0" err="1"/>
              <a:t>yonmay</a:t>
            </a:r>
            <a:r>
              <a:rPr lang="en-US" dirty="0"/>
              <a:t> </a:t>
            </a:r>
            <a:r>
              <a:rPr lang="en-US" dirty="0" err="1"/>
              <a:t>qoladi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r>
              <a:rPr lang="ru-RU" b="1" dirty="0" err="1"/>
              <a:t>Elektr</a:t>
            </a:r>
            <a:r>
              <a:rPr lang="ru-RU" b="1" dirty="0"/>
              <a:t> </a:t>
            </a:r>
            <a:r>
              <a:rPr lang="ru-RU" b="1" dirty="0" err="1"/>
              <a:t>yuritmalarida</a:t>
            </a:r>
            <a:r>
              <a:rPr lang="ru-RU" b="1" dirty="0"/>
              <a:t>: </a:t>
            </a:r>
            <a:endParaRPr lang="ru-RU" dirty="0"/>
          </a:p>
          <a:p>
            <a:pPr lvl="0" fontAlgn="base"/>
            <a:r>
              <a:rPr lang="en-US" dirty="0" err="1"/>
              <a:t>Assinxron</a:t>
            </a:r>
            <a:r>
              <a:rPr lang="en-US" dirty="0"/>
              <a:t> </a:t>
            </a:r>
            <a:r>
              <a:rPr lang="en-US" dirty="0" err="1"/>
              <a:t>dvigatel</a:t>
            </a:r>
            <a:r>
              <a:rPr lang="en-US" dirty="0"/>
              <a:t> </a:t>
            </a:r>
            <a:r>
              <a:rPr lang="en-US" dirty="0" err="1"/>
              <a:t>qisqichlaridagi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15% </a:t>
            </a:r>
            <a:r>
              <a:rPr lang="en-US" dirty="0" err="1"/>
              <a:t>pasayganda</a:t>
            </a:r>
            <a:r>
              <a:rPr lang="en-US" dirty="0"/>
              <a:t> moment 25% </a:t>
            </a:r>
            <a:r>
              <a:rPr lang="en-US" dirty="0" err="1"/>
              <a:t>kamayadi</a:t>
            </a:r>
            <a:r>
              <a:rPr lang="en-US" dirty="0"/>
              <a:t>. </a:t>
            </a:r>
            <a:r>
              <a:rPr lang="ru-RU" dirty="0" err="1"/>
              <a:t>Dvigatel</a:t>
            </a:r>
            <a:r>
              <a:rPr lang="ru-RU" dirty="0"/>
              <a:t> </a:t>
            </a:r>
            <a:r>
              <a:rPr lang="ru-RU" dirty="0" err="1"/>
              <a:t>ishga</a:t>
            </a:r>
            <a:r>
              <a:rPr lang="ru-RU" dirty="0"/>
              <a:t> </a:t>
            </a:r>
            <a:r>
              <a:rPr lang="ru-RU" dirty="0" err="1"/>
              <a:t>tushmasligi</a:t>
            </a:r>
            <a:r>
              <a:rPr lang="ru-RU" dirty="0"/>
              <a:t> </a:t>
            </a:r>
            <a:r>
              <a:rPr lang="ru-RU" dirty="0" err="1"/>
              <a:t>yoki</a:t>
            </a:r>
            <a:r>
              <a:rPr lang="ru-RU" dirty="0"/>
              <a:t> </a:t>
            </a:r>
            <a:r>
              <a:rPr lang="ru-RU" dirty="0" err="1"/>
              <a:t>umuman</a:t>
            </a:r>
            <a:r>
              <a:rPr lang="ru-RU" dirty="0"/>
              <a:t> </a:t>
            </a:r>
            <a:r>
              <a:rPr lang="ru-RU" dirty="0" err="1"/>
              <a:t>to‘xtab</a:t>
            </a:r>
            <a:r>
              <a:rPr lang="ru-RU" dirty="0"/>
              <a:t> </a:t>
            </a:r>
            <a:r>
              <a:rPr lang="ru-RU" dirty="0" err="1"/>
              <a:t>qoladi</a:t>
            </a:r>
            <a:r>
              <a:rPr lang="ru-RU" dirty="0"/>
              <a:t>. </a:t>
            </a:r>
          </a:p>
          <a:p>
            <a:pPr lvl="0" fontAlgn="base"/>
            <a:r>
              <a:rPr lang="ru-RU" dirty="0" err="1"/>
              <a:t>Kuchlanishning</a:t>
            </a:r>
            <a:r>
              <a:rPr lang="ru-RU" dirty="0"/>
              <a:t> </a:t>
            </a:r>
            <a:r>
              <a:rPr lang="ru-RU" dirty="0" err="1"/>
              <a:t>kamayganda</a:t>
            </a:r>
            <a:r>
              <a:rPr lang="ru-RU" dirty="0"/>
              <a:t> </a:t>
            </a:r>
            <a:r>
              <a:rPr lang="ru-RU" dirty="0" err="1"/>
              <a:t>tarmoqdagi</a:t>
            </a:r>
            <a:r>
              <a:rPr lang="ru-RU" dirty="0"/>
              <a:t> </a:t>
            </a:r>
            <a:r>
              <a:rPr lang="ru-RU" dirty="0" err="1"/>
              <a:t>tok</a:t>
            </a:r>
            <a:r>
              <a:rPr lang="ru-RU" dirty="0"/>
              <a:t> </a:t>
            </a:r>
            <a:r>
              <a:rPr lang="ru-RU" dirty="0" err="1"/>
              <a:t>kuchi</a:t>
            </a:r>
            <a:r>
              <a:rPr lang="ru-RU" dirty="0"/>
              <a:t> </a:t>
            </a:r>
            <a:r>
              <a:rPr lang="ru-RU" dirty="0" err="1"/>
              <a:t>ortadi</a:t>
            </a:r>
            <a:r>
              <a:rPr lang="ru-RU" dirty="0"/>
              <a:t>,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esa</a:t>
            </a:r>
            <a:r>
              <a:rPr lang="ru-RU" dirty="0"/>
              <a:t> </a:t>
            </a:r>
            <a:r>
              <a:rPr lang="ru-RU" dirty="0" err="1"/>
              <a:t>o‘ramlarning</a:t>
            </a:r>
            <a:r>
              <a:rPr lang="ru-RU" dirty="0"/>
              <a:t> </a:t>
            </a:r>
            <a:r>
              <a:rPr lang="ru-RU" dirty="0" err="1"/>
              <a:t>qizib</a:t>
            </a:r>
            <a:r>
              <a:rPr lang="ru-RU" dirty="0"/>
              <a:t> </a:t>
            </a:r>
            <a:r>
              <a:rPr lang="ru-RU" dirty="0" err="1"/>
              <a:t>ketishiga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dvigatel</a:t>
            </a:r>
            <a:r>
              <a:rPr lang="ru-RU" dirty="0"/>
              <a:t> </a:t>
            </a:r>
            <a:r>
              <a:rPr lang="ru-RU" dirty="0" err="1"/>
              <a:t>xizmat</a:t>
            </a:r>
            <a:r>
              <a:rPr lang="ru-RU" dirty="0"/>
              <a:t> </a:t>
            </a:r>
            <a:r>
              <a:rPr lang="ru-RU" dirty="0" err="1"/>
              <a:t>muddatining</a:t>
            </a:r>
            <a:r>
              <a:rPr lang="ru-RU" dirty="0"/>
              <a:t> </a:t>
            </a:r>
            <a:r>
              <a:rPr lang="ru-RU" dirty="0" err="1"/>
              <a:t>qisqarishiga</a:t>
            </a:r>
            <a:r>
              <a:rPr lang="ru-RU" dirty="0"/>
              <a:t> </a:t>
            </a:r>
            <a:r>
              <a:rPr lang="ru-RU" dirty="0" err="1"/>
              <a:t>olib</a:t>
            </a:r>
            <a:r>
              <a:rPr lang="ru-RU" dirty="0"/>
              <a:t> </a:t>
            </a:r>
            <a:r>
              <a:rPr lang="ru-RU" dirty="0" err="1"/>
              <a:t>keladi</a:t>
            </a:r>
            <a:r>
              <a:rPr lang="ru-RU" dirty="0"/>
              <a:t>. </a:t>
            </a:r>
            <a:r>
              <a:rPr lang="ru-RU" dirty="0" err="1"/>
              <a:t>Kuchlanishning</a:t>
            </a:r>
            <a:r>
              <a:rPr lang="ru-RU" dirty="0"/>
              <a:t> </a:t>
            </a:r>
            <a:endParaRPr lang="en-US" dirty="0" smtClean="0"/>
          </a:p>
          <a:p>
            <a:pPr marL="0" lvl="0" indent="0" fontAlgn="base">
              <a:buNone/>
            </a:pPr>
            <a:r>
              <a:rPr lang="en-US" smtClean="0"/>
              <a:t>          </a:t>
            </a:r>
            <a:r>
              <a:rPr lang="ru-RU" smtClean="0"/>
              <a:t>0.9 </a:t>
            </a:r>
            <a:r>
              <a:rPr lang="ru-RU" dirty="0"/>
              <a:t>U </a:t>
            </a:r>
            <a:r>
              <a:rPr lang="ru-RU" dirty="0" err="1"/>
              <a:t>nom</a:t>
            </a:r>
            <a:r>
              <a:rPr lang="ru-RU" dirty="0"/>
              <a:t> </a:t>
            </a:r>
            <a:r>
              <a:rPr lang="ru-RU" dirty="0" err="1"/>
              <a:t>qiymatida</a:t>
            </a:r>
            <a:r>
              <a:rPr lang="ru-RU" dirty="0"/>
              <a:t> </a:t>
            </a:r>
            <a:r>
              <a:rPr lang="ru-RU" dirty="0" err="1"/>
              <a:t>uzoq</a:t>
            </a:r>
            <a:r>
              <a:rPr lang="ru-RU" dirty="0"/>
              <a:t> </a:t>
            </a:r>
            <a:r>
              <a:rPr lang="ru-RU" dirty="0" err="1"/>
              <a:t>vaqt</a:t>
            </a:r>
            <a:r>
              <a:rPr lang="ru-RU" dirty="0"/>
              <a:t> </a:t>
            </a:r>
            <a:r>
              <a:rPr lang="ru-RU" dirty="0" err="1"/>
              <a:t>ishlagan</a:t>
            </a:r>
            <a:r>
              <a:rPr lang="ru-RU" dirty="0"/>
              <a:t> </a:t>
            </a:r>
            <a:r>
              <a:rPr lang="ru-RU" dirty="0" err="1"/>
              <a:t>dvigatelning</a:t>
            </a:r>
            <a:r>
              <a:rPr lang="ru-RU" dirty="0"/>
              <a:t> </a:t>
            </a:r>
            <a:r>
              <a:rPr lang="ru-RU" dirty="0" err="1"/>
              <a:t>xizmat</a:t>
            </a:r>
            <a:r>
              <a:rPr lang="ru-RU" dirty="0"/>
              <a:t> </a:t>
            </a:r>
            <a:r>
              <a:rPr lang="ru-RU" dirty="0" err="1"/>
              <a:t>muddati</a:t>
            </a:r>
            <a:r>
              <a:rPr lang="ru-RU" dirty="0"/>
              <a:t> </a:t>
            </a:r>
            <a:r>
              <a:rPr lang="ru-RU" dirty="0" err="1"/>
              <a:t>ikki</a:t>
            </a:r>
            <a:r>
              <a:rPr lang="ru-RU" dirty="0"/>
              <a:t> </a:t>
            </a:r>
            <a:r>
              <a:rPr lang="ru-RU" dirty="0" err="1"/>
              <a:t>martaga</a:t>
            </a:r>
            <a:r>
              <a:rPr lang="ru-RU" dirty="0"/>
              <a:t> </a:t>
            </a:r>
            <a:r>
              <a:rPr lang="ru-RU" dirty="0" err="1"/>
              <a:t>qisqaradi</a:t>
            </a:r>
            <a:r>
              <a:rPr lang="ru-RU" dirty="0"/>
              <a:t>. </a:t>
            </a:r>
          </a:p>
          <a:p>
            <a:pPr lvl="0" fontAlgn="base"/>
            <a:r>
              <a:rPr lang="en-US" dirty="0" err="1"/>
              <a:t>kuchlanishning</a:t>
            </a:r>
            <a:r>
              <a:rPr lang="en-US" dirty="0"/>
              <a:t> 1%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ortishi</a:t>
            </a:r>
            <a:r>
              <a:rPr lang="en-US" dirty="0"/>
              <a:t> </a:t>
            </a:r>
            <a:r>
              <a:rPr lang="en-US" dirty="0" err="1"/>
              <a:t>dvigatel</a:t>
            </a:r>
            <a:r>
              <a:rPr lang="en-US" dirty="0"/>
              <a:t> </a:t>
            </a:r>
            <a:r>
              <a:rPr lang="en-US" dirty="0" err="1"/>
              <a:t>reaktiv</a:t>
            </a:r>
            <a:r>
              <a:rPr lang="en-US" dirty="0"/>
              <a:t> </a:t>
            </a:r>
            <a:r>
              <a:rPr lang="en-US" dirty="0" err="1"/>
              <a:t>quvvatining</a:t>
            </a:r>
            <a:r>
              <a:rPr lang="en-US" dirty="0"/>
              <a:t> 3-7 %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ortishiga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</a:t>
            </a:r>
            <a:r>
              <a:rPr lang="ru-RU" dirty="0" err="1"/>
              <a:t>Yuritmalar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tarmoqlarning</a:t>
            </a:r>
            <a:r>
              <a:rPr lang="ru-RU" dirty="0"/>
              <a:t> </a:t>
            </a:r>
            <a:r>
              <a:rPr lang="ru-RU" dirty="0" err="1"/>
              <a:t>effektivligi</a:t>
            </a:r>
            <a:r>
              <a:rPr lang="ru-RU" dirty="0"/>
              <a:t> </a:t>
            </a:r>
            <a:r>
              <a:rPr lang="ru-RU" dirty="0" err="1"/>
              <a:t>pasayadi</a:t>
            </a:r>
            <a:r>
              <a:rPr lang="ru-RU" dirty="0"/>
              <a:t>.  </a:t>
            </a:r>
          </a:p>
          <a:p>
            <a:pPr marL="0" indent="0">
              <a:buNone/>
            </a:pPr>
            <a:r>
              <a:rPr lang="ru-RU" dirty="0" err="1"/>
              <a:t>Elektr</a:t>
            </a:r>
            <a:r>
              <a:rPr lang="ru-RU" dirty="0"/>
              <a:t> </a:t>
            </a:r>
            <a:r>
              <a:rPr lang="ru-RU" dirty="0" err="1"/>
              <a:t>tarmoqlari</a:t>
            </a:r>
            <a:r>
              <a:rPr lang="ru-RU" dirty="0"/>
              <a:t> </a:t>
            </a:r>
            <a:r>
              <a:rPr lang="ru-RU" dirty="0" err="1"/>
              <a:t>yuklamalarining</a:t>
            </a:r>
            <a:r>
              <a:rPr lang="ru-RU" dirty="0"/>
              <a:t> </a:t>
            </a:r>
            <a:r>
              <a:rPr lang="ru-RU" dirty="0" err="1"/>
              <a:t>umumlashtirilgan</a:t>
            </a:r>
            <a:r>
              <a:rPr lang="ru-RU" dirty="0"/>
              <a:t> </a:t>
            </a:r>
            <a:r>
              <a:rPr lang="ru-RU" dirty="0" err="1"/>
              <a:t>tuguni</a:t>
            </a:r>
            <a:r>
              <a:rPr lang="ru-RU" dirty="0"/>
              <a:t> (</a:t>
            </a:r>
            <a:r>
              <a:rPr lang="ru-RU" dirty="0" err="1"/>
              <a:t>o‘rtacha</a:t>
            </a:r>
            <a:r>
              <a:rPr lang="ru-RU" dirty="0"/>
              <a:t> </a:t>
            </a:r>
            <a:r>
              <a:rPr lang="ru-RU" dirty="0" err="1"/>
              <a:t>yuklama</a:t>
            </a:r>
            <a:r>
              <a:rPr lang="ru-RU" dirty="0"/>
              <a:t>) </a:t>
            </a:r>
            <a:r>
              <a:rPr lang="ru-RU" dirty="0" err="1"/>
              <a:t>quyidagilardan</a:t>
            </a:r>
            <a:r>
              <a:rPr lang="ru-RU" dirty="0"/>
              <a:t> </a:t>
            </a:r>
            <a:r>
              <a:rPr lang="ru-RU" dirty="0" err="1"/>
              <a:t>iboratdir</a:t>
            </a:r>
            <a:r>
              <a:rPr lang="ru-RU" dirty="0"/>
              <a:t>: </a:t>
            </a:r>
          </a:p>
          <a:p>
            <a:pPr lvl="0" fontAlgn="base"/>
            <a:r>
              <a:rPr lang="en-US" dirty="0"/>
              <a:t>10 %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yuklama</a:t>
            </a:r>
            <a:r>
              <a:rPr lang="en-US" dirty="0"/>
              <a:t> (</a:t>
            </a:r>
            <a:r>
              <a:rPr lang="en-US" dirty="0" err="1"/>
              <a:t>masalan</a:t>
            </a:r>
            <a:r>
              <a:rPr lang="en-US" dirty="0"/>
              <a:t> </a:t>
            </a:r>
            <a:r>
              <a:rPr lang="en-US" dirty="0" err="1"/>
              <a:t>Moskvada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metro ≈11 %);  </a:t>
            </a:r>
            <a:endParaRPr lang="ru-RU" dirty="0"/>
          </a:p>
          <a:p>
            <a:pPr lvl="0" fontAlgn="base"/>
            <a:r>
              <a:rPr lang="ru-RU" dirty="0"/>
              <a:t>30 % </a:t>
            </a:r>
            <a:r>
              <a:rPr lang="ru-RU" dirty="0" err="1"/>
              <a:t>yoritish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boshqa</a:t>
            </a:r>
            <a:r>
              <a:rPr lang="ru-RU" dirty="0"/>
              <a:t> </a:t>
            </a:r>
            <a:r>
              <a:rPr lang="ru-RU" dirty="0" err="1"/>
              <a:t>sohalar</a:t>
            </a:r>
            <a:r>
              <a:rPr lang="ru-RU" dirty="0"/>
              <a:t>;  </a:t>
            </a:r>
          </a:p>
          <a:p>
            <a:r>
              <a:rPr lang="ru-RU" dirty="0"/>
              <a:t>60 % </a:t>
            </a:r>
            <a:r>
              <a:rPr lang="ru-RU" dirty="0" err="1"/>
              <a:t>asinxron</a:t>
            </a:r>
            <a:r>
              <a:rPr lang="ru-RU" dirty="0"/>
              <a:t> </a:t>
            </a:r>
            <a:r>
              <a:rPr lang="ru-RU" dirty="0" err="1"/>
              <a:t>elektrodvigatellar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681531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</TotalTime>
  <Words>950</Words>
  <Application>Microsoft Office PowerPoint</Application>
  <PresentationFormat>Произвольный</PresentationFormat>
  <Paragraphs>66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Ион</vt:lpstr>
      <vt:lpstr> Elektr energiya sifatini belgilovchi ko‘rsatgichlar </vt:lpstr>
      <vt:lpstr>Презентация PowerPoint</vt:lpstr>
      <vt:lpstr>Elektr tarmoqlarida kuchlanish tebranishi   </vt:lpstr>
      <vt:lpstr>Презентация PowerPoint</vt:lpstr>
      <vt:lpstr>Kuchlanish tebranishini chegaralovchi qurulmalar </vt:lpstr>
      <vt:lpstr>Kuchlanishdagi chetlashishlar.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 energiya sifatini belgilovchi ko‘rsatgichlar</dc:title>
  <dc:creator>Электрик</dc:creator>
  <cp:lastModifiedBy>Elektrik</cp:lastModifiedBy>
  <cp:revision>3</cp:revision>
  <dcterms:created xsi:type="dcterms:W3CDTF">2021-12-29T12:03:33Z</dcterms:created>
  <dcterms:modified xsi:type="dcterms:W3CDTF">2023-07-07T10:12:04Z</dcterms:modified>
</cp:coreProperties>
</file>