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29600" cy="136815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/>
              <a:t>Electronic over current relay(EMPR) </a:t>
            </a:r>
            <a:r>
              <a:rPr lang="en-US" sz="3600" b="1" dirty="0" err="1"/>
              <a:t>ni</a:t>
            </a:r>
            <a:r>
              <a:rPr lang="en-US" sz="3600" b="1" dirty="0"/>
              <a:t> o’</a:t>
            </a:r>
            <a:r>
              <a:rPr lang="uz-Cyrl-UZ" sz="3600" b="1" dirty="0"/>
              <a:t>rnatish kontaktlarni xosil </a:t>
            </a:r>
            <a:r>
              <a:rPr lang="uz-Cyrl-UZ" sz="3600" b="1" dirty="0" smtClean="0"/>
              <a:t>kilish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568952" cy="4536504"/>
          </a:xfrm>
        </p:spPr>
        <p:txBody>
          <a:bodyPr>
            <a:normAutofit fontScale="92500" lnSpcReduction="20000"/>
          </a:bodyPr>
          <a:lstStyle/>
          <a:p>
            <a:pPr algn="l" latinLnBrk="1"/>
            <a:r>
              <a:rPr lang="en-US" dirty="0"/>
              <a:t>Motor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o’chirib</a:t>
            </a:r>
            <a:r>
              <a:rPr lang="en-US" dirty="0"/>
              <a:t> </a:t>
            </a:r>
            <a:r>
              <a:rPr lang="en-US" dirty="0" err="1"/>
              <a:t>yoqib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sxemalarida</a:t>
            </a:r>
            <a:r>
              <a:rPr lang="en-US" dirty="0"/>
              <a:t> </a:t>
            </a:r>
            <a:r>
              <a:rPr lang="en-US" dirty="0" err="1"/>
              <a:t>simlarni</a:t>
            </a:r>
            <a:r>
              <a:rPr lang="en-US" dirty="0"/>
              <a:t> </a:t>
            </a:r>
            <a:r>
              <a:rPr lang="en-US" dirty="0" err="1"/>
              <a:t>qizishi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MCda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Bu </a:t>
            </a:r>
            <a:r>
              <a:rPr lang="en-US" dirty="0" err="1"/>
              <a:t>nimalarga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?</a:t>
            </a:r>
            <a:endParaRPr lang="ru-RU" dirty="0"/>
          </a:p>
          <a:p>
            <a:pPr lvl="5" algn="l" latinLnBrk="1"/>
            <a:r>
              <a:rPr lang="en-US" b="1" dirty="0" err="1"/>
              <a:t>Magnit</a:t>
            </a:r>
            <a:r>
              <a:rPr lang="en-US" b="1" dirty="0"/>
              <a:t> </a:t>
            </a:r>
            <a:r>
              <a:rPr lang="en-US" b="1" dirty="0" err="1"/>
              <a:t>kontakt</a:t>
            </a:r>
            <a:r>
              <a:rPr lang="en-US" b="1" dirty="0"/>
              <a:t> </a:t>
            </a:r>
            <a:r>
              <a:rPr lang="en-US" b="1" dirty="0" err="1"/>
              <a:t>ichidagi</a:t>
            </a:r>
            <a:r>
              <a:rPr lang="en-US" b="1" dirty="0"/>
              <a:t> </a:t>
            </a:r>
            <a:r>
              <a:rPr lang="en-US" b="1" dirty="0" err="1"/>
              <a:t>cho’g’am</a:t>
            </a:r>
            <a:r>
              <a:rPr lang="en-US" b="1" dirty="0"/>
              <a:t> </a:t>
            </a:r>
            <a:r>
              <a:rPr lang="en-US" b="1" dirty="0" err="1"/>
              <a:t>kizib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biriga</a:t>
            </a:r>
            <a:r>
              <a:rPr lang="en-US" b="1" dirty="0"/>
              <a:t> </a:t>
            </a:r>
            <a:r>
              <a:rPr lang="en-US" b="1" dirty="0" err="1"/>
              <a:t>yopishib</a:t>
            </a:r>
            <a:r>
              <a:rPr lang="en-US" b="1" dirty="0"/>
              <a:t> </a:t>
            </a:r>
            <a:r>
              <a:rPr lang="en-US" b="1" dirty="0" err="1"/>
              <a:t>qoladi</a:t>
            </a:r>
            <a:r>
              <a:rPr lang="en-US" b="1" dirty="0"/>
              <a:t>.</a:t>
            </a:r>
            <a:endParaRPr lang="ru-RU" b="1" dirty="0"/>
          </a:p>
          <a:p>
            <a:pPr lvl="5" algn="l" latinLnBrk="1"/>
            <a:r>
              <a:rPr lang="en-US" b="1" dirty="0"/>
              <a:t>MC </a:t>
            </a:r>
            <a:r>
              <a:rPr lang="en-US" b="1" dirty="0" err="1"/>
              <a:t>ni</a:t>
            </a:r>
            <a:r>
              <a:rPr lang="en-US" b="1" dirty="0"/>
              <a:t> </a:t>
            </a:r>
            <a:r>
              <a:rPr lang="en-US" b="1" dirty="0" err="1"/>
              <a:t>ichidagi</a:t>
            </a:r>
            <a:r>
              <a:rPr lang="en-US" b="1" dirty="0"/>
              <a:t> </a:t>
            </a:r>
            <a:r>
              <a:rPr lang="en-US" b="1" dirty="0" err="1"/>
              <a:t>kontaktlar</a:t>
            </a:r>
            <a:r>
              <a:rPr lang="en-US" b="1" dirty="0"/>
              <a:t> </a:t>
            </a:r>
            <a:r>
              <a:rPr lang="en-US" b="1" dirty="0" err="1"/>
              <a:t>erib</a:t>
            </a:r>
            <a:r>
              <a:rPr lang="en-US" b="1" dirty="0"/>
              <a:t> </a:t>
            </a:r>
            <a:r>
              <a:rPr lang="en-US" b="1" dirty="0" err="1"/>
              <a:t>manbadan</a:t>
            </a:r>
            <a:r>
              <a:rPr lang="en-US" b="1" dirty="0"/>
              <a:t> </a:t>
            </a:r>
            <a:r>
              <a:rPr lang="en-US" b="1" dirty="0" err="1"/>
              <a:t>kelayotgan</a:t>
            </a:r>
            <a:r>
              <a:rPr lang="en-US" b="1" dirty="0"/>
              <a:t> </a:t>
            </a:r>
            <a:r>
              <a:rPr lang="en-US" b="1" dirty="0" err="1"/>
              <a:t>fazalardan</a:t>
            </a:r>
            <a:r>
              <a:rPr lang="en-US" b="1" dirty="0"/>
              <a:t> </a:t>
            </a:r>
            <a:r>
              <a:rPr lang="en-US" b="1" dirty="0" err="1"/>
              <a:t>birini</a:t>
            </a:r>
            <a:r>
              <a:rPr lang="en-US" b="1" dirty="0"/>
              <a:t> </a:t>
            </a:r>
            <a:r>
              <a:rPr lang="en-US" b="1" dirty="0" err="1"/>
              <a:t>o’tkazmay</a:t>
            </a:r>
            <a:r>
              <a:rPr lang="en-US" b="1" dirty="0"/>
              <a:t> </a:t>
            </a:r>
            <a:r>
              <a:rPr lang="en-US" b="1" dirty="0" err="1"/>
              <a:t>qo’yadi</a:t>
            </a:r>
            <a:r>
              <a:rPr lang="en-US" b="1" dirty="0"/>
              <a:t>.</a:t>
            </a:r>
            <a:endParaRPr lang="ru-RU" b="1" dirty="0"/>
          </a:p>
          <a:p>
            <a:pPr lvl="5" algn="l" latinLnBrk="1"/>
            <a:r>
              <a:rPr lang="en-US" b="1" dirty="0"/>
              <a:t>MC </a:t>
            </a:r>
            <a:r>
              <a:rPr lang="en-US" b="1" dirty="0" err="1"/>
              <a:t>larni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biriga</a:t>
            </a:r>
            <a:r>
              <a:rPr lang="en-US" b="1" dirty="0"/>
              <a:t> </a:t>
            </a:r>
            <a:r>
              <a:rPr lang="en-US" b="1" dirty="0" err="1"/>
              <a:t>ulashda</a:t>
            </a:r>
            <a:r>
              <a:rPr lang="en-US" b="1" dirty="0"/>
              <a:t> </a:t>
            </a:r>
            <a:r>
              <a:rPr lang="en-US" b="1" dirty="0" err="1"/>
              <a:t>ishlatiladigan</a:t>
            </a:r>
            <a:r>
              <a:rPr lang="en-US" b="1" dirty="0"/>
              <a:t> similar </a:t>
            </a:r>
            <a:r>
              <a:rPr lang="en-US" b="1" dirty="0" err="1"/>
              <a:t>uzilishi</a:t>
            </a:r>
            <a:r>
              <a:rPr lang="en-US" b="1" dirty="0"/>
              <a:t> </a:t>
            </a:r>
            <a:r>
              <a:rPr lang="en-US" b="1" dirty="0" err="1"/>
              <a:t>sodir</a:t>
            </a:r>
            <a:r>
              <a:rPr lang="en-US" b="1" dirty="0"/>
              <a:t> </a:t>
            </a:r>
            <a:r>
              <a:rPr lang="en-US" b="1" dirty="0" err="1"/>
              <a:t>bo’ladi</a:t>
            </a:r>
            <a:endParaRPr lang="ru-RU" b="1" dirty="0"/>
          </a:p>
          <a:p>
            <a:pPr algn="l" latinLnBrk="1"/>
            <a:r>
              <a:rPr lang="en-US" dirty="0"/>
              <a:t>Bu </a:t>
            </a:r>
            <a:r>
              <a:rPr lang="en-US" dirty="0" err="1"/>
              <a:t>xolatlardan</a:t>
            </a:r>
            <a:r>
              <a:rPr lang="en-US" dirty="0"/>
              <a:t> </a:t>
            </a:r>
            <a:r>
              <a:rPr lang="en-US" dirty="0" err="1"/>
              <a:t>qochish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biz Electronic over current </a:t>
            </a:r>
            <a:r>
              <a:rPr lang="en-US" dirty="0" err="1"/>
              <a:t>relaydan</a:t>
            </a:r>
            <a:r>
              <a:rPr lang="en-US" dirty="0"/>
              <a:t> </a:t>
            </a:r>
            <a:r>
              <a:rPr lang="en-US" dirty="0" err="1"/>
              <a:t>foydalanamiz</a:t>
            </a:r>
            <a:r>
              <a:rPr lang="en-US" dirty="0"/>
              <a:t>. Bu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oshganda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manbaadan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jixozlarini</a:t>
            </a:r>
            <a:r>
              <a:rPr lang="en-US" dirty="0"/>
              <a:t> </a:t>
            </a:r>
            <a:r>
              <a:rPr lang="en-US" dirty="0" err="1"/>
              <a:t>kuyishini</a:t>
            </a:r>
            <a:r>
              <a:rPr lang="en-US" dirty="0"/>
              <a:t> </a:t>
            </a:r>
            <a:r>
              <a:rPr lang="en-US" dirty="0" err="1"/>
              <a:t>oldini</a:t>
            </a:r>
            <a:r>
              <a:rPr lang="en-US" dirty="0"/>
              <a:t> </a:t>
            </a:r>
            <a:r>
              <a:rPr lang="en-US" dirty="0" err="1"/>
              <a:t>oladi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46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597666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8667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280919" cy="58326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0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Yuqorida</a:t>
            </a:r>
            <a:r>
              <a:rPr lang="en-US" dirty="0">
                <a:effectLst/>
              </a:rPr>
              <a:t> Electronic over current </a:t>
            </a:r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keltirilgan</a:t>
            </a:r>
            <a:endParaRPr lang="ru-RU" dirty="0"/>
          </a:p>
        </p:txBody>
      </p:sp>
      <p:pic>
        <p:nvPicPr>
          <p:cNvPr id="4" name="Picture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338437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лево 4"/>
          <p:cNvSpPr>
            <a:spLocks/>
          </p:cNvSpPr>
          <p:nvPr/>
        </p:nvSpPr>
        <p:spPr>
          <a:xfrm>
            <a:off x="4467766" y="2291675"/>
            <a:ext cx="1143000" cy="3397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5020" y="2262068"/>
            <a:ext cx="262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Fazaga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kontakti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30747" y="3687425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Sozlanmalar</a:t>
            </a:r>
            <a:r>
              <a:rPr lang="en-US" dirty="0"/>
              <a:t> </a:t>
            </a:r>
            <a:r>
              <a:rPr lang="en-US" dirty="0" err="1"/>
              <a:t>sohasi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30747" y="5152799"/>
            <a:ext cx="2164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kontaktlari</a:t>
            </a:r>
            <a:endParaRPr lang="ru-RU" dirty="0"/>
          </a:p>
        </p:txBody>
      </p:sp>
      <p:sp>
        <p:nvSpPr>
          <p:cNvPr id="10" name="Стрелка влево 9"/>
          <p:cNvSpPr>
            <a:spLocks/>
          </p:cNvSpPr>
          <p:nvPr/>
        </p:nvSpPr>
        <p:spPr>
          <a:xfrm>
            <a:off x="4437967" y="3717032"/>
            <a:ext cx="1143000" cy="3397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Стрелка влево 10"/>
          <p:cNvSpPr>
            <a:spLocks/>
          </p:cNvSpPr>
          <p:nvPr/>
        </p:nvSpPr>
        <p:spPr>
          <a:xfrm>
            <a:off x="4517621" y="5152799"/>
            <a:ext cx="1143000" cy="3397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80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121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Electronic over current relay(EMPR) ni o’rnatish kontaktlarni xosil kilish</vt:lpstr>
      <vt:lpstr>Презентация PowerPoint</vt:lpstr>
      <vt:lpstr>Презентация PowerPoint</vt:lpstr>
      <vt:lpstr>Yuqorida Electronic over current rele va uni sxemasi keltirilgan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over current relay(EMPR) ni o’rnatish kontaktlarni xosil kilish</dc:title>
  <dc:creator>Elektrik</dc:creator>
  <cp:lastModifiedBy>Elektrik</cp:lastModifiedBy>
  <cp:revision>1</cp:revision>
  <dcterms:created xsi:type="dcterms:W3CDTF">2023-07-18T10:52:03Z</dcterms:created>
  <dcterms:modified xsi:type="dcterms:W3CDTF">2023-07-18T10:59:55Z</dcterms:modified>
</cp:coreProperties>
</file>