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635496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b="1" dirty="0" err="1"/>
              <a:t>Dvigatelni</a:t>
            </a:r>
            <a:r>
              <a:rPr lang="en-US" b="1" dirty="0"/>
              <a:t> </a:t>
            </a:r>
            <a:r>
              <a:rPr lang="en-US" b="1" dirty="0" err="1"/>
              <a:t>reversiv</a:t>
            </a:r>
            <a:r>
              <a:rPr lang="en-US" b="1" dirty="0"/>
              <a:t> </a:t>
            </a:r>
            <a:r>
              <a:rPr lang="en-US" b="1" dirty="0" err="1"/>
              <a:t>ishga</a:t>
            </a:r>
            <a:r>
              <a:rPr lang="en-US" b="1" dirty="0"/>
              <a:t> </a:t>
            </a:r>
            <a:r>
              <a:rPr lang="en-US" b="1" dirty="0" err="1"/>
              <a:t>tushirish</a:t>
            </a:r>
            <a:r>
              <a:rPr lang="en-US" b="1" dirty="0"/>
              <a:t> </a:t>
            </a:r>
            <a:r>
              <a:rPr lang="en-US" b="1" dirty="0" err="1"/>
              <a:t>blokirovka</a:t>
            </a:r>
            <a:r>
              <a:rPr lang="en-US" b="1" dirty="0"/>
              <a:t> </a:t>
            </a:r>
            <a:r>
              <a:rPr lang="en-US" b="1" dirty="0" err="1"/>
              <a:t>zanjiri</a:t>
            </a:r>
            <a:r>
              <a:rPr lang="en-US" b="1" dirty="0"/>
              <a:t> </a:t>
            </a:r>
            <a:r>
              <a:rPr lang="en-US" b="1" dirty="0" err="1"/>
              <a:t>sxemasini</a:t>
            </a:r>
            <a:r>
              <a:rPr lang="en-US" b="1" dirty="0"/>
              <a:t> </a:t>
            </a:r>
            <a:r>
              <a:rPr lang="en-US" b="1" dirty="0" err="1"/>
              <a:t>yig`ib</a:t>
            </a:r>
            <a:r>
              <a:rPr lang="en-US" b="1" dirty="0"/>
              <a:t> </a:t>
            </a:r>
            <a:r>
              <a:rPr lang="en-US" b="1" dirty="0" err="1"/>
              <a:t>o`rnatish</a:t>
            </a:r>
            <a:r>
              <a:rPr lang="en-US" b="1" dirty="0"/>
              <a:t>. </a:t>
            </a:r>
            <a:endParaRPr lang="ru-RU" dirty="0"/>
          </a:p>
        </p:txBody>
      </p:sp>
      <p:pic>
        <p:nvPicPr>
          <p:cNvPr id="4" name="Picture 136" descr="C:\Users\user\Desktop\maxresdefault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8" t="10435" r="1684" b="11161"/>
          <a:stretch/>
        </p:blipFill>
        <p:spPr bwMode="auto">
          <a:xfrm>
            <a:off x="611560" y="1124744"/>
            <a:ext cx="8208912" cy="46805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87824" y="6021288"/>
            <a:ext cx="2576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Motorni</a:t>
            </a:r>
            <a:r>
              <a:rPr lang="en-US" dirty="0"/>
              <a:t> revers </a:t>
            </a:r>
            <a:r>
              <a:rPr lang="en-US" dirty="0" err="1"/>
              <a:t>ulanash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34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en-US" dirty="0"/>
              <a:t>Bu </a:t>
            </a:r>
            <a:r>
              <a:rPr lang="en-US" dirty="0" err="1"/>
              <a:t>motorni</a:t>
            </a:r>
            <a:r>
              <a:rPr lang="en-US" dirty="0"/>
              <a:t> </a:t>
            </a:r>
            <a:r>
              <a:rPr lang="en-US" dirty="0" err="1"/>
              <a:t>kundalik</a:t>
            </a:r>
            <a:r>
              <a:rPr lang="en-US" dirty="0"/>
              <a:t> </a:t>
            </a:r>
            <a:r>
              <a:rPr lang="en-US" dirty="0" err="1"/>
              <a:t>hayotimizda</a:t>
            </a:r>
            <a:r>
              <a:rPr lang="en-US" dirty="0"/>
              <a:t> </a:t>
            </a:r>
            <a:r>
              <a:rPr lang="en-US" dirty="0" err="1"/>
              <a:t>liftlarda</a:t>
            </a:r>
            <a:r>
              <a:rPr lang="en-US" dirty="0"/>
              <a:t> </a:t>
            </a:r>
            <a:r>
              <a:rPr lang="en-US" dirty="0" err="1"/>
              <a:t>kuzatishimiz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3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motorlarda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kasb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diyotlardan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bo'lim</a:t>
            </a:r>
            <a:r>
              <a:rPr lang="en-US" dirty="0"/>
              <a:t> </a:t>
            </a:r>
            <a:r>
              <a:rPr lang="en-US" dirty="0" err="1"/>
              <a:t>printsipial</a:t>
            </a:r>
            <a:r>
              <a:rPr lang="en-US" dirty="0"/>
              <a:t> </a:t>
            </a:r>
            <a:r>
              <a:rPr lang="en-US" dirty="0" err="1"/>
              <a:t>qismda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yorlig'i</a:t>
            </a:r>
            <a:r>
              <a:rPr lang="en-US" dirty="0"/>
              <a:t> </a:t>
            </a:r>
            <a:r>
              <a:rPr lang="en-US" dirty="0" err="1"/>
              <a:t>ko'rsatma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ko'rsatilgan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qarashda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ko'rinishga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ammo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tugmani</a:t>
            </a:r>
            <a:r>
              <a:rPr lang="en-US" dirty="0"/>
              <a:t> </a:t>
            </a:r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tugmachasining</a:t>
            </a:r>
            <a:r>
              <a:rPr lang="en-US" dirty="0"/>
              <a:t> </a:t>
            </a:r>
            <a:r>
              <a:rPr lang="en-US" dirty="0" err="1"/>
              <a:t>tugmachalari</a:t>
            </a:r>
            <a:r>
              <a:rPr lang="en-US" dirty="0"/>
              <a:t> </a:t>
            </a:r>
            <a:r>
              <a:rPr lang="en-US" dirty="0" err="1"/>
              <a:t>qo'llanilganligi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. </a:t>
            </a:r>
            <a:r>
              <a:rPr lang="en-US" dirty="0" err="1"/>
              <a:t>Oldinga</a:t>
            </a:r>
            <a:r>
              <a:rPr lang="en-US" dirty="0"/>
              <a:t> </a:t>
            </a:r>
            <a:r>
              <a:rPr lang="en-US" dirty="0" err="1"/>
              <a:t>qadam</a:t>
            </a:r>
            <a:r>
              <a:rPr lang="en-US" dirty="0"/>
              <a:t> </a:t>
            </a:r>
            <a:r>
              <a:rPr lang="en-US" dirty="0" err="1"/>
              <a:t>bosilganda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chiqarilganda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tugmani</a:t>
            </a:r>
            <a:r>
              <a:rPr lang="en-US" dirty="0"/>
              <a:t> </a:t>
            </a:r>
            <a:r>
              <a:rPr lang="en-US" dirty="0" err="1"/>
              <a:t>bosishdan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 </a:t>
            </a:r>
            <a:r>
              <a:rPr lang="en-US" dirty="0" err="1"/>
              <a:t>tugmasi</a:t>
            </a:r>
            <a:r>
              <a:rPr lang="en-US" dirty="0"/>
              <a:t>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Qaytib</a:t>
            </a:r>
            <a:r>
              <a:rPr lang="en-US" dirty="0"/>
              <a:t> </a:t>
            </a:r>
            <a:r>
              <a:rPr lang="en-US" dirty="0" err="1"/>
              <a:t>tugmachani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 </a:t>
            </a:r>
            <a:r>
              <a:rPr lang="en-US" dirty="0" err="1"/>
              <a:t>tugmasi</a:t>
            </a:r>
            <a:r>
              <a:rPr lang="en-US" dirty="0"/>
              <a:t> </a:t>
            </a:r>
            <a:r>
              <a:rPr lang="en-US" dirty="0" err="1"/>
              <a:t>ishlatilguncha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ishlashiga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burab</a:t>
            </a:r>
            <a:r>
              <a:rPr lang="en-US" dirty="0"/>
              <a:t> </a:t>
            </a:r>
            <a:r>
              <a:rPr lang="en-US" dirty="0" err="1"/>
              <a:t>qo'yish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xavfli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ishlayotganida</a:t>
            </a:r>
            <a:r>
              <a:rPr lang="en-US" dirty="0"/>
              <a:t>, 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oqimini</a:t>
            </a:r>
            <a:r>
              <a:rPr lang="en-US" dirty="0"/>
              <a:t> </a:t>
            </a:r>
            <a:r>
              <a:rPr lang="en-US" dirty="0" err="1"/>
              <a:t>qo'shadigan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, </a:t>
            </a:r>
            <a:r>
              <a:rPr lang="en-US" dirty="0" err="1"/>
              <a:t>ehtimol</a:t>
            </a:r>
            <a:r>
              <a:rPr lang="en-US" dirty="0"/>
              <a:t>,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kontaktlarini</a:t>
            </a:r>
            <a:r>
              <a:rPr lang="en-US" dirty="0"/>
              <a:t> </a:t>
            </a:r>
            <a:r>
              <a:rPr lang="en-US" dirty="0" err="1"/>
              <a:t>kuchaytirishga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quvur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zanglashiga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sharoitga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muhofazalangan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53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sinash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134" descr="C:\Users\user\Desktop\9b4d63e0308705eb05dfc6755cb77fea--elo-electro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3" b="34481"/>
          <a:stretch/>
        </p:blipFill>
        <p:spPr bwMode="auto">
          <a:xfrm>
            <a:off x="395536" y="1340768"/>
            <a:ext cx="8424936" cy="51125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538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7" descr="C:\Users\user\Desktop\reverse_cct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7411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156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Dvigatelni reversiv ishga tushirish blokirovka zanjiri sxemasini yig`ib o`rnatish. </vt:lpstr>
      <vt:lpstr>Презентация PowerPoint</vt:lpstr>
      <vt:lpstr>Motorni sinash sxemasi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Dvigatelni reversiv ishga tushirish blokirovka zanjiri sxemasini yig`ib o`rnatish. </dc:title>
  <dc:creator>Elektrik</dc:creator>
  <cp:lastModifiedBy>Elektrik</cp:lastModifiedBy>
  <cp:revision>1</cp:revision>
  <dcterms:created xsi:type="dcterms:W3CDTF">2023-07-18T09:48:05Z</dcterms:created>
  <dcterms:modified xsi:type="dcterms:W3CDTF">2023-07-18T09:51:53Z</dcterms:modified>
</cp:coreProperties>
</file>