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635496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b="1" dirty="0" err="1"/>
              <a:t>Dvigatelni</a:t>
            </a:r>
            <a:r>
              <a:rPr lang="en-US" b="1" dirty="0"/>
              <a:t> </a:t>
            </a:r>
            <a:r>
              <a:rPr lang="en-US" b="1" dirty="0" err="1"/>
              <a:t>reversiv</a:t>
            </a:r>
            <a:r>
              <a:rPr lang="en-US" b="1" dirty="0"/>
              <a:t> </a:t>
            </a:r>
            <a:r>
              <a:rPr lang="en-US" b="1" dirty="0" err="1"/>
              <a:t>ishga</a:t>
            </a:r>
            <a:r>
              <a:rPr lang="en-US" b="1" dirty="0"/>
              <a:t> </a:t>
            </a:r>
            <a:r>
              <a:rPr lang="en-US" b="1" dirty="0" err="1"/>
              <a:t>tushirish</a:t>
            </a:r>
            <a:r>
              <a:rPr lang="en-US" b="1" dirty="0"/>
              <a:t> </a:t>
            </a:r>
            <a:r>
              <a:rPr lang="en-US" b="1" dirty="0" err="1"/>
              <a:t>blokirovka</a:t>
            </a:r>
            <a:r>
              <a:rPr lang="en-US" b="1" dirty="0"/>
              <a:t> </a:t>
            </a:r>
            <a:r>
              <a:rPr lang="en-US" b="1" dirty="0" err="1"/>
              <a:t>zanjiri</a:t>
            </a:r>
            <a:r>
              <a:rPr lang="en-US" b="1" dirty="0"/>
              <a:t> </a:t>
            </a:r>
            <a:r>
              <a:rPr lang="en-US" b="1" dirty="0" err="1"/>
              <a:t>sxemasini</a:t>
            </a:r>
            <a:r>
              <a:rPr lang="en-US" b="1" dirty="0"/>
              <a:t> </a:t>
            </a:r>
            <a:r>
              <a:rPr lang="en-US" b="1" dirty="0" err="1"/>
              <a:t>yig`ib</a:t>
            </a:r>
            <a:r>
              <a:rPr lang="en-US" b="1" dirty="0"/>
              <a:t> </a:t>
            </a:r>
            <a:r>
              <a:rPr lang="en-US" b="1" dirty="0" err="1"/>
              <a:t>o`rnatish</a:t>
            </a:r>
            <a:r>
              <a:rPr lang="en-US" b="1" dirty="0"/>
              <a:t>. </a:t>
            </a:r>
            <a:endParaRPr lang="ru-RU" dirty="0"/>
          </a:p>
        </p:txBody>
      </p:sp>
      <p:pic>
        <p:nvPicPr>
          <p:cNvPr id="4" name="Picture 136" descr="C:\Users\user\Desktop\maxresdefault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98" t="10435" r="1684" b="11161"/>
          <a:stretch/>
        </p:blipFill>
        <p:spPr bwMode="auto">
          <a:xfrm>
            <a:off x="611560" y="1124744"/>
            <a:ext cx="8208912" cy="46805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87824" y="6021288"/>
            <a:ext cx="2576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Motorni</a:t>
            </a:r>
            <a:r>
              <a:rPr lang="en-US" dirty="0"/>
              <a:t> revers </a:t>
            </a:r>
            <a:r>
              <a:rPr lang="en-US" dirty="0" err="1"/>
              <a:t>ulanash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340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77500" lnSpcReduction="20000"/>
          </a:bodyPr>
          <a:lstStyle/>
          <a:p>
            <a:pPr latinLnBrk="1"/>
            <a:r>
              <a:rPr lang="en-US" dirty="0"/>
              <a:t>Bu </a:t>
            </a:r>
            <a:r>
              <a:rPr lang="en-US" dirty="0" err="1"/>
              <a:t>motorni</a:t>
            </a:r>
            <a:r>
              <a:rPr lang="en-US" dirty="0"/>
              <a:t> </a:t>
            </a:r>
            <a:r>
              <a:rPr lang="en-US" dirty="0" err="1"/>
              <a:t>kundalik</a:t>
            </a:r>
            <a:r>
              <a:rPr lang="en-US" dirty="0"/>
              <a:t> </a:t>
            </a:r>
            <a:r>
              <a:rPr lang="en-US" dirty="0" err="1"/>
              <a:t>hayotimizda</a:t>
            </a:r>
            <a:r>
              <a:rPr lang="en-US" dirty="0"/>
              <a:t> </a:t>
            </a:r>
            <a:r>
              <a:rPr lang="en-US" dirty="0" err="1"/>
              <a:t>liftlarda</a:t>
            </a:r>
            <a:r>
              <a:rPr lang="en-US" dirty="0"/>
              <a:t> </a:t>
            </a:r>
            <a:r>
              <a:rPr lang="en-US" dirty="0" err="1"/>
              <a:t>kuzatishimiz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3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motorlarda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kontaktor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muhim</a:t>
            </a:r>
            <a:r>
              <a:rPr lang="en-US" dirty="0"/>
              <a:t> </a:t>
            </a:r>
            <a:r>
              <a:rPr lang="en-US" dirty="0" err="1"/>
              <a:t>ahamiyat</a:t>
            </a:r>
            <a:r>
              <a:rPr lang="en-US" dirty="0"/>
              <a:t> </a:t>
            </a:r>
            <a:r>
              <a:rPr lang="en-US" dirty="0" err="1"/>
              <a:t>kasb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.</a:t>
            </a:r>
            <a:endParaRPr lang="ru-RU" dirty="0"/>
          </a:p>
          <a:p>
            <a:pPr latinLnBrk="1"/>
            <a:r>
              <a:rPr lang="en-US" dirty="0" err="1"/>
              <a:t>Rele</a:t>
            </a:r>
            <a:r>
              <a:rPr lang="en-US" dirty="0"/>
              <a:t> </a:t>
            </a:r>
            <a:r>
              <a:rPr lang="en-US" dirty="0" err="1"/>
              <a:t>kontaktlari</a:t>
            </a:r>
            <a:r>
              <a:rPr lang="en-US" dirty="0"/>
              <a:t>  </a:t>
            </a:r>
            <a:r>
              <a:rPr lang="en-US" dirty="0" err="1"/>
              <a:t>orqa</a:t>
            </a:r>
            <a:r>
              <a:rPr lang="en-US" dirty="0"/>
              <a:t> </a:t>
            </a:r>
            <a:r>
              <a:rPr lang="en-US" dirty="0" err="1"/>
              <a:t>diyotlardan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,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bo'lim</a:t>
            </a:r>
            <a:r>
              <a:rPr lang="en-US" dirty="0"/>
              <a:t> </a:t>
            </a:r>
            <a:r>
              <a:rPr lang="en-US" dirty="0" err="1"/>
              <a:t>printsipial</a:t>
            </a:r>
            <a:r>
              <a:rPr lang="en-US" dirty="0"/>
              <a:t> </a:t>
            </a:r>
            <a:r>
              <a:rPr lang="en-US" dirty="0" err="1"/>
              <a:t>qismda</a:t>
            </a:r>
            <a:r>
              <a:rPr lang="en-US" dirty="0"/>
              <a:t> </a:t>
            </a:r>
            <a:r>
              <a:rPr lang="en-US" dirty="0" err="1"/>
              <a:t>o'rni</a:t>
            </a:r>
            <a:r>
              <a:rPr lang="en-US" dirty="0"/>
              <a:t> </a:t>
            </a:r>
            <a:r>
              <a:rPr lang="en-US" dirty="0" err="1"/>
              <a:t>aloqa</a:t>
            </a:r>
            <a:r>
              <a:rPr lang="en-US" dirty="0"/>
              <a:t> </a:t>
            </a:r>
            <a:r>
              <a:rPr lang="en-US" dirty="0" err="1"/>
              <a:t>yorlig'i</a:t>
            </a:r>
            <a:r>
              <a:rPr lang="en-US" dirty="0"/>
              <a:t> </a:t>
            </a:r>
            <a:r>
              <a:rPr lang="en-US" dirty="0" err="1"/>
              <a:t>ko'rsatma</a:t>
            </a:r>
            <a:r>
              <a:rPr lang="en-US" dirty="0"/>
              <a:t> </a:t>
            </a:r>
            <a:r>
              <a:rPr lang="en-US" dirty="0" err="1"/>
              <a:t>ustida</a:t>
            </a:r>
            <a:r>
              <a:rPr lang="en-US" dirty="0"/>
              <a:t> </a:t>
            </a:r>
            <a:r>
              <a:rPr lang="en-US" dirty="0" err="1"/>
              <a:t>ko'rsatilgan</a:t>
            </a:r>
            <a:r>
              <a:rPr lang="en-US" dirty="0"/>
              <a:t> </a:t>
            </a:r>
            <a:r>
              <a:rPr lang="en-US" dirty="0" err="1"/>
              <a:t>misol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qarashda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murakkab</a:t>
            </a:r>
            <a:r>
              <a:rPr lang="en-US" dirty="0"/>
              <a:t> </a:t>
            </a:r>
            <a:r>
              <a:rPr lang="en-US" dirty="0" err="1"/>
              <a:t>ko'rinishga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, ammo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uchta</a:t>
            </a:r>
            <a:r>
              <a:rPr lang="en-US" dirty="0"/>
              <a:t> </a:t>
            </a:r>
            <a:r>
              <a:rPr lang="en-US" dirty="0" err="1"/>
              <a:t>tugmani</a:t>
            </a:r>
            <a:r>
              <a:rPr lang="en-US" dirty="0"/>
              <a:t> </a:t>
            </a:r>
            <a:r>
              <a:rPr lang="en-US" dirty="0" err="1"/>
              <a:t>bosish</a:t>
            </a:r>
            <a:r>
              <a:rPr lang="en-US" dirty="0"/>
              <a:t> </a:t>
            </a:r>
            <a:r>
              <a:rPr lang="en-US" dirty="0" err="1"/>
              <a:t>tugmachasining</a:t>
            </a:r>
            <a:r>
              <a:rPr lang="en-US" dirty="0"/>
              <a:t> </a:t>
            </a:r>
            <a:r>
              <a:rPr lang="en-US" dirty="0" err="1"/>
              <a:t>tugmachalari</a:t>
            </a:r>
            <a:r>
              <a:rPr lang="en-US" dirty="0"/>
              <a:t> </a:t>
            </a:r>
            <a:r>
              <a:rPr lang="en-US" dirty="0" err="1"/>
              <a:t>qo'llanilganligi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. </a:t>
            </a:r>
            <a:r>
              <a:rPr lang="en-US" dirty="0" err="1"/>
              <a:t>Oldinga</a:t>
            </a:r>
            <a:r>
              <a:rPr lang="en-US" dirty="0"/>
              <a:t> </a:t>
            </a:r>
            <a:r>
              <a:rPr lang="en-US" dirty="0" err="1"/>
              <a:t>qadam</a:t>
            </a:r>
            <a:r>
              <a:rPr lang="en-US" dirty="0"/>
              <a:t> </a:t>
            </a:r>
            <a:r>
              <a:rPr lang="en-US" dirty="0" err="1"/>
              <a:t>bosilganda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chiqarilganda</a:t>
            </a:r>
            <a:r>
              <a:rPr lang="en-US" dirty="0"/>
              <a:t> </a:t>
            </a:r>
            <a:r>
              <a:rPr lang="en-US" dirty="0" err="1"/>
              <a:t>vosita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yo'nalishda</a:t>
            </a:r>
            <a:r>
              <a:rPr lang="en-US" dirty="0"/>
              <a:t> </a:t>
            </a:r>
            <a:r>
              <a:rPr lang="en-US" dirty="0" err="1"/>
              <a:t>doimiy</a:t>
            </a:r>
            <a:r>
              <a:rPr lang="en-US" dirty="0"/>
              <a:t> </a:t>
            </a:r>
            <a:r>
              <a:rPr lang="en-US" dirty="0" err="1"/>
              <a:t>ishlaydi</a:t>
            </a:r>
            <a:r>
              <a:rPr lang="en-US" dirty="0"/>
              <a:t>. </a:t>
            </a:r>
            <a:r>
              <a:rPr lang="en-US" dirty="0" err="1"/>
              <a:t>Teskari</a:t>
            </a:r>
            <a:r>
              <a:rPr lang="en-US" dirty="0"/>
              <a:t> </a:t>
            </a:r>
            <a:r>
              <a:rPr lang="en-US" dirty="0" err="1"/>
              <a:t>tugmani</a:t>
            </a:r>
            <a:r>
              <a:rPr lang="en-US" dirty="0"/>
              <a:t> </a:t>
            </a:r>
            <a:r>
              <a:rPr lang="en-US" dirty="0" err="1"/>
              <a:t>bosishdan</a:t>
            </a:r>
            <a:r>
              <a:rPr lang="en-US" dirty="0"/>
              <a:t> </a:t>
            </a:r>
            <a:r>
              <a:rPr lang="en-US" dirty="0" err="1"/>
              <a:t>oldin</a:t>
            </a:r>
            <a:r>
              <a:rPr lang="en-US" dirty="0"/>
              <a:t> </a:t>
            </a:r>
            <a:r>
              <a:rPr lang="en-US" dirty="0" err="1"/>
              <a:t>to'xtatish</a:t>
            </a:r>
            <a:r>
              <a:rPr lang="en-US" dirty="0"/>
              <a:t> </a:t>
            </a:r>
            <a:r>
              <a:rPr lang="en-US" dirty="0" err="1"/>
              <a:t>tugmasi</a:t>
            </a:r>
            <a:r>
              <a:rPr lang="en-US" dirty="0"/>
              <a:t> </a:t>
            </a:r>
            <a:r>
              <a:rPr lang="en-US" dirty="0" err="1"/>
              <a:t>ishlatilishi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Qaytib</a:t>
            </a:r>
            <a:r>
              <a:rPr lang="en-US" dirty="0"/>
              <a:t> </a:t>
            </a:r>
            <a:r>
              <a:rPr lang="en-US" dirty="0" err="1"/>
              <a:t>tugmachani</a:t>
            </a:r>
            <a:r>
              <a:rPr lang="en-US" dirty="0"/>
              <a:t> </a:t>
            </a:r>
            <a:r>
              <a:rPr lang="en-US" dirty="0" err="1"/>
              <a:t>vosita</a:t>
            </a:r>
            <a:r>
              <a:rPr lang="en-US" dirty="0"/>
              <a:t> </a:t>
            </a:r>
            <a:r>
              <a:rPr lang="en-US" dirty="0" err="1"/>
              <a:t>teskari</a:t>
            </a:r>
            <a:r>
              <a:rPr lang="en-US" dirty="0"/>
              <a:t> </a:t>
            </a:r>
            <a:r>
              <a:rPr lang="en-US" dirty="0" err="1"/>
              <a:t>yo'nalishda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to'xtatish</a:t>
            </a:r>
            <a:r>
              <a:rPr lang="en-US" dirty="0"/>
              <a:t> </a:t>
            </a:r>
            <a:r>
              <a:rPr lang="en-US" dirty="0" err="1"/>
              <a:t>tugmasi</a:t>
            </a:r>
            <a:r>
              <a:rPr lang="en-US" dirty="0"/>
              <a:t> </a:t>
            </a:r>
            <a:r>
              <a:rPr lang="en-US" dirty="0" err="1"/>
              <a:t>ishlatilguncha</a:t>
            </a:r>
            <a:r>
              <a:rPr lang="en-US" dirty="0"/>
              <a:t> </a:t>
            </a:r>
            <a:r>
              <a:rPr lang="en-US" dirty="0" err="1"/>
              <a:t>uzluksiz</a:t>
            </a:r>
            <a:r>
              <a:rPr lang="en-US" dirty="0"/>
              <a:t> </a:t>
            </a:r>
            <a:r>
              <a:rPr lang="en-US" dirty="0" err="1"/>
              <a:t>ishlashiga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</a:t>
            </a:r>
            <a:r>
              <a:rPr lang="en-US" dirty="0" err="1"/>
              <a:t>Dvigatelni</a:t>
            </a:r>
            <a:r>
              <a:rPr lang="en-US" dirty="0"/>
              <a:t> </a:t>
            </a:r>
            <a:r>
              <a:rPr lang="en-US" dirty="0" err="1"/>
              <a:t>to'g'ridan-to'g'ri</a:t>
            </a:r>
            <a:r>
              <a:rPr lang="en-US" dirty="0"/>
              <a:t> </a:t>
            </a:r>
            <a:r>
              <a:rPr lang="en-US" dirty="0" err="1"/>
              <a:t>teskari</a:t>
            </a:r>
            <a:r>
              <a:rPr lang="en-US" dirty="0"/>
              <a:t> </a:t>
            </a:r>
            <a:r>
              <a:rPr lang="en-US" dirty="0" err="1"/>
              <a:t>burab</a:t>
            </a:r>
            <a:r>
              <a:rPr lang="en-US" dirty="0"/>
              <a:t> </a:t>
            </a:r>
            <a:r>
              <a:rPr lang="en-US" dirty="0" err="1"/>
              <a:t>qo'yish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xavfli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vosita</a:t>
            </a:r>
            <a:r>
              <a:rPr lang="en-US" dirty="0"/>
              <a:t> </a:t>
            </a:r>
            <a:r>
              <a:rPr lang="en-US" dirty="0" err="1"/>
              <a:t>ishlayotganida</a:t>
            </a:r>
            <a:r>
              <a:rPr lang="en-US" dirty="0"/>
              <a:t>, </a:t>
            </a:r>
            <a:r>
              <a:rPr lang="en-US" dirty="0" err="1"/>
              <a:t>qarshi</a:t>
            </a:r>
            <a:r>
              <a:rPr lang="en-US" dirty="0"/>
              <a:t> </a:t>
            </a:r>
            <a:r>
              <a:rPr lang="en-US" dirty="0" err="1"/>
              <a:t>yo'nalishda</a:t>
            </a:r>
            <a:r>
              <a:rPr lang="en-US" dirty="0"/>
              <a:t> </a:t>
            </a:r>
            <a:r>
              <a:rPr lang="en-US" dirty="0" err="1"/>
              <a:t>oqim</a:t>
            </a:r>
            <a:r>
              <a:rPr lang="en-US" dirty="0"/>
              <a:t> </a:t>
            </a:r>
            <a:r>
              <a:rPr lang="en-US" dirty="0" err="1"/>
              <a:t>oqimini</a:t>
            </a:r>
            <a:r>
              <a:rPr lang="en-US" dirty="0"/>
              <a:t> </a:t>
            </a:r>
            <a:r>
              <a:rPr lang="en-US" dirty="0" err="1"/>
              <a:t>qo'shadigan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, </a:t>
            </a:r>
            <a:r>
              <a:rPr lang="en-US" dirty="0" err="1"/>
              <a:t>ehtimol</a:t>
            </a:r>
            <a:r>
              <a:rPr lang="en-US" dirty="0"/>
              <a:t>, </a:t>
            </a:r>
            <a:r>
              <a:rPr lang="en-US" dirty="0" err="1"/>
              <a:t>o'rni</a:t>
            </a:r>
            <a:r>
              <a:rPr lang="en-US" dirty="0"/>
              <a:t> </a:t>
            </a:r>
            <a:r>
              <a:rPr lang="en-US" dirty="0" err="1"/>
              <a:t>kontaktlarini</a:t>
            </a:r>
            <a:r>
              <a:rPr lang="en-US" dirty="0"/>
              <a:t> </a:t>
            </a:r>
            <a:r>
              <a:rPr lang="en-US" dirty="0" err="1"/>
              <a:t>kuchaytirishga</a:t>
            </a:r>
            <a:r>
              <a:rPr lang="en-US" dirty="0"/>
              <a:t> </a:t>
            </a:r>
            <a:r>
              <a:rPr lang="en-US" dirty="0" err="1"/>
              <a:t>imkon</a:t>
            </a:r>
            <a:r>
              <a:rPr lang="en-US" dirty="0"/>
              <a:t> </a:t>
            </a:r>
            <a:r>
              <a:rPr lang="en-US" dirty="0" err="1"/>
              <a:t>beradigan</a:t>
            </a:r>
            <a:r>
              <a:rPr lang="en-US" dirty="0"/>
              <a:t> </a:t>
            </a:r>
            <a:r>
              <a:rPr lang="en-US" dirty="0" err="1"/>
              <a:t>orqa</a:t>
            </a:r>
            <a:r>
              <a:rPr lang="en-US" dirty="0"/>
              <a:t> </a:t>
            </a:r>
            <a:r>
              <a:rPr lang="en-US" dirty="0" err="1"/>
              <a:t>quvur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kontaktlarning</a:t>
            </a:r>
            <a:r>
              <a:rPr lang="en-US" dirty="0"/>
              <a:t> </a:t>
            </a:r>
            <a:r>
              <a:rPr lang="en-US" dirty="0" err="1"/>
              <a:t>zanglashiga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keladigan</a:t>
            </a:r>
            <a:r>
              <a:rPr lang="en-US" dirty="0"/>
              <a:t> </a:t>
            </a:r>
            <a:r>
              <a:rPr lang="en-US" dirty="0" err="1"/>
              <a:t>sharoitga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ichki</a:t>
            </a:r>
            <a:r>
              <a:rPr lang="en-US" dirty="0"/>
              <a:t> </a:t>
            </a:r>
            <a:r>
              <a:rPr lang="en-US" dirty="0" err="1"/>
              <a:t>muhofazalangan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1534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Motorni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sinash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r>
              <a:rPr lang="en-US" dirty="0">
                <a:effectLst/>
              </a:rPr>
              <a:t> </a:t>
            </a:r>
            <a:endParaRPr lang="ru-RU" dirty="0"/>
          </a:p>
        </p:txBody>
      </p:sp>
      <p:pic>
        <p:nvPicPr>
          <p:cNvPr id="4" name="Picture 134" descr="C:\Users\user\Desktop\9b4d63e0308705eb05dfc6755cb77fea--elo-electro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93" b="34481"/>
          <a:stretch/>
        </p:blipFill>
        <p:spPr bwMode="auto">
          <a:xfrm>
            <a:off x="395536" y="1340768"/>
            <a:ext cx="8424936" cy="51125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8538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7" descr="C:\Users\user\Desktop\reverse_cct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80920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7411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156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Dvigatelni reversiv ishga tushirish blokirovka zanjiri sxemasini yig`ib o`rnatish. </vt:lpstr>
      <vt:lpstr>Презентация PowerPoint</vt:lpstr>
      <vt:lpstr>Motorni sinash sxemasi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Dvigatelni reversiv ishga tushirish blokirovka zanjiri sxemasini yig`ib o`rnatish. </dc:title>
  <dc:creator>Elektrik</dc:creator>
  <cp:lastModifiedBy>Elektrik</cp:lastModifiedBy>
  <cp:revision>1</cp:revision>
  <dcterms:created xsi:type="dcterms:W3CDTF">2023-07-18T09:48:05Z</dcterms:created>
  <dcterms:modified xsi:type="dcterms:W3CDTF">2023-07-18T09:51:53Z</dcterms:modified>
</cp:coreProperties>
</file>