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8" y="-7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8229600" cy="707504"/>
          </a:xfrm>
        </p:spPr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en-US" b="1" dirty="0" err="1"/>
              <a:t>Dvigatelni</a:t>
            </a:r>
            <a:r>
              <a:rPr lang="en-US" b="1" dirty="0"/>
              <a:t> </a:t>
            </a:r>
            <a:r>
              <a:rPr lang="en-US" b="1" dirty="0" err="1"/>
              <a:t>ishga</a:t>
            </a:r>
            <a:r>
              <a:rPr lang="en-US" b="1" dirty="0"/>
              <a:t> </a:t>
            </a:r>
            <a:r>
              <a:rPr lang="en-US" b="1" dirty="0" err="1"/>
              <a:t>tushirish</a:t>
            </a:r>
            <a:r>
              <a:rPr lang="en-US" b="1" dirty="0"/>
              <a:t> </a:t>
            </a:r>
            <a:r>
              <a:rPr lang="en-US" b="1" dirty="0" err="1"/>
              <a:t>va</a:t>
            </a:r>
            <a:r>
              <a:rPr lang="en-US" b="1" dirty="0"/>
              <a:t> </a:t>
            </a:r>
            <a:r>
              <a:rPr lang="en-US" b="1" dirty="0" err="1"/>
              <a:t>to`xtatish</a:t>
            </a:r>
            <a:r>
              <a:rPr lang="en-US" b="1" dirty="0"/>
              <a:t> </a:t>
            </a:r>
            <a:r>
              <a:rPr lang="en-US" b="1" dirty="0" err="1"/>
              <a:t>blokirovka</a:t>
            </a:r>
            <a:r>
              <a:rPr lang="en-US" b="1" dirty="0"/>
              <a:t> </a:t>
            </a:r>
            <a:r>
              <a:rPr lang="en-US" b="1" dirty="0" err="1"/>
              <a:t>zanjiri</a:t>
            </a:r>
            <a:r>
              <a:rPr lang="en-US" b="1" dirty="0"/>
              <a:t> </a:t>
            </a:r>
            <a:r>
              <a:rPr lang="en-US" b="1" dirty="0" err="1"/>
              <a:t>sxemasini</a:t>
            </a:r>
            <a:r>
              <a:rPr lang="en-US" b="1" dirty="0"/>
              <a:t> </a:t>
            </a:r>
            <a:r>
              <a:rPr lang="en-US" b="1" dirty="0" err="1"/>
              <a:t>yig`ib</a:t>
            </a:r>
            <a:r>
              <a:rPr lang="en-US" b="1" dirty="0"/>
              <a:t> </a:t>
            </a:r>
            <a:r>
              <a:rPr lang="en-US" b="1" dirty="0" err="1"/>
              <a:t>o`rnatish</a:t>
            </a:r>
            <a:r>
              <a:rPr lang="en-US" b="1" dirty="0"/>
              <a:t>. </a:t>
            </a:r>
            <a:endParaRPr lang="ru-RU" dirty="0"/>
          </a:p>
        </p:txBody>
      </p:sp>
      <p:pic>
        <p:nvPicPr>
          <p:cNvPr id="4" name="Picture 128" descr="C:\Users\user\Desktop\TI - Motor Control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052736"/>
            <a:ext cx="8424936" cy="540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9652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4709160"/>
          </a:xfrm>
        </p:spPr>
        <p:txBody>
          <a:bodyPr/>
          <a:lstStyle/>
          <a:p>
            <a:pPr latinLnBrk="1"/>
            <a:r>
              <a:rPr lang="en-US" dirty="0" err="1"/>
              <a:t>Sanoat</a:t>
            </a:r>
            <a:r>
              <a:rPr lang="en-US" dirty="0"/>
              <a:t> </a:t>
            </a:r>
            <a:r>
              <a:rPr lang="en-US" dirty="0" err="1"/>
              <a:t>qo'llanmalarida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motorlar</a:t>
            </a:r>
            <a:r>
              <a:rPr lang="en-US" dirty="0"/>
              <a:t> </a:t>
            </a:r>
            <a:r>
              <a:rPr lang="en-US" dirty="0" err="1"/>
              <a:t>mavjud</a:t>
            </a:r>
            <a:r>
              <a:rPr lang="en-US" dirty="0"/>
              <a:t>. </a:t>
            </a:r>
            <a:r>
              <a:rPr lang="en-US" dirty="0" err="1"/>
              <a:t>Dvigatel</a:t>
            </a:r>
            <a:r>
              <a:rPr lang="en-US" dirty="0"/>
              <a:t> </a:t>
            </a:r>
            <a:r>
              <a:rPr lang="en-US" dirty="0" err="1"/>
              <a:t>turi</a:t>
            </a:r>
            <a:r>
              <a:rPr lang="en-US" dirty="0"/>
              <a:t>, AC </a:t>
            </a:r>
            <a:r>
              <a:rPr lang="en-US" dirty="0" err="1"/>
              <a:t>turi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step </a:t>
            </a:r>
            <a:r>
              <a:rPr lang="en-US" dirty="0" err="1"/>
              <a:t>vosita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cho'tkasiz</a:t>
            </a:r>
            <a:r>
              <a:rPr lang="en-US" dirty="0"/>
              <a:t> </a:t>
            </a:r>
            <a:r>
              <a:rPr lang="en-US" dirty="0" err="1"/>
              <a:t>shahar</a:t>
            </a:r>
            <a:r>
              <a:rPr lang="en-US" dirty="0"/>
              <a:t> </a:t>
            </a:r>
            <a:r>
              <a:rPr lang="en-US" dirty="0" err="1"/>
              <a:t>vosita</a:t>
            </a:r>
            <a:r>
              <a:rPr lang="en-US" dirty="0"/>
              <a:t> </a:t>
            </a:r>
            <a:r>
              <a:rPr lang="en-US" dirty="0" err="1"/>
              <a:t>kabi</a:t>
            </a:r>
            <a:r>
              <a:rPr lang="en-US" dirty="0"/>
              <a:t> </a:t>
            </a:r>
            <a:r>
              <a:rPr lang="en-US" dirty="0" err="1"/>
              <a:t>maxsus</a:t>
            </a:r>
            <a:r>
              <a:rPr lang="en-US" dirty="0"/>
              <a:t> </a:t>
            </a:r>
            <a:r>
              <a:rPr lang="en-US" dirty="0" err="1"/>
              <a:t>turdagi</a:t>
            </a:r>
            <a:r>
              <a:rPr lang="en-US" dirty="0"/>
              <a:t> </a:t>
            </a:r>
            <a:r>
              <a:rPr lang="en-US" dirty="0" err="1"/>
              <a:t>bo'ladimi</a:t>
            </a:r>
            <a:r>
              <a:rPr lang="en-US" dirty="0"/>
              <a:t>,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motorlar</a:t>
            </a:r>
            <a:r>
              <a:rPr lang="en-US" dirty="0"/>
              <a:t> </a:t>
            </a:r>
            <a:r>
              <a:rPr lang="en-US" dirty="0" err="1"/>
              <a:t>sanoat</a:t>
            </a:r>
            <a:r>
              <a:rPr lang="en-US" dirty="0"/>
              <a:t> </a:t>
            </a:r>
            <a:r>
              <a:rPr lang="en-US" dirty="0" err="1"/>
              <a:t>muhitida</a:t>
            </a:r>
            <a:r>
              <a:rPr lang="en-US" dirty="0"/>
              <a:t> </a:t>
            </a:r>
            <a:r>
              <a:rPr lang="en-US" dirty="0" err="1"/>
              <a:t>motorli</a:t>
            </a:r>
            <a:r>
              <a:rPr lang="en-US" dirty="0"/>
              <a:t> </a:t>
            </a:r>
            <a:r>
              <a:rPr lang="en-US" dirty="0" err="1"/>
              <a:t>mashinalarning</a:t>
            </a:r>
            <a:r>
              <a:rPr lang="en-US" dirty="0"/>
              <a:t> </a:t>
            </a:r>
            <a:r>
              <a:rPr lang="en-US" dirty="0" err="1"/>
              <a:t>ishlashida</a:t>
            </a:r>
            <a:r>
              <a:rPr lang="en-US" dirty="0"/>
              <a:t> </a:t>
            </a:r>
            <a:r>
              <a:rPr lang="en-US" dirty="0" err="1"/>
              <a:t>muhim</a:t>
            </a:r>
            <a:r>
              <a:rPr lang="en-US" dirty="0"/>
              <a:t> </a:t>
            </a:r>
            <a:r>
              <a:rPr lang="en-US" dirty="0" err="1"/>
              <a:t>rol</a:t>
            </a:r>
            <a:r>
              <a:rPr lang="en-US" dirty="0"/>
              <a:t> </a:t>
            </a:r>
            <a:r>
              <a:rPr lang="en-US" dirty="0" err="1"/>
              <a:t>o'ynaydi</a:t>
            </a:r>
            <a:r>
              <a:rPr lang="en-US" dirty="0"/>
              <a:t>.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vosita</a:t>
            </a:r>
            <a:r>
              <a:rPr lang="en-US" dirty="0"/>
              <a:t> </a:t>
            </a:r>
            <a:r>
              <a:rPr lang="en-US" dirty="0" err="1"/>
              <a:t>tizimida</a:t>
            </a:r>
            <a:r>
              <a:rPr lang="en-US" dirty="0"/>
              <a:t> </a:t>
            </a:r>
            <a:r>
              <a:rPr lang="en-US" dirty="0" err="1"/>
              <a:t>avago</a:t>
            </a:r>
            <a:r>
              <a:rPr lang="en-US" dirty="0"/>
              <a:t> </a:t>
            </a:r>
            <a:r>
              <a:rPr lang="en-US" dirty="0" err="1"/>
              <a:t>texnologiyalari</a:t>
            </a:r>
            <a:r>
              <a:rPr lang="en-US" dirty="0"/>
              <a:t> </a:t>
            </a:r>
            <a:r>
              <a:rPr lang="en-US" dirty="0" err="1"/>
              <a:t>optokupllar</a:t>
            </a:r>
            <a:r>
              <a:rPr lang="en-US" dirty="0"/>
              <a:t>, </a:t>
            </a:r>
            <a:r>
              <a:rPr lang="en-US" dirty="0" err="1"/>
              <a:t>optik</a:t>
            </a:r>
            <a:r>
              <a:rPr lang="en-US" dirty="0"/>
              <a:t> </a:t>
            </a:r>
            <a:r>
              <a:rPr lang="en-US" dirty="0" err="1"/>
              <a:t>tolali</a:t>
            </a:r>
            <a:r>
              <a:rPr lang="en-US" dirty="0"/>
              <a:t> </a:t>
            </a:r>
            <a:r>
              <a:rPr lang="en-US" dirty="0" err="1"/>
              <a:t>yechimlar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aylanish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harakat</a:t>
            </a:r>
            <a:r>
              <a:rPr lang="en-US" dirty="0"/>
              <a:t> </a:t>
            </a:r>
            <a:r>
              <a:rPr lang="en-US" dirty="0" err="1"/>
              <a:t>nazorati</a:t>
            </a:r>
            <a:r>
              <a:rPr lang="en-US" dirty="0"/>
              <a:t> </a:t>
            </a:r>
            <a:r>
              <a:rPr lang="en-US" dirty="0" err="1"/>
              <a:t>kodlovchilarini</a:t>
            </a:r>
            <a:r>
              <a:rPr lang="en-US" dirty="0"/>
              <a:t> </a:t>
            </a:r>
            <a:r>
              <a:rPr lang="en-US" dirty="0" err="1"/>
              <a:t>o'z</a:t>
            </a:r>
            <a:r>
              <a:rPr lang="en-US" dirty="0"/>
              <a:t> </a:t>
            </a:r>
            <a:r>
              <a:rPr lang="en-US" dirty="0" err="1"/>
              <a:t>ichiga</a:t>
            </a:r>
            <a:r>
              <a:rPr lang="en-US" dirty="0"/>
              <a:t> </a:t>
            </a:r>
            <a:r>
              <a:rPr lang="en-US" dirty="0" err="1"/>
              <a:t>olgan</a:t>
            </a:r>
            <a:r>
              <a:rPr lang="en-US" dirty="0"/>
              <a:t> </a:t>
            </a:r>
            <a:r>
              <a:rPr lang="en-US" dirty="0" err="1"/>
              <a:t>keng</a:t>
            </a:r>
            <a:r>
              <a:rPr lang="en-US" dirty="0"/>
              <a:t> </a:t>
            </a:r>
            <a:r>
              <a:rPr lang="en-US" dirty="0" err="1"/>
              <a:t>turdagi</a:t>
            </a:r>
            <a:r>
              <a:rPr lang="en-US" dirty="0"/>
              <a:t> </a:t>
            </a:r>
            <a:r>
              <a:rPr lang="en-US" dirty="0" err="1"/>
              <a:t>mahsulot</a:t>
            </a:r>
            <a:r>
              <a:rPr lang="en-US" dirty="0"/>
              <a:t> </a:t>
            </a:r>
            <a:r>
              <a:rPr lang="en-US" dirty="0" err="1"/>
              <a:t>yechimlarini</a:t>
            </a:r>
            <a:r>
              <a:rPr lang="en-US" dirty="0"/>
              <a:t> </a:t>
            </a:r>
            <a:r>
              <a:rPr lang="en-US" dirty="0" err="1"/>
              <a:t>taklif</a:t>
            </a:r>
            <a:r>
              <a:rPr lang="en-US" dirty="0"/>
              <a:t> </a:t>
            </a:r>
            <a:r>
              <a:rPr lang="en-US" dirty="0" err="1"/>
              <a:t>qiluvchi</a:t>
            </a:r>
            <a:r>
              <a:rPr lang="en-US" dirty="0"/>
              <a:t> </a:t>
            </a:r>
            <a:r>
              <a:rPr lang="en-US" dirty="0" err="1"/>
              <a:t>vosita</a:t>
            </a:r>
            <a:r>
              <a:rPr lang="en-US" dirty="0"/>
              <a:t> </a:t>
            </a:r>
            <a:r>
              <a:rPr lang="en-US" dirty="0" err="1"/>
              <a:t>haydovchi</a:t>
            </a:r>
            <a:r>
              <a:rPr lang="en-US" dirty="0"/>
              <a:t> </a:t>
            </a:r>
            <a:r>
              <a:rPr lang="en-US" dirty="0" err="1"/>
              <a:t>quyi</a:t>
            </a:r>
            <a:r>
              <a:rPr lang="en-US" dirty="0"/>
              <a:t> </a:t>
            </a:r>
            <a:r>
              <a:rPr lang="en-US" dirty="0" err="1"/>
              <a:t>tizimi</a:t>
            </a:r>
            <a:r>
              <a:rPr lang="en-US" dirty="0"/>
              <a:t> </a:t>
            </a:r>
            <a:r>
              <a:rPr lang="en-US" dirty="0" err="1"/>
              <a:t>mavjud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6915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908720"/>
            <a:ext cx="8229600" cy="4709160"/>
          </a:xfrm>
        </p:spPr>
        <p:txBody>
          <a:bodyPr>
            <a:normAutofit lnSpcReduction="10000"/>
          </a:bodyPr>
          <a:lstStyle/>
          <a:p>
            <a:pPr latinLnBrk="1"/>
            <a:r>
              <a:rPr lang="en-US" dirty="0" err="1"/>
              <a:t>Dunyo</a:t>
            </a:r>
            <a:r>
              <a:rPr lang="en-US" dirty="0"/>
              <a:t> </a:t>
            </a:r>
            <a:r>
              <a:rPr lang="en-US" dirty="0" err="1"/>
              <a:t>miqyosida</a:t>
            </a:r>
            <a:r>
              <a:rPr lang="en-US" dirty="0"/>
              <a:t> </a:t>
            </a:r>
            <a:r>
              <a:rPr lang="en-US" dirty="0" err="1"/>
              <a:t>tobora</a:t>
            </a:r>
            <a:r>
              <a:rPr lang="en-US" dirty="0"/>
              <a:t> </a:t>
            </a:r>
            <a:r>
              <a:rPr lang="en-US" dirty="0" err="1"/>
              <a:t>ortib</a:t>
            </a:r>
            <a:r>
              <a:rPr lang="en-US" dirty="0"/>
              <a:t> </a:t>
            </a:r>
            <a:r>
              <a:rPr lang="en-US" dirty="0" err="1"/>
              <a:t>borayotgan</a:t>
            </a:r>
            <a:r>
              <a:rPr lang="en-US" dirty="0"/>
              <a:t> </a:t>
            </a:r>
            <a:r>
              <a:rPr lang="en-US" dirty="0" err="1"/>
              <a:t>energetik</a:t>
            </a:r>
            <a:r>
              <a:rPr lang="en-US" dirty="0"/>
              <a:t> </a:t>
            </a:r>
            <a:r>
              <a:rPr lang="en-US" dirty="0" err="1"/>
              <a:t>inqirozga</a:t>
            </a:r>
            <a:r>
              <a:rPr lang="en-US" dirty="0"/>
              <a:t> </a:t>
            </a:r>
            <a:r>
              <a:rPr lang="en-US" dirty="0" err="1"/>
              <a:t>aylanib</a:t>
            </a:r>
            <a:r>
              <a:rPr lang="en-US" dirty="0"/>
              <a:t> </a:t>
            </a:r>
            <a:r>
              <a:rPr lang="en-US" dirty="0" err="1"/>
              <a:t>borayotgan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butun</a:t>
            </a:r>
            <a:r>
              <a:rPr lang="en-US" dirty="0"/>
              <a:t> </a:t>
            </a:r>
            <a:r>
              <a:rPr lang="en-US" dirty="0" err="1"/>
              <a:t>dunyo</a:t>
            </a:r>
            <a:r>
              <a:rPr lang="en-US" dirty="0"/>
              <a:t> </a:t>
            </a:r>
            <a:r>
              <a:rPr lang="en-US" dirty="0" err="1"/>
              <a:t>bo'ylab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chiqarilgan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motorlari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energiyasini</a:t>
            </a:r>
            <a:r>
              <a:rPr lang="en-US" dirty="0"/>
              <a:t> </a:t>
            </a:r>
            <a:r>
              <a:rPr lang="en-US" dirty="0" err="1"/>
              <a:t>tejashga</a:t>
            </a:r>
            <a:r>
              <a:rPr lang="en-US" dirty="0"/>
              <a:t> </a:t>
            </a:r>
            <a:r>
              <a:rPr lang="en-US" dirty="0" err="1"/>
              <a:t>qaratilgan</a:t>
            </a:r>
            <a:r>
              <a:rPr lang="en-US" dirty="0"/>
              <a:t> </a:t>
            </a:r>
            <a:r>
              <a:rPr lang="en-US" dirty="0" err="1"/>
              <a:t>energiya</a:t>
            </a:r>
            <a:r>
              <a:rPr lang="en-US" dirty="0"/>
              <a:t> </a:t>
            </a:r>
            <a:r>
              <a:rPr lang="en-US" dirty="0" err="1"/>
              <a:t>samaradorligiga</a:t>
            </a:r>
            <a:r>
              <a:rPr lang="en-US" dirty="0"/>
              <a:t> </a:t>
            </a:r>
            <a:r>
              <a:rPr lang="en-US" dirty="0" err="1"/>
              <a:t>yana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e'tibor</a:t>
            </a:r>
            <a:r>
              <a:rPr lang="en-US" dirty="0"/>
              <a:t> </a:t>
            </a:r>
            <a:r>
              <a:rPr lang="en-US" dirty="0" err="1"/>
              <a:t>qaratib</a:t>
            </a:r>
            <a:r>
              <a:rPr lang="en-US" dirty="0"/>
              <a:t>, </a:t>
            </a:r>
            <a:r>
              <a:rPr lang="en-US" dirty="0" err="1"/>
              <a:t>energiya</a:t>
            </a:r>
            <a:r>
              <a:rPr lang="en-US" dirty="0"/>
              <a:t>, </a:t>
            </a:r>
            <a:r>
              <a:rPr lang="en-US" dirty="0" err="1"/>
              <a:t>kattaligi</a:t>
            </a:r>
            <a:r>
              <a:rPr lang="en-US" dirty="0"/>
              <a:t>, </a:t>
            </a:r>
            <a:r>
              <a:rPr lang="en-US" dirty="0" err="1"/>
              <a:t>ishlashi</a:t>
            </a:r>
            <a:r>
              <a:rPr lang="en-US" dirty="0"/>
              <a:t>, </a:t>
            </a:r>
            <a:r>
              <a:rPr lang="en-US" dirty="0" err="1"/>
              <a:t>ishonchliligi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xavfsizligiga</a:t>
            </a:r>
            <a:r>
              <a:rPr lang="en-US" dirty="0"/>
              <a:t> </a:t>
            </a:r>
            <a:r>
              <a:rPr lang="en-US" dirty="0" err="1"/>
              <a:t>nisbatan</a:t>
            </a:r>
            <a:r>
              <a:rPr lang="en-US" dirty="0"/>
              <a:t> </a:t>
            </a:r>
            <a:r>
              <a:rPr lang="en-US" dirty="0" err="1"/>
              <a:t>sanoat</a:t>
            </a:r>
            <a:r>
              <a:rPr lang="en-US" dirty="0"/>
              <a:t> </a:t>
            </a:r>
            <a:r>
              <a:rPr lang="en-US" dirty="0" err="1"/>
              <a:t>dvigatel</a:t>
            </a:r>
            <a:r>
              <a:rPr lang="en-US" dirty="0"/>
              <a:t> </a:t>
            </a:r>
            <a:r>
              <a:rPr lang="en-US" dirty="0" err="1"/>
              <a:t>dizayni</a:t>
            </a:r>
            <a:r>
              <a:rPr lang="en-US" dirty="0"/>
              <a:t> </a:t>
            </a:r>
            <a:r>
              <a:rPr lang="en-US" dirty="0" err="1"/>
              <a:t>tarkibiy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tizim</a:t>
            </a:r>
            <a:r>
              <a:rPr lang="en-US" dirty="0"/>
              <a:t> </a:t>
            </a:r>
            <a:r>
              <a:rPr lang="en-US" dirty="0" err="1"/>
              <a:t>darajasida</a:t>
            </a:r>
            <a:r>
              <a:rPr lang="en-US" dirty="0"/>
              <a:t> </a:t>
            </a:r>
            <a:r>
              <a:rPr lang="en-US" dirty="0" err="1"/>
              <a:t>yangi</a:t>
            </a:r>
            <a:r>
              <a:rPr lang="en-US" dirty="0"/>
              <a:t> </a:t>
            </a:r>
            <a:r>
              <a:rPr lang="en-US" dirty="0" err="1"/>
              <a:t>texnik</a:t>
            </a:r>
            <a:r>
              <a:rPr lang="en-US" dirty="0"/>
              <a:t> </a:t>
            </a:r>
            <a:r>
              <a:rPr lang="en-US" dirty="0" err="1"/>
              <a:t>qiyinchiliklar</a:t>
            </a:r>
            <a:r>
              <a:rPr lang="en-US" dirty="0"/>
              <a:t> </a:t>
            </a:r>
            <a:r>
              <a:rPr lang="en-US" dirty="0" err="1"/>
              <a:t>paydo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 </a:t>
            </a:r>
            <a:r>
              <a:rPr lang="en-US" dirty="0" err="1"/>
              <a:t>Zamonaviy</a:t>
            </a:r>
            <a:r>
              <a:rPr lang="en-US" dirty="0"/>
              <a:t> </a:t>
            </a:r>
            <a:r>
              <a:rPr lang="en-US" dirty="0" err="1"/>
              <a:t>avtoulovlar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oqimlarni</a:t>
            </a:r>
            <a:r>
              <a:rPr lang="en-US" dirty="0"/>
              <a:t> </a:t>
            </a:r>
            <a:r>
              <a:rPr lang="en-US" dirty="0" err="1"/>
              <a:t>tejashga</a:t>
            </a:r>
            <a:r>
              <a:rPr lang="en-US" dirty="0"/>
              <a:t> </a:t>
            </a:r>
            <a:r>
              <a:rPr lang="en-US" dirty="0" err="1"/>
              <a:t>imkon</a:t>
            </a:r>
            <a:r>
              <a:rPr lang="en-US" dirty="0"/>
              <a:t> </a:t>
            </a:r>
            <a:r>
              <a:rPr lang="en-US" dirty="0" err="1"/>
              <a:t>beradigan</a:t>
            </a:r>
            <a:r>
              <a:rPr lang="en-US" dirty="0"/>
              <a:t>,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samaradorlik</a:t>
            </a:r>
            <a:r>
              <a:rPr lang="en-US" dirty="0"/>
              <a:t>, </a:t>
            </a:r>
            <a:r>
              <a:rPr lang="en-US" dirty="0" err="1"/>
              <a:t>ishonchlilik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aniqlik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ta'minlaydigan</a:t>
            </a:r>
            <a:r>
              <a:rPr lang="en-US" dirty="0"/>
              <a:t> </a:t>
            </a:r>
            <a:r>
              <a:rPr lang="en-US" dirty="0" err="1"/>
              <a:t>oqimlarni</a:t>
            </a:r>
            <a:r>
              <a:rPr lang="en-US" dirty="0"/>
              <a:t> </a:t>
            </a:r>
            <a:r>
              <a:rPr lang="en-US" dirty="0" err="1"/>
              <a:t>ko'proq</a:t>
            </a:r>
            <a:r>
              <a:rPr lang="en-US" dirty="0"/>
              <a:t> </a:t>
            </a:r>
            <a:r>
              <a:rPr lang="en-US" dirty="0" err="1"/>
              <a:t>oqimlashi</a:t>
            </a:r>
            <a:r>
              <a:rPr lang="en-US" dirty="0"/>
              <a:t> </a:t>
            </a:r>
            <a:r>
              <a:rPr lang="en-US" dirty="0" err="1"/>
              <a:t>kutilmoqda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6185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8377795"/>
              </p:ext>
            </p:extLst>
          </p:nvPr>
        </p:nvGraphicFramePr>
        <p:xfrm>
          <a:off x="358377" y="548680"/>
          <a:ext cx="8427246" cy="588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Точечный рисунок" r:id="rId3" imgW="6904762" imgH="5428571" progId="Paint.Picture">
                  <p:embed/>
                </p:oleObj>
              </mc:Choice>
              <mc:Fallback>
                <p:oleObj name="Точечный рисунок" r:id="rId3" imgW="6904762" imgH="5428571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377" y="548680"/>
                        <a:ext cx="8427246" cy="58814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2237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7339173"/>
              </p:ext>
            </p:extLst>
          </p:nvPr>
        </p:nvGraphicFramePr>
        <p:xfrm>
          <a:off x="395536" y="548680"/>
          <a:ext cx="8452368" cy="59766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Точечный рисунок" r:id="rId3" imgW="6268325" imgH="4476190" progId="Paint.Picture">
                  <p:embed/>
                </p:oleObj>
              </mc:Choice>
              <mc:Fallback>
                <p:oleObj name="Точечный рисунок" r:id="rId3" imgW="6268325" imgH="4476190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548680"/>
                        <a:ext cx="8452368" cy="59766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262793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100</TotalTime>
  <Words>149</Words>
  <Application>Microsoft Office PowerPoint</Application>
  <PresentationFormat>Экран (4:3)</PresentationFormat>
  <Paragraphs>3</Paragraphs>
  <Slides>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Апекс</vt:lpstr>
      <vt:lpstr>Изображение Paintbrush</vt:lpstr>
      <vt:lpstr>Dvigatelni ishga tushirish va to`xtatish blokirovka zanjiri sxemasini yig`ib o`rnatish.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Dvigatelni ishga tushirish va to`xtatish blokirovka zanjiri sxemasini yig`ib o`rnatish. </dc:title>
  <dc:creator>Elektrik</dc:creator>
  <cp:lastModifiedBy>Elektrik</cp:lastModifiedBy>
  <cp:revision>2</cp:revision>
  <dcterms:created xsi:type="dcterms:W3CDTF">2023-07-18T07:55:44Z</dcterms:created>
  <dcterms:modified xsi:type="dcterms:W3CDTF">2023-07-18T09:47:11Z</dcterms:modified>
</cp:coreProperties>
</file>