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707504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Dvigatelni</a:t>
            </a:r>
            <a:r>
              <a:rPr lang="en-US" b="1" dirty="0"/>
              <a:t> </a:t>
            </a:r>
            <a:r>
              <a:rPr lang="en-US" b="1" dirty="0" err="1"/>
              <a:t>ishga</a:t>
            </a:r>
            <a:r>
              <a:rPr lang="en-US" b="1" dirty="0"/>
              <a:t> </a:t>
            </a:r>
            <a:r>
              <a:rPr lang="en-US" b="1" dirty="0" err="1"/>
              <a:t>tushirish</a:t>
            </a:r>
            <a:r>
              <a:rPr lang="en-US" b="1" dirty="0"/>
              <a:t> </a:t>
            </a:r>
            <a:r>
              <a:rPr lang="en-US" b="1" dirty="0" err="1"/>
              <a:t>va</a:t>
            </a:r>
            <a:r>
              <a:rPr lang="en-US" b="1" dirty="0"/>
              <a:t> </a:t>
            </a:r>
            <a:r>
              <a:rPr lang="en-US" b="1" dirty="0" err="1"/>
              <a:t>to`xtatish</a:t>
            </a:r>
            <a:r>
              <a:rPr lang="en-US" b="1" dirty="0"/>
              <a:t> </a:t>
            </a:r>
            <a:r>
              <a:rPr lang="en-US" b="1" dirty="0" err="1"/>
              <a:t>blokirovka</a:t>
            </a:r>
            <a:r>
              <a:rPr lang="en-US" b="1" dirty="0"/>
              <a:t> </a:t>
            </a:r>
            <a:r>
              <a:rPr lang="en-US" b="1" dirty="0" err="1"/>
              <a:t>zanjiri</a:t>
            </a:r>
            <a:r>
              <a:rPr lang="en-US" b="1" dirty="0"/>
              <a:t> </a:t>
            </a:r>
            <a:r>
              <a:rPr lang="en-US" b="1" dirty="0" err="1"/>
              <a:t>sxemasini</a:t>
            </a:r>
            <a:r>
              <a:rPr lang="en-US" b="1" dirty="0"/>
              <a:t> </a:t>
            </a:r>
            <a:r>
              <a:rPr lang="en-US" b="1" dirty="0" err="1"/>
              <a:t>yig`ib</a:t>
            </a:r>
            <a:r>
              <a:rPr lang="en-US" b="1" dirty="0"/>
              <a:t> </a:t>
            </a:r>
            <a:r>
              <a:rPr lang="en-US" b="1" dirty="0" err="1"/>
              <a:t>o`rnatish</a:t>
            </a:r>
            <a:r>
              <a:rPr lang="en-US" b="1" dirty="0"/>
              <a:t>. </a:t>
            </a:r>
            <a:endParaRPr lang="ru-RU" dirty="0"/>
          </a:p>
        </p:txBody>
      </p:sp>
      <p:pic>
        <p:nvPicPr>
          <p:cNvPr id="4" name="Picture 128" descr="C:\Users\user\Desktop\TI - Motor Contro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424936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65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09160"/>
          </a:xfrm>
        </p:spPr>
        <p:txBody>
          <a:bodyPr/>
          <a:lstStyle/>
          <a:p>
            <a:pPr latinLnBrk="1"/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qo'llanmalarida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, AC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step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cho'tkasiz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bo'ladimi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muhitida</a:t>
            </a:r>
            <a:r>
              <a:rPr lang="en-US" dirty="0"/>
              <a:t> </a:t>
            </a:r>
            <a:r>
              <a:rPr lang="en-US" dirty="0" err="1"/>
              <a:t>motorli</a:t>
            </a:r>
            <a:r>
              <a:rPr lang="en-US" dirty="0"/>
              <a:t> </a:t>
            </a:r>
            <a:r>
              <a:rPr lang="en-US" dirty="0" err="1"/>
              <a:t>mashinalarning</a:t>
            </a:r>
            <a:r>
              <a:rPr lang="en-US" dirty="0"/>
              <a:t> </a:t>
            </a:r>
            <a:r>
              <a:rPr lang="en-US" dirty="0" err="1"/>
              <a:t>ishlashida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o'ynaydi</a:t>
            </a:r>
            <a:r>
              <a:rPr lang="en-US" dirty="0"/>
              <a:t>.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avago</a:t>
            </a:r>
            <a:r>
              <a:rPr lang="en-US" dirty="0"/>
              <a:t> </a:t>
            </a:r>
            <a:r>
              <a:rPr lang="en-US" dirty="0" err="1"/>
              <a:t>texnologiyalari</a:t>
            </a:r>
            <a:r>
              <a:rPr lang="en-US" dirty="0"/>
              <a:t> </a:t>
            </a:r>
            <a:r>
              <a:rPr lang="en-US" dirty="0" err="1"/>
              <a:t>optokupllar</a:t>
            </a:r>
            <a:r>
              <a:rPr lang="en-US" dirty="0"/>
              <a:t>,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tolali</a:t>
            </a:r>
            <a:r>
              <a:rPr lang="en-US" dirty="0"/>
              <a:t> </a:t>
            </a:r>
            <a:r>
              <a:rPr lang="en-US" dirty="0" err="1"/>
              <a:t>yechimlar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nazorati</a:t>
            </a:r>
            <a:r>
              <a:rPr lang="en-US" dirty="0"/>
              <a:t> </a:t>
            </a:r>
            <a:r>
              <a:rPr lang="en-US" dirty="0" err="1"/>
              <a:t>kodlovchilarini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yechimlarini</a:t>
            </a:r>
            <a:r>
              <a:rPr lang="en-US" dirty="0"/>
              <a:t> </a:t>
            </a:r>
            <a:r>
              <a:rPr lang="en-US" dirty="0" err="1"/>
              <a:t>taklif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haydovchi</a:t>
            </a:r>
            <a:r>
              <a:rPr lang="en-US" dirty="0"/>
              <a:t> </a:t>
            </a:r>
            <a:r>
              <a:rPr lang="en-US" dirty="0" err="1"/>
              <a:t>quyi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91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709160"/>
          </a:xfrm>
        </p:spPr>
        <p:txBody>
          <a:bodyPr>
            <a:normAutofit lnSpcReduction="10000"/>
          </a:bodyPr>
          <a:lstStyle/>
          <a:p>
            <a:pPr latinLnBrk="1"/>
            <a:r>
              <a:rPr lang="en-US" dirty="0" err="1"/>
              <a:t>Dunyo</a:t>
            </a:r>
            <a:r>
              <a:rPr lang="en-US" dirty="0"/>
              <a:t> </a:t>
            </a:r>
            <a:r>
              <a:rPr lang="en-US" dirty="0" err="1"/>
              <a:t>miqyosida</a:t>
            </a:r>
            <a:r>
              <a:rPr lang="en-US" dirty="0"/>
              <a:t> </a:t>
            </a:r>
            <a:r>
              <a:rPr lang="en-US" dirty="0" err="1"/>
              <a:t>tobora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borayotgan</a:t>
            </a:r>
            <a:r>
              <a:rPr lang="en-US" dirty="0"/>
              <a:t> </a:t>
            </a:r>
            <a:r>
              <a:rPr lang="en-US" dirty="0" err="1"/>
              <a:t>energetik</a:t>
            </a:r>
            <a:r>
              <a:rPr lang="en-US" dirty="0"/>
              <a:t> </a:t>
            </a:r>
            <a:r>
              <a:rPr lang="en-US" dirty="0" err="1"/>
              <a:t>inqirozga</a:t>
            </a:r>
            <a:r>
              <a:rPr lang="en-US" dirty="0"/>
              <a:t> </a:t>
            </a:r>
            <a:r>
              <a:rPr lang="en-US" dirty="0" err="1"/>
              <a:t>aylanib</a:t>
            </a:r>
            <a:r>
              <a:rPr lang="en-US" dirty="0"/>
              <a:t> </a:t>
            </a:r>
            <a:r>
              <a:rPr lang="en-US" dirty="0" err="1"/>
              <a:t>borayotgan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dunyo</a:t>
            </a:r>
            <a:r>
              <a:rPr lang="en-US" dirty="0"/>
              <a:t> </a:t>
            </a:r>
            <a:r>
              <a:rPr lang="en-US" dirty="0" err="1"/>
              <a:t>bo'ylab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tejashga</a:t>
            </a:r>
            <a:r>
              <a:rPr lang="en-US" dirty="0"/>
              <a:t> </a:t>
            </a:r>
            <a:r>
              <a:rPr lang="en-US" dirty="0" err="1"/>
              <a:t>qaratilgan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samaradorligiga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e'tibor</a:t>
            </a:r>
            <a:r>
              <a:rPr lang="en-US" dirty="0"/>
              <a:t> </a:t>
            </a:r>
            <a:r>
              <a:rPr lang="en-US" dirty="0" err="1"/>
              <a:t>qaratib</a:t>
            </a:r>
            <a:r>
              <a:rPr lang="en-US" dirty="0"/>
              <a:t>, </a:t>
            </a:r>
            <a:r>
              <a:rPr lang="en-US" dirty="0" err="1"/>
              <a:t>energiya</a:t>
            </a:r>
            <a:r>
              <a:rPr lang="en-US" dirty="0"/>
              <a:t>, </a:t>
            </a:r>
            <a:r>
              <a:rPr lang="en-US" dirty="0" err="1"/>
              <a:t>kattaligi</a:t>
            </a:r>
            <a:r>
              <a:rPr lang="en-US" dirty="0"/>
              <a:t>, </a:t>
            </a:r>
            <a:r>
              <a:rPr lang="en-US" dirty="0" err="1"/>
              <a:t>ishlashi</a:t>
            </a:r>
            <a:r>
              <a:rPr lang="en-US" dirty="0"/>
              <a:t>,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xavfsizligiga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dizayni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darajasida</a:t>
            </a:r>
            <a:r>
              <a:rPr lang="en-US" dirty="0"/>
              <a:t>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qiyinchiliklar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avtoulovlar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oqimlarni</a:t>
            </a:r>
            <a:r>
              <a:rPr lang="en-US" dirty="0"/>
              <a:t> </a:t>
            </a:r>
            <a:r>
              <a:rPr lang="en-US" dirty="0" err="1"/>
              <a:t>tejashga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samaradorlik</a:t>
            </a:r>
            <a:r>
              <a:rPr lang="en-US" dirty="0"/>
              <a:t>, </a:t>
            </a:r>
            <a:r>
              <a:rPr lang="en-US" dirty="0" err="1"/>
              <a:t>ishonchlilik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aniqlik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ta'minlaydigan</a:t>
            </a:r>
            <a:r>
              <a:rPr lang="en-US" dirty="0"/>
              <a:t> </a:t>
            </a:r>
            <a:r>
              <a:rPr lang="en-US" dirty="0" err="1"/>
              <a:t>oqimlarni</a:t>
            </a:r>
            <a:r>
              <a:rPr lang="en-US" dirty="0"/>
              <a:t> </a:t>
            </a:r>
            <a:r>
              <a:rPr lang="en-US" dirty="0" err="1"/>
              <a:t>ko'proq</a:t>
            </a:r>
            <a:r>
              <a:rPr lang="en-US" dirty="0"/>
              <a:t> </a:t>
            </a:r>
            <a:r>
              <a:rPr lang="en-US" dirty="0" err="1"/>
              <a:t>oqimlashi</a:t>
            </a:r>
            <a:r>
              <a:rPr lang="en-US" dirty="0"/>
              <a:t> </a:t>
            </a:r>
            <a:r>
              <a:rPr lang="en-US" dirty="0" err="1"/>
              <a:t>kutilmoqda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8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377795"/>
              </p:ext>
            </p:extLst>
          </p:nvPr>
        </p:nvGraphicFramePr>
        <p:xfrm>
          <a:off x="358377" y="548680"/>
          <a:ext cx="8427246" cy="58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Точечный рисунок" r:id="rId3" imgW="6904762" imgH="5428571" progId="Paint.Picture">
                  <p:embed/>
                </p:oleObj>
              </mc:Choice>
              <mc:Fallback>
                <p:oleObj name="Точечный рисунок" r:id="rId3" imgW="6904762" imgH="542857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77" y="548680"/>
                        <a:ext cx="8427246" cy="588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23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39173"/>
              </p:ext>
            </p:extLst>
          </p:nvPr>
        </p:nvGraphicFramePr>
        <p:xfrm>
          <a:off x="395536" y="548680"/>
          <a:ext cx="8452368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Точечный рисунок" r:id="rId3" imgW="6268325" imgH="4476190" progId="Paint.Picture">
                  <p:embed/>
                </p:oleObj>
              </mc:Choice>
              <mc:Fallback>
                <p:oleObj name="Точечный рисунок" r:id="rId3" imgW="6268325" imgH="447619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8680"/>
                        <a:ext cx="8452368" cy="5976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27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149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Апекс</vt:lpstr>
      <vt:lpstr>Изображение Paintbrush</vt:lpstr>
      <vt:lpstr>Dvigatelni ishga tushirish va to`xtatish blokirovka zanjiri sxemasini yig`ib o`rnatish.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Dvigatelni ishga tushirish va to`xtatish blokirovka zanjiri sxemasini yig`ib o`rnatish. </dc:title>
  <dc:creator>Elektrik</dc:creator>
  <cp:lastModifiedBy>Elektrik</cp:lastModifiedBy>
  <cp:revision>2</cp:revision>
  <dcterms:created xsi:type="dcterms:W3CDTF">2023-07-18T07:55:44Z</dcterms:created>
  <dcterms:modified xsi:type="dcterms:W3CDTF">2023-07-18T09:47:11Z</dcterms:modified>
</cp:coreProperties>
</file>