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outube.ru/uz/naznachenie-ustroistvo-i-princip-raboty-magnitnogo-puskatelya-kak-rabotaet/" TargetMode="External"/><Relationship Id="rId2" Type="http://schemas.openxmlformats.org/officeDocument/2006/relationships/hyperlink" Target="https://yooutube.ru/uz/podklyuchenie-dvigatelya-380-cherez-2-puskatelya-podbiraem-shemu-podklyucheniy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outube.ru/uz/shema-podklyucheniya-trehfaznogo-dvigatelya-ot-220-volt-shemy-podklyucheniy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635496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b="1" dirty="0" err="1"/>
              <a:t>Dvigatelni</a:t>
            </a:r>
            <a:r>
              <a:rPr lang="en-US" b="1" dirty="0"/>
              <a:t> 3 ta </a:t>
            </a:r>
            <a:r>
              <a:rPr lang="en-US" b="1" dirty="0" err="1"/>
              <a:t>magnit</a:t>
            </a:r>
            <a:r>
              <a:rPr lang="en-US" b="1" dirty="0"/>
              <a:t> </a:t>
            </a:r>
            <a:r>
              <a:rPr lang="en-US" b="1" dirty="0" err="1"/>
              <a:t>kontakt</a:t>
            </a:r>
            <a:r>
              <a:rPr lang="en-US" b="1" dirty="0"/>
              <a:t> </a:t>
            </a:r>
            <a:r>
              <a:rPr lang="en-US" b="1" dirty="0" err="1"/>
              <a:t>yordamida</a:t>
            </a:r>
            <a:r>
              <a:rPr lang="en-US" b="1" dirty="0"/>
              <a:t> </a:t>
            </a:r>
            <a:r>
              <a:rPr lang="en-US" b="1" dirty="0" err="1"/>
              <a:t>boshqarishni</a:t>
            </a:r>
            <a:r>
              <a:rPr lang="en-US" b="1" dirty="0"/>
              <a:t> </a:t>
            </a:r>
            <a:r>
              <a:rPr lang="en-US" b="1" dirty="0" err="1"/>
              <a:t>murakkab</a:t>
            </a:r>
            <a:r>
              <a:rPr lang="en-US" b="1" dirty="0"/>
              <a:t> </a:t>
            </a:r>
            <a:r>
              <a:rPr lang="en-US" b="1" dirty="0" err="1"/>
              <a:t>zanjirini</a:t>
            </a:r>
            <a:r>
              <a:rPr lang="en-US" b="1" dirty="0"/>
              <a:t> </a:t>
            </a:r>
            <a:r>
              <a:rPr lang="en-US" b="1" dirty="0" err="1"/>
              <a:t>yig`ish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ishlatish</a:t>
            </a:r>
            <a:r>
              <a:rPr lang="en-US" b="1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640960" cy="4896544"/>
          </a:xfrm>
        </p:spPr>
        <p:txBody>
          <a:bodyPr>
            <a:normAutofit/>
          </a:bodyPr>
          <a:lstStyle/>
          <a:p>
            <a:pPr latinLnBrk="1"/>
            <a:r>
              <a:rPr lang="en-US" sz="3200" dirty="0" err="1"/>
              <a:t>Dvigatelni</a:t>
            </a:r>
            <a:r>
              <a:rPr lang="en-US" sz="3200" dirty="0"/>
              <a:t> </a:t>
            </a:r>
            <a:r>
              <a:rPr lang="en-US" sz="3200" dirty="0" err="1"/>
              <a:t>boshqarishda</a:t>
            </a:r>
            <a:r>
              <a:rPr lang="en-US" sz="3200" dirty="0"/>
              <a:t> 3 ta </a:t>
            </a:r>
            <a:r>
              <a:rPr lang="en-US" sz="3200" dirty="0" err="1"/>
              <a:t>magnit</a:t>
            </a:r>
            <a:r>
              <a:rPr lang="en-US" sz="3200" dirty="0"/>
              <a:t> </a:t>
            </a:r>
            <a:r>
              <a:rPr lang="en-US" sz="3200" dirty="0" err="1"/>
              <a:t>kontaktor</a:t>
            </a:r>
            <a:r>
              <a:rPr lang="en-US" sz="3200" dirty="0"/>
              <a:t> </a:t>
            </a:r>
            <a:r>
              <a:rPr lang="en-US" sz="3200" dirty="0" err="1"/>
              <a:t>orqali</a:t>
            </a:r>
            <a:r>
              <a:rPr lang="en-US" sz="3200" dirty="0"/>
              <a:t> </a:t>
            </a:r>
            <a:r>
              <a:rPr lang="en-US" sz="3200" dirty="0" err="1"/>
              <a:t>boshqarish</a:t>
            </a:r>
            <a:r>
              <a:rPr lang="en-US" sz="3200" dirty="0"/>
              <a:t>. </a:t>
            </a:r>
            <a:r>
              <a:rPr lang="en-US" sz="3200" dirty="0" err="1"/>
              <a:t>Bunda</a:t>
            </a:r>
            <a:r>
              <a:rPr lang="en-US" sz="3200" dirty="0"/>
              <a:t> </a:t>
            </a:r>
            <a:r>
              <a:rPr lang="en-US" sz="3200" dirty="0" err="1"/>
              <a:t>dvigatelni</a:t>
            </a:r>
            <a:r>
              <a:rPr lang="en-US" sz="3200" dirty="0"/>
              <a:t> </a:t>
            </a:r>
            <a:r>
              <a:rPr lang="en-US" sz="3200" dirty="0" err="1"/>
              <a:t>har</a:t>
            </a:r>
            <a:r>
              <a:rPr lang="en-US" sz="3200" dirty="0"/>
              <a:t> </a:t>
            </a:r>
            <a:endParaRPr lang="en-US" sz="3200" dirty="0" smtClean="0"/>
          </a:p>
          <a:p>
            <a:pPr latinLnBrk="1"/>
            <a:r>
              <a:rPr lang="en-US" sz="3200" dirty="0" err="1" smtClean="0"/>
              <a:t>tomonlama</a:t>
            </a:r>
            <a:r>
              <a:rPr lang="en-US" sz="3200" dirty="0" smtClean="0"/>
              <a:t> </a:t>
            </a:r>
            <a:r>
              <a:rPr lang="en-US" sz="3200" dirty="0" err="1"/>
              <a:t>boshqarishda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uni</a:t>
            </a:r>
            <a:r>
              <a:rPr lang="en-US" sz="3200" dirty="0"/>
              <a:t> </a:t>
            </a:r>
            <a:r>
              <a:rPr lang="en-US" sz="3200" dirty="0" err="1"/>
              <a:t>imkoniyatlaridan</a:t>
            </a:r>
            <a:r>
              <a:rPr lang="en-US" sz="3200" dirty="0"/>
              <a:t> </a:t>
            </a:r>
            <a:r>
              <a:rPr lang="en-US" sz="3200" dirty="0" err="1"/>
              <a:t>keng</a:t>
            </a:r>
            <a:r>
              <a:rPr lang="en-US" sz="3200" dirty="0"/>
              <a:t> </a:t>
            </a:r>
            <a:r>
              <a:rPr lang="en-US" sz="3200" dirty="0" err="1"/>
              <a:t>foydalanish</a:t>
            </a:r>
            <a:r>
              <a:rPr lang="en-US" sz="3200" dirty="0"/>
              <a:t> </a:t>
            </a:r>
            <a:r>
              <a:rPr lang="en-US" sz="3200" dirty="0" err="1"/>
              <a:t>imkonini</a:t>
            </a:r>
            <a:r>
              <a:rPr lang="en-US" sz="3200" dirty="0"/>
              <a:t> </a:t>
            </a:r>
            <a:r>
              <a:rPr lang="en-US" sz="3200" dirty="0" err="1"/>
              <a:t>beradi</a:t>
            </a:r>
            <a:r>
              <a:rPr lang="en-US" sz="3200" dirty="0"/>
              <a:t>. 3 ta </a:t>
            </a:r>
            <a:endParaRPr lang="en-US" sz="3200" dirty="0" smtClean="0"/>
          </a:p>
          <a:p>
            <a:pPr latinLnBrk="1"/>
            <a:r>
              <a:rPr lang="en-US" sz="3200" dirty="0" err="1" smtClean="0"/>
              <a:t>magnit</a:t>
            </a:r>
            <a:r>
              <a:rPr lang="en-US" sz="3200" dirty="0" smtClean="0"/>
              <a:t> </a:t>
            </a:r>
            <a:r>
              <a:rPr lang="en-US" sz="3200" dirty="0" err="1"/>
              <a:t>kontaktor</a:t>
            </a:r>
            <a:r>
              <a:rPr lang="en-US" sz="3200" dirty="0"/>
              <a:t> </a:t>
            </a:r>
            <a:r>
              <a:rPr lang="en-US" sz="3200" dirty="0" err="1"/>
              <a:t>ketma</a:t>
            </a:r>
            <a:r>
              <a:rPr lang="en-US" sz="3200" dirty="0"/>
              <a:t> – </a:t>
            </a:r>
            <a:r>
              <a:rPr lang="en-US" sz="3200" dirty="0" err="1"/>
              <a:t>ket</a:t>
            </a:r>
            <a:r>
              <a:rPr lang="en-US" sz="3200" dirty="0"/>
              <a:t> </a:t>
            </a:r>
            <a:r>
              <a:rPr lang="en-US" sz="3200" dirty="0" err="1"/>
              <a:t>yoki</a:t>
            </a:r>
            <a:r>
              <a:rPr lang="en-US" sz="3200" dirty="0"/>
              <a:t> </a:t>
            </a:r>
            <a:r>
              <a:rPr lang="en-US" sz="3200" dirty="0" err="1"/>
              <a:t>barchasi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vaqtda</a:t>
            </a:r>
            <a:r>
              <a:rPr lang="en-US" sz="3200" dirty="0"/>
              <a:t> </a:t>
            </a:r>
            <a:r>
              <a:rPr lang="en-US" sz="3200" dirty="0" err="1"/>
              <a:t>ishlash</a:t>
            </a:r>
            <a:r>
              <a:rPr lang="en-US" sz="3200" dirty="0"/>
              <a:t> </a:t>
            </a:r>
            <a:r>
              <a:rPr lang="en-US" sz="3200" dirty="0" err="1"/>
              <a:t>imkonini</a:t>
            </a:r>
            <a:r>
              <a:rPr lang="en-US" sz="3200" dirty="0"/>
              <a:t> </a:t>
            </a:r>
            <a:r>
              <a:rPr lang="en-US" sz="3200" dirty="0" err="1"/>
              <a:t>beradi</a:t>
            </a:r>
            <a:r>
              <a:rPr lang="en-US" sz="3200" dirty="0"/>
              <a:t>. </a:t>
            </a:r>
            <a:r>
              <a:rPr lang="en-US" sz="3200" dirty="0" err="1"/>
              <a:t>Motorni</a:t>
            </a:r>
            <a:r>
              <a:rPr lang="en-US" sz="3200" dirty="0"/>
              <a:t> ham </a:t>
            </a:r>
            <a:r>
              <a:rPr lang="en-US" sz="3200" dirty="0" err="1"/>
              <a:t>yulduz</a:t>
            </a:r>
            <a:r>
              <a:rPr lang="en-US" sz="3200" dirty="0"/>
              <a:t> ham </a:t>
            </a:r>
            <a:r>
              <a:rPr lang="en-US" sz="3200" dirty="0" err="1"/>
              <a:t>uchburchak</a:t>
            </a:r>
            <a:r>
              <a:rPr lang="en-US" sz="3200" dirty="0"/>
              <a:t> </a:t>
            </a:r>
            <a:r>
              <a:rPr lang="en-US" sz="3200" dirty="0" err="1"/>
              <a:t>usulda</a:t>
            </a:r>
            <a:r>
              <a:rPr lang="en-US" sz="3200" dirty="0"/>
              <a:t> </a:t>
            </a:r>
            <a:r>
              <a:rPr lang="en-US" sz="3200" dirty="0" err="1"/>
              <a:t>ishlashini</a:t>
            </a:r>
            <a:r>
              <a:rPr lang="en-US" sz="3200" dirty="0"/>
              <a:t> </a:t>
            </a:r>
            <a:endParaRPr lang="en-US" sz="3200" dirty="0" smtClean="0"/>
          </a:p>
          <a:p>
            <a:pPr latinLnBrk="1"/>
            <a:r>
              <a:rPr lang="en-US" sz="3200" dirty="0" err="1" smtClean="0"/>
              <a:t>ta’minlaydi</a:t>
            </a:r>
            <a:r>
              <a:rPr lang="en-US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09638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i1.wp.com/sovet-ingenera.com/wp-content/uploads/2018/12/shema-podkluhenija-magnitnogo-puskatelja.-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3960440" cy="3024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i0.wp.com/sovet-ingenera.com/wp-content/uploads/2018/12/pml_obozna4enie_00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573016"/>
            <a:ext cx="4536504" cy="296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i0.wp.com/sovet-ingenera.com/wp-content/uploads/2018/12/shema-podkluhenija-magnitnogo-puskatelja.-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3960440" cy="296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i1.wp.com/sovet-ingenera.com/wp-content/uploads/2018/12/ustroistvo_contactora_003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2656"/>
            <a:ext cx="4536503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0937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i2.wp.com/sovet-ingenera.com/wp-content/uploads/2018/12/shema-podkluhenija-magnitnogo-puskatelja.-1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926"/>
            <a:ext cx="4552950" cy="3067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i2.wp.com/sovet-ingenera.com/wp-content/uploads/2018/12/shema-podkluhenija-magnitnogo-puskatelja.-7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356992"/>
            <a:ext cx="5734050" cy="3320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01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i2.wp.com/sovet-ingenera.com/wp-content/uploads/2018/12/shema-podcluchenija-puskatelja_00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436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화면 캡처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92696"/>
            <a:ext cx="8352927" cy="59046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347864" y="116632"/>
            <a:ext cx="1907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97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화면 캡처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96944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82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u="sng" dirty="0">
                <a:effectLst/>
                <a:hlinkClick r:id="rId2"/>
              </a:rPr>
              <a:t>380 </a:t>
            </a:r>
            <a:r>
              <a:rPr lang="en-US" sz="2800" u="sng" dirty="0" err="1">
                <a:effectLst/>
                <a:hlinkClick r:id="rId2"/>
              </a:rPr>
              <a:t>dvigatelni</a:t>
            </a:r>
            <a:r>
              <a:rPr lang="en-US" sz="2800" u="sng" dirty="0">
                <a:effectLst/>
                <a:hlinkClick r:id="rId2"/>
              </a:rPr>
              <a:t> 2 starter </a:t>
            </a:r>
            <a:r>
              <a:rPr lang="en-US" sz="2800" u="sng" dirty="0" err="1">
                <a:effectLst/>
                <a:hlinkClick r:id="rId2"/>
              </a:rPr>
              <a:t>orqali</a:t>
            </a:r>
            <a:r>
              <a:rPr lang="en-US" sz="2800" u="sng" dirty="0">
                <a:effectLst/>
                <a:hlinkClick r:id="rId2"/>
              </a:rPr>
              <a:t> </a:t>
            </a:r>
            <a:r>
              <a:rPr lang="en-US" sz="2800" u="sng" dirty="0" err="1">
                <a:effectLst/>
                <a:hlinkClick r:id="rId2"/>
              </a:rPr>
              <a:t>ulash</a:t>
            </a:r>
            <a:r>
              <a:rPr lang="en-US" sz="2800" u="sng" dirty="0">
                <a:effectLst/>
                <a:hlinkClick r:id="rId2"/>
              </a:rPr>
              <a:t>. Biz </a:t>
            </a:r>
            <a:r>
              <a:rPr lang="en-US" sz="2800" u="sng" dirty="0" err="1">
                <a:effectLst/>
                <a:hlinkClick r:id="rId2"/>
              </a:rPr>
              <a:t>ishlash</a:t>
            </a:r>
            <a:r>
              <a:rPr lang="en-US" sz="2800" u="sng" dirty="0">
                <a:effectLst/>
                <a:hlinkClick r:id="rId2"/>
              </a:rPr>
              <a:t> </a:t>
            </a:r>
            <a:r>
              <a:rPr lang="en-US" sz="2800" u="sng" dirty="0" err="1">
                <a:effectLst/>
                <a:hlinkClick r:id="rId2"/>
              </a:rPr>
              <a:t>printsipiga</a:t>
            </a:r>
            <a:r>
              <a:rPr lang="en-US" sz="2800" u="sng" dirty="0">
                <a:effectLst/>
                <a:hlinkClick r:id="rId2"/>
              </a:rPr>
              <a:t> </a:t>
            </a:r>
            <a:r>
              <a:rPr lang="en-US" sz="2800" u="sng" dirty="0" err="1">
                <a:effectLst/>
                <a:hlinkClick r:id="rId2"/>
              </a:rPr>
              <a:t>ko'ra</a:t>
            </a:r>
            <a:r>
              <a:rPr lang="en-US" sz="2800" u="sng" dirty="0">
                <a:effectLst/>
                <a:hlinkClick r:id="rId2"/>
              </a:rPr>
              <a:t>, </a:t>
            </a:r>
            <a:r>
              <a:rPr lang="en-US" sz="2800" u="sng" dirty="0" err="1">
                <a:effectLst/>
                <a:hlinkClick r:id="rId2"/>
              </a:rPr>
              <a:t>magnit</a:t>
            </a:r>
            <a:r>
              <a:rPr lang="en-US" sz="2800" u="sng" dirty="0">
                <a:effectLst/>
                <a:hlinkClick r:id="rId2"/>
              </a:rPr>
              <a:t> </a:t>
            </a:r>
            <a:r>
              <a:rPr lang="en-US" sz="2800" u="sng" dirty="0" err="1">
                <a:effectLst/>
                <a:hlinkClick r:id="rId2"/>
              </a:rPr>
              <a:t>startlar</a:t>
            </a:r>
            <a:r>
              <a:rPr lang="en-US" sz="2800" u="sng" dirty="0">
                <a:effectLst/>
                <a:hlinkClick r:id="rId2"/>
              </a:rPr>
              <a:t> </a:t>
            </a:r>
            <a:r>
              <a:rPr lang="en-US" sz="2800" u="sng" dirty="0" err="1">
                <a:effectLst/>
                <a:hlinkClick r:id="rId2"/>
              </a:rPr>
              <a:t>uchun</a:t>
            </a:r>
            <a:r>
              <a:rPr lang="en-US" sz="2800" u="sng" dirty="0">
                <a:effectLst/>
                <a:hlinkClick r:id="rId2"/>
              </a:rPr>
              <a:t> </a:t>
            </a:r>
            <a:r>
              <a:rPr lang="en-US" sz="2800" u="sng" dirty="0" err="1">
                <a:effectLst/>
                <a:hlinkClick r:id="rId2"/>
              </a:rPr>
              <a:t>ulanish</a:t>
            </a:r>
            <a:r>
              <a:rPr lang="en-US" sz="2800" u="sng" dirty="0">
                <a:effectLst/>
                <a:hlinkClick r:id="rId2"/>
              </a:rPr>
              <a:t> </a:t>
            </a:r>
            <a:r>
              <a:rPr lang="en-US" sz="2800" u="sng" dirty="0" err="1">
                <a:effectLst/>
                <a:hlinkClick r:id="rId2"/>
              </a:rPr>
              <a:t>sxemasini</a:t>
            </a:r>
            <a:r>
              <a:rPr lang="en-US" sz="2800" u="sng" dirty="0">
                <a:effectLst/>
                <a:hlinkClick r:id="rId2"/>
              </a:rPr>
              <a:t> </a:t>
            </a:r>
            <a:r>
              <a:rPr lang="en-US" sz="2800" u="sng" dirty="0" err="1">
                <a:effectLst/>
                <a:hlinkClick r:id="rId2"/>
              </a:rPr>
              <a:t>tanlaymiz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b="1" dirty="0" err="1"/>
              <a:t>Yulduzli</a:t>
            </a:r>
            <a:r>
              <a:rPr lang="en-US" b="1" dirty="0"/>
              <a:t> </a:t>
            </a:r>
            <a:r>
              <a:rPr lang="en-US" b="1" dirty="0" err="1"/>
              <a:t>uchburchak</a:t>
            </a:r>
            <a:r>
              <a:rPr lang="en-US" b="1" dirty="0"/>
              <a:t> starter</a:t>
            </a:r>
            <a:endParaRPr lang="ru-RU" dirty="0"/>
          </a:p>
          <a:p>
            <a:pPr marL="137160" indent="0">
              <a:buNone/>
            </a:pPr>
            <a:r>
              <a:rPr lang="en-US" dirty="0"/>
              <a:t>Men </a:t>
            </a:r>
            <a:r>
              <a:rPr lang="en-US" dirty="0" err="1"/>
              <a:t>darhol</a:t>
            </a:r>
            <a:r>
              <a:rPr lang="en-US" dirty="0"/>
              <a:t> </a:t>
            </a:r>
            <a:r>
              <a:rPr lang="en-US" dirty="0" err="1"/>
              <a:t>o'quvchini</a:t>
            </a:r>
            <a:r>
              <a:rPr lang="en-US" dirty="0"/>
              <a:t>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oldingi</a:t>
            </a:r>
            <a:r>
              <a:rPr lang="en-US" dirty="0"/>
              <a:t> </a:t>
            </a:r>
            <a:r>
              <a:rPr lang="en-US" dirty="0" err="1"/>
              <a:t>maqolalarga</a:t>
            </a:r>
            <a:r>
              <a:rPr lang="en-US" dirty="0"/>
              <a:t> </a:t>
            </a:r>
            <a:r>
              <a:rPr lang="en-US" dirty="0" err="1"/>
              <a:t>havola</a:t>
            </a:r>
            <a:r>
              <a:rPr lang="en-US" dirty="0"/>
              <a:t> </a:t>
            </a:r>
            <a:r>
              <a:rPr lang="en-US" dirty="0" err="1"/>
              <a:t>qilaman</a:t>
            </a:r>
            <a:r>
              <a:rPr lang="en-US" dirty="0"/>
              <a:t> - </a:t>
            </a:r>
            <a:r>
              <a:rPr lang="en-US" dirty="0" err="1"/>
              <a:t>va.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o'qishdan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o'zingiz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tanishishingizni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qilaman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elektrchilar</a:t>
            </a:r>
            <a:r>
              <a:rPr lang="en-US" dirty="0"/>
              <a:t> </a:t>
            </a:r>
            <a:r>
              <a:rPr lang="en-US" dirty="0" err="1"/>
              <a:t>tilida</a:t>
            </a:r>
            <a:r>
              <a:rPr lang="en-US" dirty="0"/>
              <a:t> "</a:t>
            </a:r>
            <a:r>
              <a:rPr lang="en-US" dirty="0" err="1"/>
              <a:t>kontaktör</a:t>
            </a:r>
            <a:r>
              <a:rPr lang="en-US" dirty="0"/>
              <a:t>" </a:t>
            </a:r>
            <a:r>
              <a:rPr lang="en-US" dirty="0" err="1"/>
              <a:t>va</a:t>
            </a:r>
            <a:r>
              <a:rPr lang="en-US" dirty="0"/>
              <a:t> "starter"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o'zaro</a:t>
            </a:r>
            <a:r>
              <a:rPr lang="en-US" dirty="0"/>
              <a:t> </a:t>
            </a:r>
            <a:r>
              <a:rPr lang="en-US" dirty="0" err="1"/>
              <a:t>bog'liqligini</a:t>
            </a:r>
            <a:r>
              <a:rPr lang="en-US" dirty="0"/>
              <a:t> </a:t>
            </a:r>
            <a:r>
              <a:rPr lang="en-US" dirty="0" err="1"/>
              <a:t>aytaman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mening</a:t>
            </a:r>
            <a:r>
              <a:rPr lang="en-US" dirty="0"/>
              <a:t> </a:t>
            </a:r>
            <a:r>
              <a:rPr lang="en-US" dirty="0" err="1"/>
              <a:t>maqolamda</a:t>
            </a:r>
            <a:r>
              <a:rPr lang="en-US" dirty="0"/>
              <a:t> men </a:t>
            </a:r>
            <a:r>
              <a:rPr lang="en-US" dirty="0" err="1"/>
              <a:t>buni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buni</a:t>
            </a:r>
            <a:r>
              <a:rPr lang="en-US" dirty="0"/>
              <a:t> </a:t>
            </a:r>
            <a:r>
              <a:rPr lang="en-US" dirty="0" err="1"/>
              <a:t>aytaman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r>
              <a:rPr lang="en-US" dirty="0" err="1"/>
              <a:t>Xotirani</a:t>
            </a:r>
            <a:r>
              <a:rPr lang="en-US" dirty="0"/>
              <a:t> </a:t>
            </a:r>
            <a:r>
              <a:rPr lang="en-US" dirty="0" err="1"/>
              <a:t>yangilash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takrorlayman</a:t>
            </a:r>
            <a:r>
              <a:rPr lang="en-US" dirty="0"/>
              <a:t>. </a:t>
            </a:r>
            <a:r>
              <a:rPr lang="en-US" dirty="0" err="1"/>
              <a:t>Magnit</a:t>
            </a:r>
            <a:r>
              <a:rPr lang="en-US" dirty="0"/>
              <a:t> starter -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kontaktorni</a:t>
            </a:r>
            <a:r>
              <a:rPr lang="en-US" dirty="0"/>
              <a:t> (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kommutatsiya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)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olgan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quyidagilarni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:</a:t>
            </a:r>
            <a:endParaRPr lang="ru-RU" dirty="0"/>
          </a:p>
          <a:p>
            <a:pPr marL="137160" lvl="0" indent="0">
              <a:buNone/>
            </a:pP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(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favqulodda</a:t>
            </a:r>
            <a:r>
              <a:rPr lang="en-US" dirty="0"/>
              <a:t> </a:t>
            </a:r>
            <a:r>
              <a:rPr lang="en-US" dirty="0" err="1"/>
              <a:t>o'chirish</a:t>
            </a:r>
            <a:r>
              <a:rPr lang="en-US" dirty="0"/>
              <a:t> </a:t>
            </a:r>
            <a:r>
              <a:rPr lang="en-US" dirty="0" err="1"/>
              <a:t>moslamasi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),</a:t>
            </a:r>
            <a:endParaRPr lang="ru-RU" dirty="0"/>
          </a:p>
          <a:p>
            <a:pPr marL="137160" lvl="0" indent="0">
              <a:buNone/>
            </a:pPr>
            <a:r>
              <a:rPr lang="en-US" dirty="0"/>
              <a:t>(</a:t>
            </a:r>
            <a:r>
              <a:rPr lang="en-US" dirty="0" err="1"/>
              <a:t>haddan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yuk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fazani</a:t>
            </a:r>
            <a:r>
              <a:rPr lang="en-US" dirty="0"/>
              <a:t> </a:t>
            </a:r>
            <a:r>
              <a:rPr lang="en-US" dirty="0" err="1"/>
              <a:t>yo'qotish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favqulodda</a:t>
            </a:r>
            <a:r>
              <a:rPr lang="en-US" dirty="0"/>
              <a:t> </a:t>
            </a:r>
            <a:r>
              <a:rPr lang="en-US" dirty="0" err="1"/>
              <a:t>o'chirish</a:t>
            </a:r>
            <a:r>
              <a:rPr lang="en-US" dirty="0"/>
              <a:t> </a:t>
            </a:r>
            <a:r>
              <a:rPr lang="en-US" dirty="0" err="1"/>
              <a:t>moslamasi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),</a:t>
            </a:r>
            <a:endParaRPr lang="ru-RU" dirty="0"/>
          </a:p>
          <a:p>
            <a:pPr marL="137160" lvl="0" indent="0">
              <a:buNone/>
            </a:pPr>
            <a:r>
              <a:rPr lang="en-US" dirty="0"/>
              <a:t>"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", "</a:t>
            </a:r>
            <a:r>
              <a:rPr lang="en-US" dirty="0" err="1"/>
              <a:t>To'xtatish</a:t>
            </a:r>
            <a:r>
              <a:rPr lang="en-US" dirty="0"/>
              <a:t>" </a:t>
            </a:r>
            <a:r>
              <a:rPr lang="en-US" dirty="0" err="1"/>
              <a:t>tugmalari</a:t>
            </a:r>
            <a:r>
              <a:rPr lang="en-US" dirty="0"/>
              <a:t>,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rejimlarning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kalitlari</a:t>
            </a:r>
            <a:r>
              <a:rPr lang="en-US" dirty="0"/>
              <a:t>,</a:t>
            </a:r>
            <a:endParaRPr lang="ru-RU" dirty="0"/>
          </a:p>
          <a:p>
            <a:pPr marL="137160" lvl="0" indent="0">
              <a:buNone/>
            </a:pP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(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tugmalar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boshqaruvchi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),</a:t>
            </a:r>
            <a:endParaRPr lang="ru-RU" dirty="0"/>
          </a:p>
          <a:p>
            <a:pPr marL="137160" lvl="0" indent="0">
              <a:buNone/>
            </a:pP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favqulodda</a:t>
            </a:r>
            <a:r>
              <a:rPr lang="en-US" dirty="0"/>
              <a:t> </a:t>
            </a:r>
            <a:r>
              <a:rPr lang="en-US" dirty="0" err="1"/>
              <a:t>holat</a:t>
            </a:r>
            <a:r>
              <a:rPr lang="en-US" dirty="0"/>
              <a:t> </a:t>
            </a:r>
            <a:r>
              <a:rPr lang="en-US" dirty="0" err="1"/>
              <a:t>belgisi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sxemalari</a:t>
            </a:r>
            <a:r>
              <a:rPr lang="en-US" dirty="0"/>
              <a:t> </a:t>
            </a:r>
            <a:r>
              <a:rPr lang="en-US" u="sng" dirty="0" err="1">
                <a:hlinkClick r:id="rId3"/>
              </a:rPr>
              <a:t>magnit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startlar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farqlarini</a:t>
            </a:r>
            <a:r>
              <a:rPr lang="en-US" dirty="0"/>
              <a:t> </a:t>
            </a:r>
            <a:r>
              <a:rPr lang="en-US" dirty="0" err="1"/>
              <a:t>quyida</a:t>
            </a:r>
            <a:r>
              <a:rPr lang="en-US" dirty="0"/>
              <a:t> </a:t>
            </a:r>
            <a:r>
              <a:rPr lang="en-US" dirty="0" err="1"/>
              <a:t>ko'rib</a:t>
            </a:r>
            <a:r>
              <a:rPr lang="en-US" dirty="0"/>
              <a:t> </a:t>
            </a:r>
            <a:r>
              <a:rPr lang="en-US" dirty="0" err="1"/>
              <a:t>chiqing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832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Dvigatelni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starter </a:t>
            </a:r>
            <a:r>
              <a:rPr lang="en-US" dirty="0" err="1">
                <a:effectLst/>
              </a:rPr>
              <a:t>orqali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odatiy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sxema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diagrammasi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uch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fazali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dvigatel</a:t>
            </a:r>
            <a:r>
              <a:rPr lang="en-US" dirty="0"/>
              <a:t> 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e'tibor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Taxminan</a:t>
            </a:r>
            <a:r>
              <a:rPr lang="en-US" dirty="0"/>
              <a:t> 2000-yillarga </a:t>
            </a:r>
            <a:r>
              <a:rPr lang="en-US" dirty="0" err="1"/>
              <a:t>qadar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chiqarilgan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uskunalarida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.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Xitoy</a:t>
            </a:r>
            <a:r>
              <a:rPr lang="en-US" dirty="0"/>
              <a:t> </a:t>
            </a:r>
            <a:r>
              <a:rPr lang="en-US" dirty="0" err="1"/>
              <a:t>dastgohlarida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2-3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uskunalarda</a:t>
            </a:r>
            <a:r>
              <a:rPr lang="en-US" dirty="0"/>
              <a:t> u </a:t>
            </a:r>
            <a:r>
              <a:rPr lang="en-US" dirty="0" err="1"/>
              <a:t>bugungi</a:t>
            </a:r>
            <a:r>
              <a:rPr lang="en-US" dirty="0"/>
              <a:t> </a:t>
            </a:r>
            <a:r>
              <a:rPr lang="en-US" dirty="0" err="1"/>
              <a:t>kungacha</a:t>
            </a:r>
            <a:r>
              <a:rPr lang="en-US" dirty="0"/>
              <a:t> </a:t>
            </a:r>
            <a:r>
              <a:rPr lang="en-US" dirty="0" err="1"/>
              <a:t>qo'llaniladi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fazasi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sxemada</a:t>
            </a:r>
            <a:r>
              <a:rPr lang="en-US" dirty="0"/>
              <a:t> </a:t>
            </a:r>
            <a:r>
              <a:rPr lang="en-US" dirty="0" err="1"/>
              <a:t>mashina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starter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o'tadi</a:t>
            </a:r>
            <a:r>
              <a:rPr lang="en-US" dirty="0"/>
              <a:t>.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starterni</a:t>
            </a:r>
            <a:r>
              <a:rPr lang="en-US" dirty="0"/>
              <a:t> </a:t>
            </a:r>
            <a:r>
              <a:rPr lang="en-US" dirty="0" err="1"/>
              <a:t>yoqish</a:t>
            </a:r>
            <a:r>
              <a:rPr lang="en-US" dirty="0"/>
              <a:t> / </a:t>
            </a:r>
            <a:r>
              <a:rPr lang="en-US" dirty="0" err="1"/>
              <a:t>o'chirish</a:t>
            </a:r>
            <a:r>
              <a:rPr lang="en-US" dirty="0"/>
              <a:t> </a:t>
            </a:r>
            <a:r>
              <a:rPr lang="en-US" dirty="0" err="1"/>
              <a:t>tugmalar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 " </a:t>
            </a:r>
            <a:r>
              <a:rPr lang="en-US" b="1" dirty="0" err="1"/>
              <a:t>Boshlash</a:t>
            </a:r>
            <a:r>
              <a:rPr lang="en-US" dirty="0" err="1"/>
              <a:t>"va</a:t>
            </a:r>
            <a:r>
              <a:rPr lang="en-US" dirty="0"/>
              <a:t>" </a:t>
            </a:r>
            <a:r>
              <a:rPr lang="en-US" b="1" dirty="0"/>
              <a:t>STOP</a:t>
            </a:r>
            <a:r>
              <a:rPr lang="en-US" dirty="0"/>
              <a:t>”,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uzunlikdagi</a:t>
            </a:r>
            <a:r>
              <a:rPr lang="en-US" dirty="0"/>
              <a:t> 3 ta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paneliga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kelinishi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28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i1.wp.com/samelectric.ru/wp-content/uploads/2014/09/5-Podklyuchenie-dvigatelya-cherez-puskatel-s-knopkami1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568952" cy="612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5838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pPr latinLnBrk="1"/>
            <a:r>
              <a:rPr lang="en-US" sz="3600" dirty="0" err="1">
                <a:effectLst/>
              </a:rPr>
              <a:t>Termal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o'rni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bo'lgan</a:t>
            </a:r>
            <a:r>
              <a:rPr lang="en-US" sz="3600" dirty="0">
                <a:effectLst/>
              </a:rPr>
              <a:t> starter </a:t>
            </a:r>
            <a:r>
              <a:rPr lang="en-US" sz="3600" dirty="0" err="1">
                <a:effectLst/>
              </a:rPr>
              <a:t>uchun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ulanish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sxemasi</a:t>
            </a:r>
            <a:endParaRPr lang="ru-RU" sz="3600" dirty="0">
              <a:effectLst/>
            </a:endParaRPr>
          </a:p>
        </p:txBody>
      </p:sp>
      <p:pic>
        <p:nvPicPr>
          <p:cNvPr id="4" name="Объект 3" descr="https://i2.wp.com/samelectric.ru/wp-content/uploads/2014/09/6-Shema-podklyucheniya-puskatelya-s-knopkami-i-teplovym-rele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00200"/>
            <a:ext cx="8064896" cy="4925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36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Qaytariladigan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starterning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diagrammasi</a:t>
            </a:r>
            <a:endParaRPr lang="ru-RU" dirty="0">
              <a:effectLst/>
            </a:endParaRPr>
          </a:p>
        </p:txBody>
      </p:sp>
      <p:pic>
        <p:nvPicPr>
          <p:cNvPr id="4" name="Объект 3" descr="https://i2.wp.com/samelectric.ru/wp-content/uploads/2014/09/9-Shema-podklyucheniya-reversivnogo-puskatelya-s-upravleniem-ot-knopok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831" y="1600200"/>
            <a:ext cx="6262338" cy="470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865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i0.wp.com/bouw.ru/userfiles/104_image00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457417"/>
            <a:ext cx="4149080" cy="3096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i2.wp.com/bouw.ru/userfiles/129_image00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4104456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3040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236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Dvigatelni 3 ta magnit kontakt yordamida boshqarishni murakkab zanjirini yig`ish va ishlatish </vt:lpstr>
      <vt:lpstr>Презентация PowerPoint</vt:lpstr>
      <vt:lpstr>Презентация PowerPoint</vt:lpstr>
      <vt:lpstr>380 dvigatelni 2 starter orqali ulash. Biz ishlash printsipiga ko'ra, magnit startlar uchun ulanish sxemasini tanlaymiz</vt:lpstr>
      <vt:lpstr>Dvigatelni magnit starter orqali ulash uchun odatiy sxema</vt:lpstr>
      <vt:lpstr>Презентация PowerPoint</vt:lpstr>
      <vt:lpstr>Termal o'rni bo'lgan starter uchun ulanish sxemasi</vt:lpstr>
      <vt:lpstr>Qaytariladigan magnit starterning ulanish diagrammasi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Dvigatelni 3 ta magnit kontakt yordamida boshqarishni murakkab zanjirini yig`ish va ishlatish </dc:title>
  <dc:creator>Elektrik</dc:creator>
  <cp:lastModifiedBy>Elektrik</cp:lastModifiedBy>
  <cp:revision>5</cp:revision>
  <dcterms:created xsi:type="dcterms:W3CDTF">2023-07-18T07:42:49Z</dcterms:created>
  <dcterms:modified xsi:type="dcterms:W3CDTF">2023-07-18T07:55:21Z</dcterms:modified>
</cp:coreProperties>
</file>