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108" y="-7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18.07.2023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60648"/>
            <a:ext cx="8229600" cy="995536"/>
          </a:xfrm>
        </p:spPr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en-US" sz="3100" b="1" dirty="0" err="1"/>
              <a:t>Dvigatelni</a:t>
            </a:r>
            <a:r>
              <a:rPr lang="en-US" sz="3100" b="1" dirty="0"/>
              <a:t> 2 </a:t>
            </a:r>
            <a:r>
              <a:rPr lang="en-US" sz="3100" b="1" dirty="0" err="1"/>
              <a:t>martalik</a:t>
            </a:r>
            <a:r>
              <a:rPr lang="en-US" sz="3100" b="1" dirty="0"/>
              <a:t> </a:t>
            </a:r>
            <a:r>
              <a:rPr lang="en-US" sz="3100" b="1" dirty="0" err="1"/>
              <a:t>harakat</a:t>
            </a:r>
            <a:r>
              <a:rPr lang="en-US" sz="3100" b="1" dirty="0"/>
              <a:t> </a:t>
            </a:r>
            <a:r>
              <a:rPr lang="en-US" sz="3100" b="1" dirty="0" err="1"/>
              <a:t>davri</a:t>
            </a:r>
            <a:r>
              <a:rPr lang="en-US" sz="3100" b="1" dirty="0"/>
              <a:t> </a:t>
            </a:r>
            <a:r>
              <a:rPr lang="en-US" sz="3100" b="1" dirty="0" err="1"/>
              <a:t>zanjirini</a:t>
            </a:r>
            <a:r>
              <a:rPr lang="en-US" sz="3100" b="1" dirty="0"/>
              <a:t> </a:t>
            </a:r>
            <a:r>
              <a:rPr lang="en-US" sz="3100" b="1" dirty="0" err="1"/>
              <a:t>yig`ish</a:t>
            </a:r>
            <a:r>
              <a:rPr lang="en-US" sz="3100" b="1" dirty="0"/>
              <a:t> </a:t>
            </a:r>
            <a:r>
              <a:rPr lang="en-US" sz="3100" b="1" dirty="0" err="1"/>
              <a:t>va</a:t>
            </a:r>
            <a:r>
              <a:rPr lang="en-US" sz="3100" b="1" dirty="0"/>
              <a:t> </a:t>
            </a:r>
            <a:r>
              <a:rPr lang="en-US" sz="3100" b="1" dirty="0" err="1"/>
              <a:t>ishlatish</a:t>
            </a:r>
            <a:r>
              <a:rPr lang="en-US" sz="3100" b="1" dirty="0"/>
              <a:t> (</a:t>
            </a:r>
            <a:r>
              <a:rPr lang="en-US" sz="3100" b="1" dirty="0" err="1"/>
              <a:t>o`ngga</a:t>
            </a:r>
            <a:r>
              <a:rPr lang="en-US" sz="3100" b="1" dirty="0"/>
              <a:t> </a:t>
            </a:r>
            <a:r>
              <a:rPr lang="en-US" sz="3100" b="1" dirty="0" err="1"/>
              <a:t>chapga</a:t>
            </a:r>
            <a:r>
              <a:rPr lang="en-US" sz="3100" b="1" dirty="0"/>
              <a:t> </a:t>
            </a:r>
            <a:r>
              <a:rPr lang="en-US" sz="3100" b="1" dirty="0" err="1"/>
              <a:t>aylantirish</a:t>
            </a:r>
            <a:r>
              <a:rPr lang="en-US" sz="3100" b="1" dirty="0"/>
              <a:t> )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484784"/>
            <a:ext cx="8568952" cy="4680520"/>
          </a:xfrm>
        </p:spPr>
        <p:txBody>
          <a:bodyPr>
            <a:normAutofit/>
          </a:bodyPr>
          <a:lstStyle/>
          <a:p>
            <a:pPr algn="l" latinLnBrk="1"/>
            <a:r>
              <a:rPr lang="en-US" dirty="0" err="1"/>
              <a:t>Dviagtelni</a:t>
            </a:r>
            <a:r>
              <a:rPr lang="en-US" dirty="0"/>
              <a:t> 2 </a:t>
            </a:r>
            <a:r>
              <a:rPr lang="en-US" dirty="0" err="1"/>
              <a:t>martalik</a:t>
            </a:r>
            <a:r>
              <a:rPr lang="en-US" dirty="0"/>
              <a:t> </a:t>
            </a:r>
            <a:r>
              <a:rPr lang="en-US" dirty="0" err="1"/>
              <a:t>harakatini</a:t>
            </a:r>
            <a:r>
              <a:rPr lang="en-US" dirty="0"/>
              <a:t> </a:t>
            </a:r>
            <a:r>
              <a:rPr lang="en-US" dirty="0" err="1"/>
              <a:t>kundalik</a:t>
            </a:r>
            <a:r>
              <a:rPr lang="en-US" dirty="0"/>
              <a:t> </a:t>
            </a:r>
            <a:r>
              <a:rPr lang="en-US" dirty="0" err="1" smtClean="0"/>
              <a:t>hayotimiz</a:t>
            </a:r>
            <a:r>
              <a:rPr lang="en-US" dirty="0" smtClean="0"/>
              <a:t>-da </a:t>
            </a:r>
            <a:r>
              <a:rPr lang="en-US" dirty="0" err="1"/>
              <a:t>ko`p</a:t>
            </a:r>
            <a:r>
              <a:rPr lang="en-US" dirty="0"/>
              <a:t> </a:t>
            </a:r>
            <a:r>
              <a:rPr lang="en-US" dirty="0" err="1"/>
              <a:t>uchratamiz</a:t>
            </a:r>
            <a:r>
              <a:rPr lang="en-US" dirty="0"/>
              <a:t>. </a:t>
            </a:r>
            <a:r>
              <a:rPr lang="en-US" dirty="0" err="1"/>
              <a:t>Dvigatelni</a:t>
            </a:r>
            <a:r>
              <a:rPr lang="en-US" dirty="0"/>
              <a:t> </a:t>
            </a:r>
            <a:r>
              <a:rPr lang="en-US" dirty="0" err="1"/>
              <a:t>harakati</a:t>
            </a:r>
            <a:r>
              <a:rPr lang="en-US" dirty="0"/>
              <a:t> </a:t>
            </a:r>
            <a:r>
              <a:rPr lang="en-US" dirty="0" err="1"/>
              <a:t>ikki</a:t>
            </a:r>
            <a:r>
              <a:rPr lang="en-US" dirty="0"/>
              <a:t> </a:t>
            </a:r>
            <a:r>
              <a:rPr lang="en-US" dirty="0" err="1"/>
              <a:t>xil</a:t>
            </a:r>
            <a:r>
              <a:rPr lang="en-US" dirty="0"/>
              <a:t> </a:t>
            </a:r>
            <a:endParaRPr lang="en-US" dirty="0" smtClean="0"/>
          </a:p>
          <a:p>
            <a:pPr algn="l" latinLnBrk="1"/>
            <a:r>
              <a:rPr lang="en-US" dirty="0" err="1" smtClean="0"/>
              <a:t>bo`lib</a:t>
            </a:r>
            <a:r>
              <a:rPr lang="en-US" dirty="0" smtClean="0"/>
              <a:t> </a:t>
            </a:r>
            <a:r>
              <a:rPr lang="en-US" dirty="0" err="1"/>
              <a:t>bu</a:t>
            </a:r>
            <a:r>
              <a:rPr lang="en-US" dirty="0"/>
              <a:t> — </a:t>
            </a:r>
            <a:r>
              <a:rPr lang="en-US" dirty="0" err="1"/>
              <a:t>o`ng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chap </a:t>
            </a:r>
            <a:r>
              <a:rPr lang="en-US" dirty="0" err="1"/>
              <a:t>tomonga</a:t>
            </a:r>
            <a:r>
              <a:rPr lang="en-US" dirty="0"/>
              <a:t> </a:t>
            </a:r>
            <a:r>
              <a:rPr lang="en-US" dirty="0" err="1"/>
              <a:t>harakat</a:t>
            </a:r>
            <a:r>
              <a:rPr lang="en-US" dirty="0"/>
              <a:t> </a:t>
            </a:r>
            <a:r>
              <a:rPr lang="en-US" dirty="0" err="1"/>
              <a:t>qiladi</a:t>
            </a:r>
            <a:r>
              <a:rPr lang="en-US" dirty="0"/>
              <a:t>. </a:t>
            </a:r>
            <a:endParaRPr lang="en-US" dirty="0" smtClean="0"/>
          </a:p>
          <a:p>
            <a:pPr algn="l" latinLnBrk="1"/>
            <a:r>
              <a:rPr lang="en-US" dirty="0" err="1" smtClean="0"/>
              <a:t>Sanoat</a:t>
            </a:r>
            <a:r>
              <a:rPr lang="en-US" dirty="0" smtClean="0"/>
              <a:t> </a:t>
            </a:r>
            <a:r>
              <a:rPr lang="en-US" dirty="0" err="1"/>
              <a:t>korxonalarida</a:t>
            </a:r>
            <a:r>
              <a:rPr lang="en-US" dirty="0"/>
              <a:t> </a:t>
            </a:r>
            <a:r>
              <a:rPr lang="en-US" dirty="0" err="1"/>
              <a:t>ikki</a:t>
            </a:r>
            <a:r>
              <a:rPr lang="en-US" dirty="0"/>
              <a:t> </a:t>
            </a:r>
            <a:r>
              <a:rPr lang="en-US" dirty="0" err="1"/>
              <a:t>tomonlama</a:t>
            </a:r>
            <a:r>
              <a:rPr lang="en-US" dirty="0"/>
              <a:t> </a:t>
            </a:r>
            <a:r>
              <a:rPr lang="en-US" dirty="0" err="1"/>
              <a:t>harakatni</a:t>
            </a:r>
            <a:r>
              <a:rPr lang="en-US" dirty="0"/>
              <a:t> </a:t>
            </a:r>
            <a:endParaRPr lang="en-US" dirty="0" smtClean="0"/>
          </a:p>
          <a:p>
            <a:pPr algn="l" latinLnBrk="1"/>
            <a:r>
              <a:rPr lang="en-US" dirty="0" err="1" smtClean="0"/>
              <a:t>ta’minlash</a:t>
            </a:r>
            <a:r>
              <a:rPr lang="en-US" dirty="0" smtClean="0"/>
              <a:t> </a:t>
            </a:r>
            <a:r>
              <a:rPr lang="en-US" dirty="0" err="1"/>
              <a:t>uchun</a:t>
            </a:r>
            <a:r>
              <a:rPr lang="en-US" dirty="0"/>
              <a:t>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sxema</a:t>
            </a:r>
            <a:r>
              <a:rPr lang="en-US" dirty="0"/>
              <a:t> </a:t>
            </a:r>
            <a:r>
              <a:rPr lang="en-US" dirty="0" err="1"/>
              <a:t>keng</a:t>
            </a:r>
            <a:r>
              <a:rPr lang="en-US" dirty="0"/>
              <a:t> </a:t>
            </a:r>
            <a:r>
              <a:rPr lang="en-US" dirty="0" err="1"/>
              <a:t>qo`llaniladi</a:t>
            </a:r>
            <a:r>
              <a:rPr lang="en-US" dirty="0"/>
              <a:t>. </a:t>
            </a:r>
            <a:endParaRPr lang="en-US" dirty="0" smtClean="0"/>
          </a:p>
          <a:p>
            <a:pPr algn="l" latinLnBrk="1"/>
            <a:r>
              <a:rPr lang="en-US" dirty="0" err="1" smtClean="0"/>
              <a:t>Masalan</a:t>
            </a:r>
            <a:r>
              <a:rPr lang="en-US" dirty="0" smtClean="0"/>
              <a:t> </a:t>
            </a:r>
            <a:r>
              <a:rPr lang="en-US" dirty="0" err="1"/>
              <a:t>qadoqlash</a:t>
            </a:r>
            <a:r>
              <a:rPr lang="en-US" dirty="0"/>
              <a:t> </a:t>
            </a:r>
            <a:r>
              <a:rPr lang="en-US" dirty="0" err="1"/>
              <a:t>moslamalarida</a:t>
            </a:r>
            <a:r>
              <a:rPr lang="en-US" dirty="0"/>
              <a:t>, </a:t>
            </a:r>
            <a:r>
              <a:rPr lang="en-US" dirty="0" err="1"/>
              <a:t>tayyor</a:t>
            </a:r>
            <a:r>
              <a:rPr lang="en-US" dirty="0"/>
              <a:t> </a:t>
            </a:r>
            <a:r>
              <a:rPr lang="en-US" dirty="0" err="1"/>
              <a:t>mahsulot</a:t>
            </a:r>
            <a:r>
              <a:rPr lang="en-US" dirty="0"/>
              <a:t> </a:t>
            </a:r>
            <a:r>
              <a:rPr lang="en-US" dirty="0" err="1"/>
              <a:t>yuradigan</a:t>
            </a:r>
            <a:r>
              <a:rPr lang="en-US" dirty="0"/>
              <a:t> </a:t>
            </a:r>
            <a:r>
              <a:rPr lang="en-US" dirty="0" err="1"/>
              <a:t>lentalarda</a:t>
            </a:r>
            <a:r>
              <a:rPr lang="en-US" dirty="0"/>
              <a:t>,  </a:t>
            </a:r>
            <a:r>
              <a:rPr lang="en-US" dirty="0" err="1"/>
              <a:t>ko`tarma</a:t>
            </a:r>
            <a:r>
              <a:rPr lang="en-US" dirty="0"/>
              <a:t>  </a:t>
            </a:r>
            <a:r>
              <a:rPr lang="en-US" dirty="0" err="1"/>
              <a:t>kiranlarda</a:t>
            </a:r>
            <a:r>
              <a:rPr lang="en-US" dirty="0"/>
              <a:t> </a:t>
            </a:r>
            <a:r>
              <a:rPr lang="en-US" dirty="0" err="1"/>
              <a:t>keng</a:t>
            </a:r>
            <a:r>
              <a:rPr lang="en-US" dirty="0"/>
              <a:t> </a:t>
            </a:r>
            <a:endParaRPr lang="en-US" dirty="0" smtClean="0"/>
          </a:p>
          <a:p>
            <a:pPr algn="l" latinLnBrk="1"/>
            <a:r>
              <a:rPr lang="en-US" dirty="0" err="1" smtClean="0"/>
              <a:t>qo`llaniladi</a:t>
            </a:r>
            <a:r>
              <a:rPr lang="en-US" dirty="0"/>
              <a:t>.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24619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C:\Users\Elektrik\Desktop\Elektrik mavzular\puskatel ulanishi\img10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12967" cy="63367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6159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effectLst/>
              </a:rPr>
              <a:t>Ulanish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sxemasi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9513" y="1484784"/>
            <a:ext cx="8640960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5179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C:\Users\Elektrik\Desktop\Elektrik mavzular\puskatel ulanishi\Нереверсивная-схема-питания-трёхфазного-электродвигателя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640960" cy="6120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9042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C:\Users\Elektrik\Desktop\Elektrik mavzular\puskatel ulanishi\scale_1200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640960" cy="61926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2974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C:\Users\Elektrik\Desktop\Elektrik mavzular\puskatel ulanishi\s1200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568952" cy="61926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0689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C:\Users\Elektrik\Desktop\Elektrik mavzular\puskatel ulanishi\reversivnaya-shema-vklyucheniya-puskatelya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8424935" cy="60486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0723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C:\Users\Elektrik\Desktop\Elektrik mavzular\puskatel ulanishi\post-031347800 1424428045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640960" cy="60486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4731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C:\Users\Elektrik\Desktop\Elektrik mavzular\puskatel ulanishi\maxresdefault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568952" cy="6120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0032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C:\Users\Elektrik\Desktop\Elektrik mavzular\puskatel ulanishi\img16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568951" cy="62646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13043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0</TotalTime>
  <Words>65</Words>
  <Application>Microsoft Office PowerPoint</Application>
  <PresentationFormat>Экран (4:3)</PresentationFormat>
  <Paragraphs>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Dvigatelni 2 martalik harakat davri zanjirini yig`ish va ishlatish (o`ngga chapga aylantirish ) </vt:lpstr>
      <vt:lpstr>Ulanish sxemasi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Dvigatelni 2 martalik harakat davri zanjirini yig`ish va ishlatish (o`ngga chapga aylantirish ) </dc:title>
  <dc:creator>Elektrik</dc:creator>
  <cp:lastModifiedBy>Elektrik</cp:lastModifiedBy>
  <cp:revision>1</cp:revision>
  <dcterms:created xsi:type="dcterms:W3CDTF">2023-07-18T05:46:53Z</dcterms:created>
  <dcterms:modified xsi:type="dcterms:W3CDTF">2023-07-18T05:54:57Z</dcterms:modified>
</cp:coreProperties>
</file>