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ozir.org/shisha-tayyorlash.html" TargetMode="External"/><Relationship Id="rId2" Type="http://schemas.openxmlformats.org/officeDocument/2006/relationships/hyperlink" Target="http://hozir.org/bojxona-haqidagi-qonun-hujjatlarini-buzganlik-uchun-jinoiy-jav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hozir.org/kichik-mexmonxonani-boshkarish-tuzilmasi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ozir.org/yuridik-shaxs-tashkil-etgan-holda-dehqon-xojaligini-royxatdan.html" TargetMode="External"/><Relationship Id="rId2" Type="http://schemas.openxmlformats.org/officeDocument/2006/relationships/hyperlink" Target="http://hozir.org/matematika-fanidan-5-sinf-uchun-test-savollari-i-varian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851520"/>
          </a:xfrm>
        </p:spPr>
        <p:txBody>
          <a:bodyPr/>
          <a:lstStyle/>
          <a:p>
            <a:r>
              <a:rPr lang="en-US" dirty="0" err="1" smtClean="0"/>
              <a:t>diod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9036496" cy="5472608"/>
          </a:xfrm>
        </p:spPr>
        <p:txBody>
          <a:bodyPr>
            <a:normAutofit fontScale="70000" lnSpcReduction="20000"/>
          </a:bodyPr>
          <a:lstStyle/>
          <a:p>
            <a:pPr algn="l" latinLnBrk="1"/>
            <a:r>
              <a:rPr lang="en-US" dirty="0" err="1"/>
              <a:t>Diod</a:t>
            </a:r>
            <a:r>
              <a:rPr lang="en-US" dirty="0"/>
              <a:t>—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tomonlama</a:t>
            </a:r>
            <a:r>
              <a:rPr lang="en-US" dirty="0"/>
              <a:t> </a:t>
            </a:r>
            <a:r>
              <a:rPr lang="en-US" dirty="0" err="1"/>
              <a:t>o'tkazish</a:t>
            </a:r>
            <a:r>
              <a:rPr lang="en-US" dirty="0"/>
              <a:t> </a:t>
            </a:r>
            <a:r>
              <a:rPr lang="en-US" dirty="0" err="1"/>
              <a:t>xususiyati­ga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asbobdir</a:t>
            </a:r>
            <a:r>
              <a:rPr lang="en-US" dirty="0"/>
              <a:t>. </a:t>
            </a:r>
            <a:r>
              <a:rPr lang="en-US" dirty="0" err="1"/>
              <a:t>Diodlar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: </a:t>
            </a:r>
            <a:r>
              <a:rPr lang="en-US" dirty="0" err="1"/>
              <a:t>vakuumli</a:t>
            </a:r>
            <a:r>
              <a:rPr lang="en-US" dirty="0"/>
              <a:t> (shisha </a:t>
            </a:r>
            <a:r>
              <a:rPr lang="en-US" dirty="0" err="1"/>
              <a:t>ballonga</a:t>
            </a:r>
            <a:r>
              <a:rPr lang="en-US" dirty="0"/>
              <a:t> </a:t>
            </a:r>
            <a:r>
              <a:rPr lang="en-US" dirty="0" err="1"/>
              <a:t>joylashtirilgan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elektrodli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lampa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o'tkazgichli</a:t>
            </a:r>
            <a:r>
              <a:rPr lang="en-US" dirty="0"/>
              <a:t> (</a:t>
            </a:r>
            <a:r>
              <a:rPr lang="en-US" dirty="0" err="1"/>
              <a:t>asosi</a:t>
            </a:r>
            <a:r>
              <a:rPr lang="en-US" dirty="0"/>
              <a:t> — </a:t>
            </a:r>
            <a:r>
              <a:rPr lang="en-US" dirty="0" err="1"/>
              <a:t>germaniy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kremniy</a:t>
            </a:r>
            <a:r>
              <a:rPr lang="en-US" dirty="0"/>
              <a:t> </a:t>
            </a:r>
            <a:r>
              <a:rPr lang="en-US" dirty="0" err="1"/>
              <a:t>kristallari</a:t>
            </a:r>
            <a:r>
              <a:rPr lang="en-US" dirty="0"/>
              <a:t>)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Diod</a:t>
            </a:r>
            <a:r>
              <a:rPr lang="en-US" dirty="0"/>
              <a:t> </a:t>
            </a:r>
            <a:r>
              <a:rPr lang="en-US" dirty="0" err="1"/>
              <a:t>quyidagicha</a:t>
            </a:r>
            <a:r>
              <a:rPr lang="en-US" dirty="0"/>
              <a:t> </a:t>
            </a:r>
            <a:r>
              <a:rPr lang="en-US" dirty="0" err="1"/>
              <a:t>tuzilishga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(1 - </a:t>
            </a:r>
            <a:r>
              <a:rPr lang="en-US" dirty="0" err="1"/>
              <a:t>rasm</a:t>
            </a:r>
            <a:r>
              <a:rPr lang="en-US" dirty="0"/>
              <a:t>): </a:t>
            </a:r>
            <a:r>
              <a:rPr lang="en-US" dirty="0" err="1"/>
              <a:t>germaniy</a:t>
            </a:r>
            <a:r>
              <a:rPr lang="en-US" dirty="0"/>
              <a:t> </a:t>
            </a:r>
            <a:r>
              <a:rPr lang="en-US" dirty="0" err="1"/>
              <a:t>monokristalidan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yasalgan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plastinka</a:t>
            </a:r>
            <a:r>
              <a:rPr lang="en-US" i="1" dirty="0"/>
              <a:t> (a)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tomoniga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tomchi</a:t>
            </a:r>
            <a:r>
              <a:rPr lang="en-US" dirty="0"/>
              <a:t> </a:t>
            </a:r>
            <a:r>
              <a:rPr lang="en-US" dirty="0" err="1"/>
              <a:t>indiy</a:t>
            </a:r>
            <a:r>
              <a:rPr lang="en-US" i="1" dirty="0"/>
              <a:t> (b)</a:t>
            </a:r>
            <a:r>
              <a:rPr lang="en-US" dirty="0" err="1"/>
              <a:t>payvandlangan</a:t>
            </a:r>
            <a:r>
              <a:rPr lang="en-US" dirty="0"/>
              <a:t>. </a:t>
            </a:r>
            <a:r>
              <a:rPr lang="en-US" dirty="0" err="1"/>
              <a:t>Bir-biridan</a:t>
            </a:r>
            <a:r>
              <a:rPr lang="en-US" dirty="0"/>
              <a:t> </a:t>
            </a:r>
            <a:r>
              <a:rPr lang="en-US" dirty="0" err="1"/>
              <a:t>chegara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turadigan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i="1" dirty="0"/>
              <a:t> (n)</a:t>
            </a:r>
            <a:r>
              <a:rPr lang="en-US" dirty="0"/>
              <a:t> 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teshikli</a:t>
            </a:r>
            <a:r>
              <a:rPr lang="en-US" dirty="0"/>
              <a:t> </a:t>
            </a:r>
            <a:r>
              <a:rPr lang="en-US" i="1" dirty="0"/>
              <a:t>(p)</a:t>
            </a:r>
            <a:r>
              <a:rPr lang="en-US" dirty="0" err="1"/>
              <a:t>o'tkazuvchanlikka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soha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. Bu </a:t>
            </a:r>
            <a:r>
              <a:rPr lang="en-US" dirty="0" err="1"/>
              <a:t>soha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tomonlama</a:t>
            </a:r>
            <a:r>
              <a:rPr lang="en-US" dirty="0"/>
              <a:t> </a:t>
            </a:r>
            <a:r>
              <a:rPr lang="en-US" dirty="0" err="1"/>
              <a:t>o'tkazish</a:t>
            </a:r>
            <a:r>
              <a:rPr lang="en-US" dirty="0"/>
              <a:t> </a:t>
            </a:r>
            <a:r>
              <a:rPr lang="en-US" dirty="0" err="1"/>
              <a:t>xususiyatiga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Germaniy</a:t>
            </a:r>
            <a:r>
              <a:rPr lang="en-US" dirty="0"/>
              <a:t> </a:t>
            </a:r>
            <a:r>
              <a:rPr lang="en-US" dirty="0" err="1"/>
              <a:t>plastinkasi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korpus</a:t>
            </a:r>
            <a:r>
              <a:rPr lang="en-US" i="1" dirty="0"/>
              <a:t> (g) </a:t>
            </a:r>
            <a:r>
              <a:rPr lang="en-US" dirty="0" err="1"/>
              <a:t>asosiga</a:t>
            </a:r>
            <a:r>
              <a:rPr lang="en-US" dirty="0"/>
              <a:t> </a:t>
            </a:r>
            <a:r>
              <a:rPr lang="en-US" dirty="0" err="1"/>
              <a:t>qalay</a:t>
            </a:r>
            <a:r>
              <a:rPr lang="en-US" i="1" dirty="0"/>
              <a:t> (q)</a:t>
            </a:r>
            <a:r>
              <a:rPr lang="en-US" dirty="0"/>
              <a:t> 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kavsharlangan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u </a:t>
            </a:r>
            <a:r>
              <a:rPr lang="en-US" dirty="0" err="1"/>
              <a:t>manfiy</a:t>
            </a:r>
            <a:r>
              <a:rPr lang="en-US" dirty="0"/>
              <a:t> </a:t>
            </a:r>
            <a:r>
              <a:rPr lang="en-US" dirty="0" err="1"/>
              <a:t>qutb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i="1" dirty="0"/>
              <a:t>(d)</a:t>
            </a:r>
            <a:r>
              <a:rPr lang="en-US" dirty="0"/>
              <a:t> </a:t>
            </a:r>
            <a:r>
              <a:rPr lang="en-US" dirty="0" err="1"/>
              <a:t>indiy</a:t>
            </a:r>
            <a:r>
              <a:rPr lang="en-US" dirty="0"/>
              <a:t> </a:t>
            </a:r>
            <a:r>
              <a:rPr lang="en-US" dirty="0" err="1"/>
              <a:t>tomchisiga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u </a:t>
            </a:r>
            <a:r>
              <a:rPr lang="en-US" dirty="0" err="1"/>
              <a:t>musbat</a:t>
            </a:r>
            <a:r>
              <a:rPr lang="en-US" dirty="0"/>
              <a:t> </a:t>
            </a:r>
            <a:r>
              <a:rPr lang="en-US" dirty="0" err="1"/>
              <a:t>qutb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 </a:t>
            </a:r>
            <a:r>
              <a:rPr lang="en-US" u="sng" dirty="0">
                <a:hlinkClick r:id="rId3"/>
              </a:rPr>
              <a:t>U shisha</a:t>
            </a:r>
            <a:r>
              <a:rPr lang="en-US" dirty="0">
                <a:hlinkClick r:id="rId3"/>
              </a:rPr>
              <a:t> </a:t>
            </a:r>
            <a:r>
              <a:rPr lang="en-US" i="1" dirty="0"/>
              <a:t>(f)</a:t>
            </a:r>
            <a:r>
              <a:rPr lang="en-US" dirty="0"/>
              <a:t> </a:t>
            </a:r>
            <a:r>
              <a:rPr lang="en-US" dirty="0" err="1"/>
              <a:t>izolator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korpusdan</a:t>
            </a:r>
            <a:r>
              <a:rPr lang="en-US" dirty="0"/>
              <a:t> </a:t>
            </a:r>
            <a:r>
              <a:rPr lang="en-US" dirty="0" err="1"/>
              <a:t>izolatsiyalangan</a:t>
            </a:r>
            <a:endParaRPr lang="ru-RU" dirty="0"/>
          </a:p>
          <a:p>
            <a:pPr algn="l"/>
            <a:r>
              <a:rPr lang="en-US" dirty="0" err="1"/>
              <a:t>Diodning</a:t>
            </a:r>
            <a:r>
              <a:rPr lang="en-US" dirty="0"/>
              <a:t> </a:t>
            </a:r>
            <a:r>
              <a:rPr lang="en-US" dirty="0" err="1"/>
              <a:t>uchlari</a:t>
            </a:r>
            <a:r>
              <a:rPr lang="en-US" dirty="0"/>
              <a:t> </a:t>
            </a:r>
            <a:r>
              <a:rPr lang="en-US" dirty="0" err="1"/>
              <a:t>paneldagi</a:t>
            </a:r>
            <a:r>
              <a:rPr lang="en-US" dirty="0"/>
              <a:t> «</a:t>
            </a:r>
            <a:r>
              <a:rPr lang="en-US" dirty="0" err="1"/>
              <a:t>musbat</a:t>
            </a:r>
            <a:r>
              <a:rPr lang="en-US" dirty="0"/>
              <a:t>» </a:t>
            </a:r>
            <a:r>
              <a:rPr lang="en-US" dirty="0" err="1"/>
              <a:t>va</a:t>
            </a:r>
            <a:r>
              <a:rPr lang="en-US" dirty="0"/>
              <a:t> «</a:t>
            </a:r>
            <a:r>
              <a:rPr lang="en-US" dirty="0" err="1"/>
              <a:t>manfiy</a:t>
            </a:r>
            <a:r>
              <a:rPr lang="en-US" dirty="0"/>
              <a:t>» </a:t>
            </a:r>
            <a:r>
              <a:rPr lang="en-US" dirty="0" err="1"/>
              <a:t>ishoralar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qisqichga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.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bo'lmagan</a:t>
            </a:r>
            <a:r>
              <a:rPr lang="en-US" dirty="0"/>
              <a:t> hoi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elektronli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teshikli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o'tkazgichlarning</a:t>
            </a:r>
            <a:r>
              <a:rPr lang="en-US" dirty="0"/>
              <a:t> </a:t>
            </a:r>
            <a:r>
              <a:rPr lang="en-US" dirty="0" err="1"/>
              <a:t>yondosh</a:t>
            </a:r>
            <a:r>
              <a:rPr lang="en-US" dirty="0"/>
              <a:t> </a:t>
            </a:r>
            <a:r>
              <a:rPr lang="en-US" dirty="0" err="1"/>
              <a:t>sohasida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bo'lishini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chiqamiz</a:t>
            </a:r>
            <a:r>
              <a:rPr lang="en-US" dirty="0"/>
              <a:t>. </a:t>
            </a:r>
            <a:r>
              <a:rPr lang="en-US" dirty="0" err="1"/>
              <a:t>Elektronlarning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holatiga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keluvchi</a:t>
            </a:r>
            <a:r>
              <a:rPr lang="en-US" dirty="0"/>
              <a:t> </a:t>
            </a:r>
            <a:r>
              <a:rPr lang="en-US" dirty="0" err="1"/>
              <a:t>energiyadagi</a:t>
            </a:r>
            <a:r>
              <a:rPr lang="en-US" dirty="0"/>
              <a:t> </a:t>
            </a:r>
            <a:r>
              <a:rPr lang="en-US" dirty="0" err="1"/>
              <a:t>harakati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teshikli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o'tkazgich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chegaradosh</a:t>
            </a:r>
            <a:r>
              <a:rPr lang="en-US" dirty="0"/>
              <a:t> </a:t>
            </a:r>
            <a:r>
              <a:rPr lang="en-US" dirty="0" err="1"/>
              <a:t>qatlamda</a:t>
            </a:r>
            <a:r>
              <a:rPr lang="en-US" dirty="0"/>
              <a:t> </a:t>
            </a:r>
            <a:r>
              <a:rPr lang="en-US" dirty="0" err="1"/>
              <a:t>to'planadi</a:t>
            </a:r>
            <a:r>
              <a:rPr lang="en-US" dirty="0"/>
              <a:t>, </a:t>
            </a:r>
            <a:r>
              <a:rPr lang="en-US" dirty="0" err="1"/>
              <a:t>teshiklar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teshikli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o'tkazgichga</a:t>
            </a:r>
            <a:r>
              <a:rPr lang="en-US" dirty="0"/>
              <a:t> </a:t>
            </a:r>
            <a:r>
              <a:rPr lang="en-US" dirty="0" err="1"/>
              <a:t>qo'shni</a:t>
            </a:r>
            <a:r>
              <a:rPr lang="en-US" dirty="0"/>
              <a:t> </a:t>
            </a:r>
            <a:r>
              <a:rPr lang="en-US" dirty="0" err="1"/>
              <a:t>elek­tronli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o'tkazgich</a:t>
            </a:r>
            <a:r>
              <a:rPr lang="en-US" dirty="0"/>
              <a:t> </a:t>
            </a:r>
            <a:r>
              <a:rPr lang="en-US" dirty="0" err="1"/>
              <a:t>qatlamida</a:t>
            </a:r>
            <a:r>
              <a:rPr lang="en-US" dirty="0"/>
              <a:t> </a:t>
            </a:r>
            <a:r>
              <a:rPr lang="en-US" dirty="0" err="1"/>
              <a:t>to'planadi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elektronli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o'tkazgich</a:t>
            </a:r>
            <a:r>
              <a:rPr lang="en-US" i="1" dirty="0"/>
              <a:t> 2 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chegaradosh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te­shikli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o'tkazgich</a:t>
            </a:r>
            <a:r>
              <a:rPr lang="en-US" dirty="0"/>
              <a:t> 1 </a:t>
            </a:r>
            <a:r>
              <a:rPr lang="en-US" dirty="0" err="1"/>
              <a:t>qatlam</a:t>
            </a:r>
            <a:r>
              <a:rPr lang="en-US" dirty="0"/>
              <a:t> </a:t>
            </a:r>
            <a:r>
              <a:rPr lang="en-US" dirty="0" err="1"/>
              <a:t>manfiy</a:t>
            </a:r>
            <a:r>
              <a:rPr lang="en-US" dirty="0"/>
              <a:t> </a:t>
            </a:r>
            <a:r>
              <a:rPr lang="en-US" dirty="0" err="1"/>
              <a:t>potensialga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87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877272"/>
            <a:ext cx="7992888" cy="562074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Diod</a:t>
            </a:r>
            <a:r>
              <a:rPr lang="en-US" sz="2000" dirty="0" smtClean="0"/>
              <a:t>                  </a:t>
            </a:r>
            <a:r>
              <a:rPr lang="en-US" sz="2000" dirty="0" err="1" smtClean="0"/>
              <a:t>Yarim</a:t>
            </a:r>
            <a:r>
              <a:rPr lang="en-US" sz="2000" dirty="0" smtClean="0"/>
              <a:t> </a:t>
            </a:r>
            <a:r>
              <a:rPr lang="en-US" sz="2000" dirty="0" err="1" smtClean="0"/>
              <a:t>o’tkazgichlar</a:t>
            </a:r>
            <a:r>
              <a:rPr lang="en-US" sz="2000" dirty="0" smtClean="0"/>
              <a:t> </a:t>
            </a:r>
            <a:r>
              <a:rPr lang="en-US" sz="2000" dirty="0" err="1" smtClean="0"/>
              <a:t>elektr</a:t>
            </a:r>
            <a:r>
              <a:rPr lang="en-US" sz="2000" dirty="0" smtClean="0"/>
              <a:t> </a:t>
            </a:r>
            <a:r>
              <a:rPr lang="en-US" sz="2000" dirty="0" err="1" smtClean="0"/>
              <a:t>maydon</a:t>
            </a:r>
            <a:r>
              <a:rPr lang="en-US" sz="2000" dirty="0" smtClean="0"/>
              <a:t> </a:t>
            </a:r>
            <a:r>
              <a:rPr lang="en-US" sz="2000" dirty="0" err="1" smtClean="0"/>
              <a:t>ta’sirida</a:t>
            </a:r>
            <a:endParaRPr lang="ru-RU" sz="2000" dirty="0"/>
          </a:p>
        </p:txBody>
      </p:sp>
      <p:pic>
        <p:nvPicPr>
          <p:cNvPr id="4" name="Объект 3" descr="987_html_38c908e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1"/>
            <a:ext cx="403244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987_html_m38d2bc3c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08720"/>
            <a:ext cx="396044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6115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 latinLnBrk="1"/>
            <a:r>
              <a:rPr lang="en-US" b="1" i="1" dirty="0" err="1">
                <a:solidFill>
                  <a:srgbClr val="00B050"/>
                </a:solidFill>
              </a:rPr>
              <a:t>Diod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/>
              <a:t>deb </a:t>
            </a:r>
            <a:r>
              <a:rPr lang="en-US" dirty="0" err="1"/>
              <a:t>odatda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o‘tishlar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zanjirga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chiqishga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o‘zgartirgich</a:t>
            </a:r>
            <a:r>
              <a:rPr lang="en-US" dirty="0"/>
              <a:t> </a:t>
            </a:r>
            <a:r>
              <a:rPr lang="en-US" dirty="0" err="1"/>
              <a:t>asbobga</a:t>
            </a:r>
            <a:r>
              <a:rPr lang="en-US" dirty="0"/>
              <a:t> </a:t>
            </a:r>
            <a:r>
              <a:rPr lang="en-US" dirty="0" err="1"/>
              <a:t>aytiladi</a:t>
            </a:r>
            <a:r>
              <a:rPr lang="en-US" dirty="0"/>
              <a:t>.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o‘tkazgichli</a:t>
            </a:r>
            <a:r>
              <a:rPr lang="en-US" dirty="0"/>
              <a:t> </a:t>
            </a:r>
            <a:r>
              <a:rPr lang="en-US" dirty="0" err="1"/>
              <a:t>diodlar</a:t>
            </a:r>
            <a:r>
              <a:rPr lang="en-US" dirty="0"/>
              <a:t> </a:t>
            </a:r>
            <a:r>
              <a:rPr lang="en-US" dirty="0" err="1"/>
              <a:t>ma’lumotnomalarda</a:t>
            </a:r>
            <a:r>
              <a:rPr lang="en-US" dirty="0"/>
              <a:t> </a:t>
            </a:r>
            <a:r>
              <a:rPr lang="en-US" dirty="0" err="1"/>
              <a:t>radioelektron</a:t>
            </a:r>
            <a:r>
              <a:rPr lang="en-US" dirty="0"/>
              <a:t> </a:t>
            </a:r>
            <a:r>
              <a:rPr lang="en-US" dirty="0" err="1"/>
              <a:t>apparaturalarda</a:t>
            </a:r>
            <a:r>
              <a:rPr lang="en-US" dirty="0"/>
              <a:t> </a:t>
            </a:r>
            <a:r>
              <a:rPr lang="en-US" dirty="0" err="1"/>
              <a:t>qo‘llanilish</a:t>
            </a:r>
            <a:r>
              <a:rPr lang="en-US" dirty="0"/>
              <a:t> </a:t>
            </a:r>
            <a:r>
              <a:rPr lang="en-US" dirty="0" err="1"/>
              <a:t>sohalari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vazifasiga</a:t>
            </a:r>
            <a:r>
              <a:rPr lang="en-US" dirty="0"/>
              <a:t> </a:t>
            </a:r>
            <a:r>
              <a:rPr lang="en-US" dirty="0" err="1"/>
              <a:t>ko‘ra</a:t>
            </a:r>
            <a:r>
              <a:rPr lang="en-US" dirty="0"/>
              <a:t> </a:t>
            </a:r>
            <a:r>
              <a:rPr lang="en-US" dirty="0" err="1"/>
              <a:t>sinflanadilar.To‘g‘rilovchi</a:t>
            </a:r>
            <a:r>
              <a:rPr lang="en-US" dirty="0"/>
              <a:t> </a:t>
            </a:r>
            <a:r>
              <a:rPr lang="en-US" dirty="0" err="1"/>
              <a:t>diodlar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kuchlanishini</a:t>
            </a:r>
            <a:r>
              <a:rPr lang="en-US" dirty="0"/>
              <a:t> </a:t>
            </a:r>
            <a:r>
              <a:rPr lang="en-US" dirty="0" err="1"/>
              <a:t>o‘zgarmasga</a:t>
            </a:r>
            <a:r>
              <a:rPr lang="en-US" dirty="0"/>
              <a:t> </a:t>
            </a:r>
            <a:r>
              <a:rPr lang="en-US" dirty="0" err="1"/>
              <a:t>o‘girishda</a:t>
            </a:r>
            <a:r>
              <a:rPr lang="en-US" dirty="0"/>
              <a:t> </a:t>
            </a:r>
            <a:r>
              <a:rPr lang="en-US" dirty="0" err="1"/>
              <a:t>qo‘llaniladi</a:t>
            </a:r>
            <a:r>
              <a:rPr lang="en-US" dirty="0"/>
              <a:t>. </a:t>
            </a:r>
            <a:r>
              <a:rPr lang="en-US" dirty="0" err="1"/>
              <a:t>To‘g‘rilovchi</a:t>
            </a:r>
            <a:r>
              <a:rPr lang="en-US" dirty="0"/>
              <a:t> </a:t>
            </a:r>
            <a:r>
              <a:rPr lang="en-US" dirty="0" err="1"/>
              <a:t>diodlarning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xossasi</a:t>
            </a:r>
            <a:r>
              <a:rPr lang="en-US" dirty="0"/>
              <a:t>–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tomonlama</a:t>
            </a:r>
            <a:r>
              <a:rPr lang="en-US" dirty="0"/>
              <a:t> </a:t>
            </a:r>
            <a:r>
              <a:rPr lang="en-US" dirty="0" err="1"/>
              <a:t>o‘tkazuvchanlik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mavjudligi</a:t>
            </a:r>
            <a:r>
              <a:rPr lang="en-US" dirty="0"/>
              <a:t> </a:t>
            </a:r>
            <a:r>
              <a:rPr lang="en-US" dirty="0" err="1"/>
              <a:t>to‘g‘rilash</a:t>
            </a:r>
            <a:r>
              <a:rPr lang="en-US" dirty="0"/>
              <a:t> </a:t>
            </a:r>
            <a:r>
              <a:rPr lang="en-US" dirty="0" err="1"/>
              <a:t>effekti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 err="1"/>
              <a:t>To‘g‘rilovchi</a:t>
            </a:r>
            <a:r>
              <a:rPr lang="en-US" dirty="0"/>
              <a:t> </a:t>
            </a:r>
            <a:r>
              <a:rPr lang="en-US" dirty="0" err="1"/>
              <a:t>diodlarning</a:t>
            </a:r>
            <a:r>
              <a:rPr lang="en-US" dirty="0"/>
              <a:t> </a:t>
            </a:r>
            <a:r>
              <a:rPr lang="en-US" dirty="0" err="1"/>
              <a:t>ishlatilish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diapazoni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.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diapazoni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sinflanadilar</a:t>
            </a:r>
            <a:r>
              <a:rPr lang="en-US" dirty="0"/>
              <a:t>. </a:t>
            </a:r>
            <a:endParaRPr lang="ru-RU" dirty="0"/>
          </a:p>
          <a:p>
            <a:r>
              <a:rPr lang="en-US" b="1" i="1" dirty="0">
                <a:solidFill>
                  <a:srgbClr val="00B050"/>
                </a:solidFill>
              </a:rPr>
              <a:t>Past </a:t>
            </a:r>
            <a:r>
              <a:rPr lang="en-US" b="1" i="1" dirty="0" err="1">
                <a:solidFill>
                  <a:srgbClr val="00B050"/>
                </a:solidFill>
              </a:rPr>
              <a:t>chastotali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err="1">
                <a:solidFill>
                  <a:srgbClr val="00B050"/>
                </a:solidFill>
              </a:rPr>
              <a:t>to‘g‘rilovchi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err="1">
                <a:solidFill>
                  <a:srgbClr val="00B050"/>
                </a:solidFill>
              </a:rPr>
              <a:t>diodlar</a:t>
            </a:r>
            <a:r>
              <a:rPr lang="en-US" b="1" i="1" dirty="0">
                <a:solidFill>
                  <a:srgbClr val="00B050"/>
                </a:solidFill>
              </a:rPr>
              <a:t> (</a:t>
            </a:r>
            <a:r>
              <a:rPr lang="en-US" b="1" i="1" dirty="0" err="1">
                <a:solidFill>
                  <a:srgbClr val="00B050"/>
                </a:solidFill>
              </a:rPr>
              <a:t>PCh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err="1">
                <a:solidFill>
                  <a:srgbClr val="00B050"/>
                </a:solidFill>
              </a:rPr>
              <a:t>diodlar</a:t>
            </a:r>
            <a:r>
              <a:rPr lang="en-US" b="1" i="1" dirty="0">
                <a:solidFill>
                  <a:srgbClr val="00B050"/>
                </a:solidFill>
              </a:rPr>
              <a:t>)</a:t>
            </a:r>
            <a:r>
              <a:rPr lang="en-US" dirty="0"/>
              <a:t> 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chastotasidagi</a:t>
            </a:r>
            <a:r>
              <a:rPr lang="en-US" dirty="0"/>
              <a:t> (50 </a:t>
            </a:r>
            <a:r>
              <a:rPr lang="en-US" dirty="0" err="1"/>
              <a:t>Gs</a:t>
            </a:r>
            <a:r>
              <a:rPr lang="en-US" dirty="0"/>
              <a:t>)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o‘zgarmasga</a:t>
            </a:r>
            <a:r>
              <a:rPr lang="en-US" dirty="0"/>
              <a:t> </a:t>
            </a:r>
            <a:r>
              <a:rPr lang="en-US" dirty="0" err="1"/>
              <a:t>o‘girishda</a:t>
            </a:r>
            <a:r>
              <a:rPr lang="en-US" dirty="0"/>
              <a:t> </a:t>
            </a:r>
            <a:r>
              <a:rPr lang="en-US" dirty="0" err="1"/>
              <a:t>qo‘llaniladi</a:t>
            </a:r>
            <a:r>
              <a:rPr lang="en-US" dirty="0"/>
              <a:t>. </a:t>
            </a:r>
            <a:r>
              <a:rPr lang="en-US" dirty="0" err="1"/>
              <a:t>PCh</a:t>
            </a:r>
            <a:r>
              <a:rPr lang="en-US" dirty="0"/>
              <a:t> </a:t>
            </a:r>
            <a:r>
              <a:rPr lang="en-US" dirty="0" err="1"/>
              <a:t>diodlariga</a:t>
            </a:r>
            <a:r>
              <a:rPr lang="en-US" dirty="0"/>
              <a:t> </a:t>
            </a:r>
            <a:r>
              <a:rPr lang="en-US" dirty="0" err="1"/>
              <a:t>qo‘yiladigan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–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qiymatga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to‘g‘rilangan</a:t>
            </a:r>
            <a:r>
              <a:rPr lang="en-US" dirty="0"/>
              <a:t> </a:t>
            </a:r>
            <a:r>
              <a:rPr lang="en-US" dirty="0" err="1"/>
              <a:t>toklar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. </a:t>
            </a:r>
            <a:r>
              <a:rPr lang="en-US" dirty="0" err="1"/>
              <a:t>To‘g‘rilovchi</a:t>
            </a:r>
            <a:r>
              <a:rPr lang="en-US" dirty="0"/>
              <a:t> </a:t>
            </a:r>
            <a:r>
              <a:rPr lang="en-US" dirty="0" err="1"/>
              <a:t>diodlar</a:t>
            </a:r>
            <a:r>
              <a:rPr lang="en-US" dirty="0"/>
              <a:t> </a:t>
            </a:r>
            <a:r>
              <a:rPr lang="en-US" dirty="0" err="1"/>
              <a:t>odatda</a:t>
            </a:r>
            <a:r>
              <a:rPr lang="en-US" dirty="0"/>
              <a:t> 0,3 A </a:t>
            </a:r>
            <a:r>
              <a:rPr lang="en-US" dirty="0" err="1"/>
              <a:t>gacha</a:t>
            </a:r>
            <a:r>
              <a:rPr lang="en-US" dirty="0"/>
              <a:t>, 0,3 A </a:t>
            </a:r>
            <a:r>
              <a:rPr lang="en-US" dirty="0" err="1"/>
              <a:t>dan</a:t>
            </a:r>
            <a:r>
              <a:rPr lang="en-US" dirty="0"/>
              <a:t> 10 A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10 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to‘g‘rilangan</a:t>
            </a:r>
            <a:r>
              <a:rPr lang="en-US" dirty="0"/>
              <a:t> </a:t>
            </a:r>
            <a:r>
              <a:rPr lang="en-US" dirty="0" err="1"/>
              <a:t>toklarga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, </a:t>
            </a:r>
            <a:r>
              <a:rPr lang="en-US" dirty="0" err="1"/>
              <a:t>o‘rta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diodlarga</a:t>
            </a:r>
            <a:r>
              <a:rPr lang="en-US" dirty="0"/>
              <a:t> </a:t>
            </a:r>
            <a:r>
              <a:rPr lang="en-US" dirty="0" err="1"/>
              <a:t>bo‘linadi</a:t>
            </a:r>
            <a:r>
              <a:rPr lang="en-US" dirty="0"/>
              <a:t>. </a:t>
            </a:r>
            <a:r>
              <a:rPr lang="en-US" dirty="0" err="1"/>
              <a:t>PCh</a:t>
            </a:r>
            <a:r>
              <a:rPr lang="en-US" dirty="0"/>
              <a:t> </a:t>
            </a:r>
            <a:r>
              <a:rPr lang="en-US" dirty="0" err="1"/>
              <a:t>diodlari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 </a:t>
            </a:r>
            <a:r>
              <a:rPr lang="en-US" i="1" dirty="0"/>
              <a:t>r-n</a:t>
            </a:r>
            <a:r>
              <a:rPr lang="en-US" dirty="0"/>
              <a:t> </a:t>
            </a:r>
            <a:r>
              <a:rPr lang="en-US" dirty="0" err="1"/>
              <a:t>o‘tish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xarakterlanadilar</a:t>
            </a:r>
            <a:r>
              <a:rPr lang="en-US" dirty="0"/>
              <a:t>. </a:t>
            </a:r>
            <a:br>
              <a:rPr lang="en-US" dirty="0"/>
            </a:br>
            <a:r>
              <a:rPr lang="en-US" b="1" i="1" dirty="0" err="1">
                <a:solidFill>
                  <a:srgbClr val="00B050"/>
                </a:solidFill>
              </a:rPr>
              <a:t>Yuqori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err="1">
                <a:solidFill>
                  <a:srgbClr val="00B050"/>
                </a:solidFill>
              </a:rPr>
              <a:t>chastotali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err="1">
                <a:solidFill>
                  <a:srgbClr val="00B050"/>
                </a:solidFill>
              </a:rPr>
              <a:t>to‘g‘rilovchi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err="1">
                <a:solidFill>
                  <a:srgbClr val="00B050"/>
                </a:solidFill>
              </a:rPr>
              <a:t>diodlar</a:t>
            </a:r>
            <a:r>
              <a:rPr lang="en-US" b="1" i="1" dirty="0">
                <a:solidFill>
                  <a:srgbClr val="00B050"/>
                </a:solidFill>
              </a:rPr>
              <a:t> (</a:t>
            </a:r>
            <a:r>
              <a:rPr lang="en-US" b="1" i="1" dirty="0" err="1">
                <a:solidFill>
                  <a:srgbClr val="00B050"/>
                </a:solidFill>
              </a:rPr>
              <a:t>YuCh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err="1">
                <a:solidFill>
                  <a:srgbClr val="00B050"/>
                </a:solidFill>
              </a:rPr>
              <a:t>diodlar</a:t>
            </a:r>
            <a:r>
              <a:rPr lang="en-US" b="1" i="1" dirty="0">
                <a:solidFill>
                  <a:srgbClr val="00B050"/>
                </a:solidFill>
              </a:rPr>
              <a:t>)</a:t>
            </a:r>
            <a:r>
              <a:rPr lang="en-US" b="1" i="1" dirty="0"/>
              <a:t> </a:t>
            </a:r>
            <a:r>
              <a:rPr lang="en-US" dirty="0" err="1"/>
              <a:t>o‘n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yuz</a:t>
            </a:r>
            <a:r>
              <a:rPr lang="en-US" dirty="0"/>
              <a:t> </a:t>
            </a:r>
            <a:r>
              <a:rPr lang="en-US" dirty="0" err="1"/>
              <a:t>megagers</a:t>
            </a:r>
            <a:r>
              <a:rPr lang="en-US" dirty="0"/>
              <a:t> </a:t>
            </a:r>
            <a:r>
              <a:rPr lang="en-US" dirty="0" err="1"/>
              <a:t>chastotagacha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signallarni</a:t>
            </a:r>
            <a:r>
              <a:rPr lang="en-US" dirty="0"/>
              <a:t> </a:t>
            </a:r>
            <a:r>
              <a:rPr lang="en-US" dirty="0" err="1"/>
              <a:t>nochiziqli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o‘zgartirishga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. </a:t>
            </a:r>
            <a:r>
              <a:rPr lang="en-US" dirty="0" err="1"/>
              <a:t>YuCh</a:t>
            </a:r>
            <a:r>
              <a:rPr lang="en-US" dirty="0"/>
              <a:t> </a:t>
            </a:r>
            <a:r>
              <a:rPr lang="en-US" dirty="0" err="1"/>
              <a:t>diodlari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signallari</a:t>
            </a:r>
            <a:r>
              <a:rPr lang="en-US" dirty="0"/>
              <a:t> </a:t>
            </a:r>
            <a:r>
              <a:rPr lang="en-US" dirty="0" err="1"/>
              <a:t>detektorlari</a:t>
            </a:r>
            <a:r>
              <a:rPr lang="en-US" dirty="0"/>
              <a:t>, </a:t>
            </a:r>
            <a:r>
              <a:rPr lang="en-US" dirty="0" err="1"/>
              <a:t>aralashtirgichlar</a:t>
            </a:r>
            <a:r>
              <a:rPr lang="en-US" dirty="0"/>
              <a:t>,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o‘zgartirgich</a:t>
            </a:r>
            <a:r>
              <a:rPr lang="en-US" dirty="0"/>
              <a:t> </a:t>
            </a:r>
            <a:r>
              <a:rPr lang="en-US" dirty="0" err="1"/>
              <a:t>sxemalar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boshqalarda</a:t>
            </a:r>
            <a:r>
              <a:rPr lang="en-US" dirty="0"/>
              <a:t> </a:t>
            </a:r>
            <a:r>
              <a:rPr lang="en-US" dirty="0" err="1"/>
              <a:t>qo‘llaniladi</a:t>
            </a:r>
            <a:r>
              <a:rPr lang="en-US" dirty="0"/>
              <a:t>.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diodlari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kichik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inersiyaga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ega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yuzaga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nuqtaviy</a:t>
            </a:r>
            <a:r>
              <a:rPr lang="en-US" dirty="0"/>
              <a:t> </a:t>
            </a:r>
            <a:r>
              <a:rPr lang="en-US" i="1" dirty="0"/>
              <a:t>r-n</a:t>
            </a:r>
            <a:r>
              <a:rPr lang="en-US" dirty="0"/>
              <a:t> </a:t>
            </a:r>
            <a:r>
              <a:rPr lang="en-US" dirty="0" err="1"/>
              <a:t>o‘tishga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to‘siq</a:t>
            </a:r>
            <a:r>
              <a:rPr lang="en-US" dirty="0"/>
              <a:t> </a:t>
            </a:r>
            <a:r>
              <a:rPr lang="en-US" dirty="0" err="1"/>
              <a:t>sig‘imi</a:t>
            </a:r>
            <a:r>
              <a:rPr lang="en-US" dirty="0"/>
              <a:t> </a:t>
            </a:r>
            <a:r>
              <a:rPr lang="en-US" dirty="0" err="1"/>
              <a:t>pikofaradning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qismini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06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fontScale="55000" lnSpcReduction="20000"/>
          </a:bodyPr>
          <a:lstStyle/>
          <a:p>
            <a:pPr latinLnBrk="1"/>
            <a:r>
              <a:rPr lang="en-US" b="1" i="1" dirty="0" err="1"/>
              <a:t>Shottki</a:t>
            </a:r>
            <a:r>
              <a:rPr lang="en-US" b="1" i="1" dirty="0"/>
              <a:t> </a:t>
            </a:r>
            <a:r>
              <a:rPr lang="en-US" b="1" i="1" dirty="0" err="1"/>
              <a:t>to‘sig‘ili</a:t>
            </a:r>
            <a:r>
              <a:rPr lang="en-US" b="1" i="1" dirty="0"/>
              <a:t> </a:t>
            </a:r>
            <a:r>
              <a:rPr lang="en-US" b="1" i="1" dirty="0" err="1"/>
              <a:t>diodlar</a:t>
            </a:r>
            <a:r>
              <a:rPr lang="en-US" b="1" i="1" dirty="0"/>
              <a:t> 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ulagichlarida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chastotasini</a:t>
            </a:r>
            <a:r>
              <a:rPr lang="en-US" dirty="0"/>
              <a:t> 100 </a:t>
            </a:r>
            <a:r>
              <a:rPr lang="en-US" dirty="0" err="1"/>
              <a:t>kGs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yuqoriga</a:t>
            </a:r>
            <a:r>
              <a:rPr lang="en-US" dirty="0"/>
              <a:t> </a:t>
            </a:r>
            <a:r>
              <a:rPr lang="en-US" dirty="0" err="1"/>
              <a:t>orttirishga</a:t>
            </a:r>
            <a:r>
              <a:rPr lang="en-US" dirty="0"/>
              <a:t>, </a:t>
            </a:r>
            <a:r>
              <a:rPr lang="en-US" dirty="0" err="1"/>
              <a:t>radioelektron</a:t>
            </a:r>
            <a:r>
              <a:rPr lang="en-US" dirty="0"/>
              <a:t> </a:t>
            </a:r>
            <a:r>
              <a:rPr lang="en-US" dirty="0" err="1"/>
              <a:t>apparatura</a:t>
            </a:r>
            <a:r>
              <a:rPr lang="en-US" dirty="0"/>
              <a:t> </a:t>
            </a:r>
            <a:r>
              <a:rPr lang="en-US" dirty="0" err="1"/>
              <a:t>og‘irligi</a:t>
            </a:r>
            <a:r>
              <a:rPr lang="en-US" dirty="0"/>
              <a:t>, </a:t>
            </a:r>
            <a:r>
              <a:rPr lang="en-US" dirty="0" err="1"/>
              <a:t>o‘lchamlarini</a:t>
            </a:r>
            <a:r>
              <a:rPr lang="en-US" dirty="0"/>
              <a:t> </a:t>
            </a:r>
            <a:r>
              <a:rPr lang="en-US" dirty="0" err="1"/>
              <a:t>kichraytirishga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FIK </a:t>
            </a:r>
            <a:r>
              <a:rPr lang="en-US" dirty="0" err="1"/>
              <a:t>oshirishga</a:t>
            </a:r>
            <a:r>
              <a:rPr lang="en-US" dirty="0"/>
              <a:t> </a:t>
            </a:r>
            <a:r>
              <a:rPr lang="en-US" dirty="0" err="1"/>
              <a:t>imkon</a:t>
            </a:r>
            <a:r>
              <a:rPr lang="en-US" dirty="0"/>
              <a:t> </a:t>
            </a:r>
            <a:r>
              <a:rPr lang="en-US" dirty="0" err="1"/>
              <a:t>yaratadilar</a:t>
            </a:r>
            <a:r>
              <a:rPr lang="en-US" dirty="0"/>
              <a:t>. </a:t>
            </a:r>
            <a:r>
              <a:rPr lang="en-US" dirty="0" err="1"/>
              <a:t>Shottki</a:t>
            </a:r>
            <a:r>
              <a:rPr lang="en-US" dirty="0"/>
              <a:t> </a:t>
            </a:r>
            <a:r>
              <a:rPr lang="en-US" dirty="0" err="1"/>
              <a:t>to‘sig‘i</a:t>
            </a:r>
            <a:r>
              <a:rPr lang="en-US" dirty="0"/>
              <a:t> </a:t>
            </a:r>
            <a:r>
              <a:rPr lang="en-US" dirty="0" err="1"/>
              <a:t>metallni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kontakti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</a:t>
            </a:r>
            <a:r>
              <a:rPr lang="en-US" dirty="0"/>
              <a:t> material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hollarda</a:t>
            </a:r>
            <a:r>
              <a:rPr lang="en-US" dirty="0"/>
              <a:t> </a:t>
            </a:r>
            <a:r>
              <a:rPr lang="en-US" i="1" dirty="0"/>
              <a:t>n</a:t>
            </a:r>
            <a:r>
              <a:rPr lang="en-US" dirty="0"/>
              <a:t>–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kremniy</a:t>
            </a:r>
            <a:r>
              <a:rPr lang="en-US" dirty="0"/>
              <a:t>,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Al, Au, Mo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boshqalar</a:t>
            </a:r>
            <a:r>
              <a:rPr lang="en-US" dirty="0"/>
              <a:t> </a:t>
            </a:r>
            <a:r>
              <a:rPr lang="en-US" dirty="0" err="1"/>
              <a:t>qo‘llaniladi</a:t>
            </a:r>
            <a:r>
              <a:rPr lang="en-US" dirty="0"/>
              <a:t>. Bu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ishi</a:t>
            </a:r>
            <a:r>
              <a:rPr lang="en-US" dirty="0"/>
              <a:t> </a:t>
            </a:r>
            <a:r>
              <a:rPr lang="en-US" dirty="0" err="1"/>
              <a:t>kremniy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ishidan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diodlarda</a:t>
            </a:r>
            <a:r>
              <a:rPr lang="en-US" dirty="0"/>
              <a:t> </a:t>
            </a:r>
            <a:r>
              <a:rPr lang="en-US" dirty="0" err="1"/>
              <a:t>diffuziya</a:t>
            </a:r>
            <a:r>
              <a:rPr lang="en-US" dirty="0"/>
              <a:t> </a:t>
            </a:r>
            <a:r>
              <a:rPr lang="en-US" dirty="0" err="1"/>
              <a:t>sig‘imi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nolga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teng</a:t>
            </a:r>
            <a:r>
              <a:rPr lang="en-US" dirty="0"/>
              <a:t>, </a:t>
            </a:r>
            <a:r>
              <a:rPr lang="en-US" dirty="0" err="1"/>
              <a:t>to‘siq</a:t>
            </a:r>
            <a:r>
              <a:rPr lang="en-US" dirty="0"/>
              <a:t> </a:t>
            </a:r>
            <a:r>
              <a:rPr lang="en-US" dirty="0" err="1"/>
              <a:t>sig‘imi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1 pF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oshmaydi</a:t>
            </a:r>
            <a:r>
              <a:rPr lang="en-US" dirty="0"/>
              <a:t>. </a:t>
            </a:r>
            <a:endParaRPr lang="ru-RU" dirty="0"/>
          </a:p>
          <a:p>
            <a:pPr latinLnBrk="1"/>
            <a:r>
              <a:rPr lang="en-US" b="1" dirty="0" err="1"/>
              <a:t>Stabilitronlar</a:t>
            </a:r>
            <a:r>
              <a:rPr lang="en-US" dirty="0"/>
              <a:t> </a:t>
            </a:r>
            <a:br>
              <a:rPr lang="en-US" dirty="0"/>
            </a:br>
            <a:r>
              <a:rPr lang="en-US" b="1" i="1" dirty="0" err="1"/>
              <a:t>Stabilitron</a:t>
            </a:r>
            <a:r>
              <a:rPr lang="en-US" dirty="0"/>
              <a:t> -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o‘tkazgichli</a:t>
            </a:r>
            <a:r>
              <a:rPr lang="en-US" dirty="0"/>
              <a:t> </a:t>
            </a:r>
            <a:r>
              <a:rPr lang="en-US" dirty="0" err="1"/>
              <a:t>diod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 </a:t>
            </a:r>
            <a:r>
              <a:rPr lang="en-US" i="1" dirty="0"/>
              <a:t>r-n</a:t>
            </a:r>
            <a:r>
              <a:rPr lang="en-US" dirty="0"/>
              <a:t> </a:t>
            </a:r>
            <a:r>
              <a:rPr lang="en-US" dirty="0" err="1"/>
              <a:t>o‘tishga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berilganda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teshilish</a:t>
            </a:r>
            <a:r>
              <a:rPr lang="en-US" dirty="0"/>
              <a:t> </a:t>
            </a:r>
            <a:r>
              <a:rPr lang="en-US" dirty="0" err="1"/>
              <a:t>sohasida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ortishi</a:t>
            </a:r>
            <a:r>
              <a:rPr lang="en-US" dirty="0"/>
              <a:t> </a:t>
            </a:r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uncha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bo‘lmagan</a:t>
            </a:r>
            <a:r>
              <a:rPr lang="en-US" dirty="0"/>
              <a:t> </a:t>
            </a:r>
            <a:r>
              <a:rPr lang="en-US" dirty="0" err="1"/>
              <a:t>o‘zgarishiga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kelishiga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 </a:t>
            </a:r>
            <a:r>
              <a:rPr lang="en-US" dirty="0" err="1"/>
              <a:t>Stabilitron</a:t>
            </a:r>
            <a:r>
              <a:rPr lang="en-US" dirty="0"/>
              <a:t> </a:t>
            </a:r>
            <a:r>
              <a:rPr lang="en-US" dirty="0" err="1"/>
              <a:t>sxemalarda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barqarorlash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Stabilitronning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parametri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tokning</a:t>
            </a:r>
            <a:r>
              <a:rPr lang="en-US" dirty="0"/>
              <a:t> </a:t>
            </a:r>
            <a:r>
              <a:rPr lang="en-US" i="1" dirty="0" err="1"/>
              <a:t>I</a:t>
            </a:r>
            <a:r>
              <a:rPr lang="en-US" i="1" baseline="-25000" dirty="0" err="1"/>
              <a:t>ST.min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 err="1"/>
              <a:t>I</a:t>
            </a:r>
            <a:r>
              <a:rPr lang="en-US" i="1" baseline="-25000" dirty="0" err="1"/>
              <a:t>ST.max</a:t>
            </a:r>
            <a:r>
              <a:rPr lang="en-US" dirty="0"/>
              <a:t> 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o‘zgarish</a:t>
            </a:r>
            <a:r>
              <a:rPr lang="en-US" dirty="0"/>
              <a:t> </a:t>
            </a:r>
            <a:r>
              <a:rPr lang="en-US" dirty="0" err="1"/>
              <a:t>oralig‘ida</a:t>
            </a:r>
            <a:r>
              <a:rPr lang="en-US" dirty="0"/>
              <a:t> </a:t>
            </a:r>
            <a:r>
              <a:rPr lang="en-US" dirty="0" err="1"/>
              <a:t>barqarorlash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 </a:t>
            </a:r>
            <a:r>
              <a:rPr lang="en-US" i="1" dirty="0"/>
              <a:t>U</a:t>
            </a:r>
            <a:r>
              <a:rPr lang="en-US" i="1" baseline="-25000" dirty="0"/>
              <a:t>ST</a:t>
            </a:r>
            <a:r>
              <a:rPr lang="en-US" dirty="0"/>
              <a:t> </a:t>
            </a:r>
            <a:r>
              <a:rPr lang="en-US" dirty="0" err="1"/>
              <a:t>hisoblanadi</a:t>
            </a:r>
            <a:r>
              <a:rPr lang="en-US" dirty="0"/>
              <a:t> </a:t>
            </a:r>
            <a:r>
              <a:rPr lang="en-US" dirty="0" err="1"/>
              <a:t>Stabilitron</a:t>
            </a:r>
            <a:r>
              <a:rPr lang="en-US" dirty="0"/>
              <a:t> VAX </a:t>
            </a:r>
            <a:r>
              <a:rPr lang="en-US" dirty="0" err="1"/>
              <a:t>sidagi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soha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teshilish</a:t>
            </a:r>
            <a:r>
              <a:rPr lang="en-US" dirty="0"/>
              <a:t> </a:t>
            </a:r>
            <a:r>
              <a:rPr lang="en-US" dirty="0" err="1"/>
              <a:t>sohasida</a:t>
            </a:r>
            <a:r>
              <a:rPr lang="en-US" dirty="0"/>
              <a:t> </a:t>
            </a:r>
            <a:r>
              <a:rPr lang="en-US" dirty="0" err="1"/>
              <a:t>joylashadi</a:t>
            </a:r>
            <a:r>
              <a:rPr lang="en-US" dirty="0"/>
              <a:t>. </a:t>
            </a:r>
            <a:r>
              <a:rPr lang="en-US" dirty="0" err="1"/>
              <a:t>Barqarorlash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</a:t>
            </a:r>
            <a:r>
              <a:rPr lang="en-US" dirty="0" err="1"/>
              <a:t>diod</a:t>
            </a:r>
            <a:r>
              <a:rPr lang="en-US" dirty="0"/>
              <a:t> </a:t>
            </a:r>
            <a:r>
              <a:rPr lang="en-US" dirty="0" err="1"/>
              <a:t>bazasidagi</a:t>
            </a:r>
            <a:r>
              <a:rPr lang="en-US" dirty="0"/>
              <a:t> </a:t>
            </a:r>
            <a:r>
              <a:rPr lang="en-US" dirty="0" err="1"/>
              <a:t>kiritma</a:t>
            </a:r>
            <a:r>
              <a:rPr lang="en-US" dirty="0"/>
              <a:t> </a:t>
            </a:r>
            <a:r>
              <a:rPr lang="en-US" dirty="0" err="1"/>
              <a:t>konsentratsiyasi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aniqlanadigan</a:t>
            </a:r>
            <a:r>
              <a:rPr lang="en-US" dirty="0"/>
              <a:t> </a:t>
            </a:r>
            <a:r>
              <a:rPr lang="en-US" i="1" dirty="0"/>
              <a:t>r-n</a:t>
            </a:r>
            <a:r>
              <a:rPr lang="en-US" dirty="0"/>
              <a:t> </a:t>
            </a:r>
            <a:r>
              <a:rPr lang="en-US" dirty="0" err="1"/>
              <a:t>o‘tishga</a:t>
            </a:r>
            <a:r>
              <a:rPr lang="en-US" dirty="0"/>
              <a:t> </a:t>
            </a:r>
            <a:r>
              <a:rPr lang="en-US" dirty="0" err="1"/>
              <a:t>bog‘liq</a:t>
            </a:r>
            <a:r>
              <a:rPr lang="en-US" dirty="0"/>
              <a:t>. Agar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konsentratsiyaga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</a:t>
            </a:r>
            <a:r>
              <a:rPr lang="en-US" dirty="0"/>
              <a:t> </a:t>
            </a:r>
            <a:r>
              <a:rPr lang="en-US" dirty="0" err="1"/>
              <a:t>qo‘llanilsa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u </a:t>
            </a:r>
            <a:r>
              <a:rPr lang="en-US" u="sng" dirty="0" err="1">
                <a:hlinkClick r:id="rId3"/>
              </a:rPr>
              <a:t>holda</a:t>
            </a:r>
            <a:r>
              <a:rPr lang="en-US" dirty="0">
                <a:hlinkClick r:id="rId3"/>
              </a:rPr>
              <a:t> </a:t>
            </a:r>
            <a:r>
              <a:rPr lang="en-US" i="1" dirty="0"/>
              <a:t>r-n</a:t>
            </a:r>
            <a:r>
              <a:rPr lang="en-US" dirty="0"/>
              <a:t> </a:t>
            </a:r>
            <a:r>
              <a:rPr lang="en-US" dirty="0" err="1"/>
              <a:t>o‘tish</a:t>
            </a:r>
            <a:r>
              <a:rPr lang="en-US" dirty="0"/>
              <a:t> tor </a:t>
            </a:r>
            <a:r>
              <a:rPr lang="en-US" dirty="0" err="1"/>
              <a:t>bo‘ladi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tunnel </a:t>
            </a:r>
            <a:r>
              <a:rPr lang="en-US" dirty="0" err="1"/>
              <a:t>teshilish</a:t>
            </a:r>
            <a:r>
              <a:rPr lang="en-US" dirty="0"/>
              <a:t> </a:t>
            </a:r>
            <a:r>
              <a:rPr lang="en-US" dirty="0" err="1"/>
              <a:t>kuzatiladi</a:t>
            </a:r>
            <a:r>
              <a:rPr lang="en-US" dirty="0"/>
              <a:t>. </a:t>
            </a:r>
            <a:r>
              <a:rPr lang="en-US" i="1" dirty="0"/>
              <a:t>U</a:t>
            </a:r>
            <a:r>
              <a:rPr lang="en-US" i="1" baseline="-25000" dirty="0"/>
              <a:t>ST</a:t>
            </a:r>
            <a:r>
              <a:rPr lang="en-US" dirty="0"/>
              <a:t> 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3-4 V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oshmaydi</a:t>
            </a:r>
            <a:r>
              <a:rPr lang="en-US" dirty="0"/>
              <a:t>.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voltli</a:t>
            </a:r>
            <a:r>
              <a:rPr lang="en-US" dirty="0"/>
              <a:t> </a:t>
            </a:r>
            <a:r>
              <a:rPr lang="en-US" dirty="0" err="1"/>
              <a:t>stabilitronlar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 </a:t>
            </a:r>
            <a:r>
              <a:rPr lang="en-US" i="1" dirty="0"/>
              <a:t>r-n</a:t>
            </a:r>
            <a:r>
              <a:rPr lang="en-US" dirty="0"/>
              <a:t> </a:t>
            </a:r>
            <a:r>
              <a:rPr lang="en-US" dirty="0" err="1"/>
              <a:t>o‘tishga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kuchsiz</a:t>
            </a:r>
            <a:r>
              <a:rPr lang="en-US" dirty="0"/>
              <a:t> </a:t>
            </a:r>
            <a:r>
              <a:rPr lang="en-US" dirty="0" err="1"/>
              <a:t>legirlangan</a:t>
            </a:r>
            <a:r>
              <a:rPr lang="en-US" dirty="0"/>
              <a:t> </a:t>
            </a:r>
            <a:r>
              <a:rPr lang="en-US" dirty="0" err="1"/>
              <a:t>kremniy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 </a:t>
            </a:r>
            <a:r>
              <a:rPr lang="en-US" dirty="0" err="1"/>
              <a:t>yasaladilar</a:t>
            </a:r>
            <a:r>
              <a:rPr lang="en-US" dirty="0"/>
              <a:t>. </a:t>
            </a:r>
            <a:r>
              <a:rPr lang="en-US" dirty="0" err="1"/>
              <a:t>Ularda</a:t>
            </a:r>
            <a:r>
              <a:rPr lang="en-US" dirty="0"/>
              <a:t> </a:t>
            </a:r>
            <a:r>
              <a:rPr lang="en-US" dirty="0" err="1"/>
              <a:t>ko‘chkisimon</a:t>
            </a:r>
            <a:r>
              <a:rPr lang="en-US" dirty="0"/>
              <a:t> </a:t>
            </a:r>
            <a:r>
              <a:rPr lang="en-US" dirty="0" err="1"/>
              <a:t>teshilish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, </a:t>
            </a:r>
            <a:r>
              <a:rPr lang="en-US" dirty="0" err="1"/>
              <a:t>barqarorlash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7 V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ortmaydi</a:t>
            </a:r>
            <a:r>
              <a:rPr lang="en-US" dirty="0"/>
              <a:t>. </a:t>
            </a:r>
            <a:r>
              <a:rPr lang="en-US" i="1" dirty="0"/>
              <a:t>U</a:t>
            </a:r>
            <a:r>
              <a:rPr lang="en-US" i="1" baseline="-25000" dirty="0"/>
              <a:t>ST</a:t>
            </a:r>
            <a:r>
              <a:rPr lang="en-US" dirty="0"/>
              <a:t> 3 </a:t>
            </a:r>
            <a:r>
              <a:rPr lang="en-US" dirty="0" err="1"/>
              <a:t>dan</a:t>
            </a:r>
            <a:r>
              <a:rPr lang="en-US" dirty="0"/>
              <a:t> 7 V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oraliqda</a:t>
            </a:r>
            <a:r>
              <a:rPr lang="en-US" dirty="0"/>
              <a:t> </a:t>
            </a:r>
            <a:r>
              <a:rPr lang="en-US" dirty="0" err="1"/>
              <a:t>teshilishning</a:t>
            </a:r>
            <a:r>
              <a:rPr lang="en-US" dirty="0"/>
              <a:t> </a:t>
            </a:r>
            <a:r>
              <a:rPr lang="en-US" dirty="0" err="1"/>
              <a:t>ikkala</a:t>
            </a:r>
            <a:r>
              <a:rPr lang="en-US" dirty="0"/>
              <a:t> </a:t>
            </a:r>
            <a:r>
              <a:rPr lang="en-US" dirty="0" err="1"/>
              <a:t>mexanizmi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. </a:t>
            </a:r>
            <a:r>
              <a:rPr lang="en-US" dirty="0" err="1"/>
              <a:t>Sanoatda</a:t>
            </a:r>
            <a:r>
              <a:rPr lang="en-US" dirty="0"/>
              <a:t> </a:t>
            </a:r>
            <a:r>
              <a:rPr lang="en-US" dirty="0" err="1"/>
              <a:t>barqarorlash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3 </a:t>
            </a:r>
            <a:r>
              <a:rPr lang="en-US" dirty="0" err="1"/>
              <a:t>dan</a:t>
            </a:r>
            <a:r>
              <a:rPr lang="en-US" dirty="0"/>
              <a:t> 400 V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stabilitronlar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.. </a:t>
            </a:r>
            <a:br>
              <a:rPr lang="en-US" dirty="0"/>
            </a:br>
            <a:r>
              <a:rPr lang="en-US" dirty="0" err="1"/>
              <a:t>Stabilitronning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teshilish</a:t>
            </a:r>
            <a:r>
              <a:rPr lang="en-US" dirty="0"/>
              <a:t> </a:t>
            </a:r>
            <a:r>
              <a:rPr lang="en-US" dirty="0" err="1"/>
              <a:t>sohasidagi</a:t>
            </a:r>
            <a:r>
              <a:rPr lang="en-US" dirty="0"/>
              <a:t> </a:t>
            </a:r>
            <a:r>
              <a:rPr lang="en-US" dirty="0" err="1"/>
              <a:t>differensial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 </a:t>
            </a:r>
            <a:r>
              <a:rPr lang="en-US" i="1" dirty="0" err="1"/>
              <a:t>r</a:t>
            </a:r>
            <a:r>
              <a:rPr lang="en-US" i="1" baseline="-25000" dirty="0" err="1"/>
              <a:t>D</a:t>
            </a:r>
            <a:r>
              <a:rPr lang="en-US" dirty="0"/>
              <a:t> </a:t>
            </a:r>
            <a:r>
              <a:rPr lang="en-US" dirty="0" err="1"/>
              <a:t>barqarorlash</a:t>
            </a:r>
            <a:r>
              <a:rPr lang="en-US" dirty="0"/>
              <a:t> </a:t>
            </a:r>
            <a:r>
              <a:rPr lang="en-US" dirty="0" err="1"/>
              <a:t>darajasini</a:t>
            </a:r>
            <a:r>
              <a:rPr lang="en-US" dirty="0"/>
              <a:t> </a:t>
            </a:r>
            <a:r>
              <a:rPr lang="en-US" dirty="0" err="1"/>
              <a:t>xarakterlaydi</a:t>
            </a:r>
            <a:r>
              <a:rPr lang="en-US" dirty="0"/>
              <a:t>. Bu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dioddagi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qiymatining</a:t>
            </a:r>
            <a:r>
              <a:rPr lang="en-US" dirty="0"/>
              <a:t> </a:t>
            </a:r>
            <a:r>
              <a:rPr lang="en-US" dirty="0" err="1"/>
              <a:t>diod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o‘zgarishiga</a:t>
            </a:r>
            <a:r>
              <a:rPr lang="en-US" dirty="0"/>
              <a:t> </a:t>
            </a:r>
            <a:r>
              <a:rPr lang="en-US" dirty="0" err="1"/>
              <a:t>nisbati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 (3</a:t>
            </a:r>
            <a:r>
              <a:rPr lang="en-US" i="1" dirty="0"/>
              <a:t>a</a:t>
            </a:r>
            <a:r>
              <a:rPr lang="en-US" dirty="0"/>
              <a:t>- </a:t>
            </a:r>
            <a:r>
              <a:rPr lang="en-US" dirty="0" err="1"/>
              <a:t>rasm</a:t>
            </a:r>
            <a:r>
              <a:rPr lang="en-US" dirty="0"/>
              <a:t>). </a:t>
            </a:r>
            <a:r>
              <a:rPr lang="en-US" i="1" dirty="0" err="1"/>
              <a:t>r</a:t>
            </a:r>
            <a:r>
              <a:rPr lang="en-US" i="1" baseline="-25000" dirty="0" err="1"/>
              <a:t>D</a:t>
            </a:r>
            <a:r>
              <a:rPr lang="en-US" dirty="0"/>
              <a:t> 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qancha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</a:t>
            </a:r>
            <a:r>
              <a:rPr lang="en-US" dirty="0" err="1"/>
              <a:t>barqarorlash</a:t>
            </a:r>
            <a:r>
              <a:rPr lang="en-US" dirty="0"/>
              <a:t> </a:t>
            </a:r>
            <a:r>
              <a:rPr lang="en-US" dirty="0" err="1"/>
              <a:t>shuncha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 err="1"/>
              <a:t>Stabilitronning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parametri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 </a:t>
            </a:r>
            <a:r>
              <a:rPr lang="en-US" dirty="0" err="1"/>
              <a:t>barqarorlash</a:t>
            </a:r>
            <a:r>
              <a:rPr lang="en-US" dirty="0"/>
              <a:t> </a:t>
            </a:r>
            <a:r>
              <a:rPr lang="en-US" dirty="0" err="1"/>
              <a:t>kuchlanishining</a:t>
            </a:r>
            <a:r>
              <a:rPr lang="en-US" dirty="0"/>
              <a:t>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koeffisienti</a:t>
            </a:r>
            <a:r>
              <a:rPr lang="en-US" dirty="0"/>
              <a:t> (KTK) </a:t>
            </a:r>
            <a:r>
              <a:rPr lang="en-US" dirty="0" err="1"/>
              <a:t>hisoblanadi</a:t>
            </a:r>
            <a:r>
              <a:rPr lang="en-US" dirty="0"/>
              <a:t>. KTK –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gradusga</a:t>
            </a:r>
            <a:r>
              <a:rPr lang="en-US" dirty="0"/>
              <a:t> </a:t>
            </a:r>
            <a:r>
              <a:rPr lang="en-US" dirty="0" err="1"/>
              <a:t>o‘zgarganda</a:t>
            </a:r>
            <a:r>
              <a:rPr lang="en-US" dirty="0"/>
              <a:t> </a:t>
            </a:r>
            <a:r>
              <a:rPr lang="en-US" dirty="0" err="1"/>
              <a:t>barqarorlash</a:t>
            </a:r>
            <a:r>
              <a:rPr lang="en-US" dirty="0"/>
              <a:t> </a:t>
            </a:r>
            <a:r>
              <a:rPr lang="en-US" dirty="0" err="1"/>
              <a:t>kuchlanishining</a:t>
            </a:r>
            <a:r>
              <a:rPr lang="en-US" dirty="0"/>
              <a:t> </a:t>
            </a:r>
            <a:r>
              <a:rPr lang="en-US" dirty="0" err="1"/>
              <a:t>nisbiy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. </a:t>
            </a:r>
            <a:r>
              <a:rPr lang="en-US" dirty="0" err="1"/>
              <a:t>Ko‘chkisimon</a:t>
            </a:r>
            <a:r>
              <a:rPr lang="en-US" dirty="0"/>
              <a:t> </a:t>
            </a:r>
            <a:r>
              <a:rPr lang="en-US" dirty="0" err="1"/>
              <a:t>teshilish</a:t>
            </a:r>
            <a:r>
              <a:rPr lang="en-US" dirty="0"/>
              <a:t> </a:t>
            </a:r>
            <a:r>
              <a:rPr lang="en-US" dirty="0" err="1"/>
              <a:t>kuzatiladigan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voltli</a:t>
            </a:r>
            <a:r>
              <a:rPr lang="en-US" dirty="0"/>
              <a:t> </a:t>
            </a:r>
            <a:r>
              <a:rPr lang="en-US" dirty="0" err="1"/>
              <a:t>stabilitronlar</a:t>
            </a:r>
            <a:r>
              <a:rPr lang="en-US" dirty="0"/>
              <a:t> </a:t>
            </a:r>
            <a:r>
              <a:rPr lang="en-US" dirty="0" err="1"/>
              <a:t>odatda</a:t>
            </a:r>
            <a:r>
              <a:rPr lang="en-US" dirty="0"/>
              <a:t> </a:t>
            </a:r>
            <a:r>
              <a:rPr lang="en-US" dirty="0" err="1"/>
              <a:t>musbat</a:t>
            </a:r>
            <a:r>
              <a:rPr lang="en-US" dirty="0"/>
              <a:t> </a:t>
            </a:r>
            <a:r>
              <a:rPr lang="en-US" dirty="0" err="1"/>
              <a:t>KTKga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KTK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odatda</a:t>
            </a:r>
            <a:r>
              <a:rPr lang="en-US" dirty="0"/>
              <a:t> 0,2 -0,4 % /grad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oshmaydi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50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Stabilitronning</a:t>
            </a:r>
            <a:r>
              <a:rPr lang="en-US" dirty="0">
                <a:effectLst/>
              </a:rPr>
              <a:t> VAX</a:t>
            </a:r>
            <a:endParaRPr lang="ru-RU" dirty="0"/>
          </a:p>
        </p:txBody>
      </p:sp>
      <p:pic>
        <p:nvPicPr>
          <p:cNvPr id="4" name="Объект 3" descr="987_html_4d337cdd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352928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987_html_m4bd746a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839816"/>
            <a:ext cx="1512168" cy="829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987_html_m2bbb656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738" y="5839817"/>
            <a:ext cx="1586478" cy="82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571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Fotodiodning</a:t>
            </a:r>
            <a:r>
              <a:rPr lang="en-US" dirty="0">
                <a:effectLst/>
              </a:rPr>
              <a:t> VAX</a:t>
            </a:r>
            <a:endParaRPr lang="ru-RU" dirty="0"/>
          </a:p>
        </p:txBody>
      </p:sp>
      <p:pic>
        <p:nvPicPr>
          <p:cNvPr id="4" name="Объект 3" descr="987_html_m2fa1365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1412776"/>
            <a:ext cx="82809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736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987_html_m4a8131f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404664"/>
            <a:ext cx="871296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2727" y="4437112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yorug‘lik</a:t>
            </a:r>
            <a:r>
              <a:rPr lang="en-US" dirty="0"/>
              <a:t> </a:t>
            </a:r>
            <a:r>
              <a:rPr lang="en-US" dirty="0" err="1"/>
              <a:t>diodi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fotodiod</a:t>
            </a:r>
            <a:r>
              <a:rPr lang="en-US" dirty="0"/>
              <a:t> (a), </a:t>
            </a:r>
            <a:r>
              <a:rPr lang="en-US" dirty="0" err="1"/>
              <a:t>fototranzistor</a:t>
            </a:r>
            <a:r>
              <a:rPr lang="en-US" dirty="0"/>
              <a:t> (b), </a:t>
            </a:r>
            <a:r>
              <a:rPr lang="en-US" dirty="0" err="1"/>
              <a:t>fototiristor</a:t>
            </a:r>
            <a:r>
              <a:rPr lang="en-US" dirty="0"/>
              <a:t> (v), </a:t>
            </a:r>
            <a:r>
              <a:rPr lang="en-US" dirty="0" err="1"/>
              <a:t>fotorezistor</a:t>
            </a:r>
            <a:r>
              <a:rPr lang="en-US" dirty="0"/>
              <a:t> (g)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topgan</a:t>
            </a:r>
            <a:r>
              <a:rPr lang="en-US" dirty="0"/>
              <a:t> </a:t>
            </a:r>
            <a:r>
              <a:rPr lang="en-US" dirty="0" err="1"/>
              <a:t>optoparalar</a:t>
            </a:r>
            <a:r>
              <a:rPr lang="en-US" dirty="0"/>
              <a:t> </a:t>
            </a:r>
            <a:r>
              <a:rPr lang="en-US" dirty="0" err="1"/>
              <a:t>keltirilgan</a:t>
            </a:r>
            <a:r>
              <a:rPr lang="en-US" dirty="0"/>
              <a:t>. </a:t>
            </a:r>
            <a:r>
              <a:rPr lang="en-US" dirty="0" err="1"/>
              <a:t>Optoparalar</a:t>
            </a:r>
            <a:r>
              <a:rPr lang="en-US" dirty="0"/>
              <a:t> </a:t>
            </a:r>
            <a:r>
              <a:rPr lang="en-US" dirty="0" err="1"/>
              <a:t>raqamli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impuls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, analog </a:t>
            </a:r>
            <a:r>
              <a:rPr lang="en-US" dirty="0" err="1"/>
              <a:t>signallarni</a:t>
            </a:r>
            <a:r>
              <a:rPr lang="en-US" dirty="0"/>
              <a:t> </a:t>
            </a:r>
            <a:r>
              <a:rPr lang="en-US" dirty="0" err="1"/>
              <a:t>uzatish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voltli</a:t>
            </a:r>
            <a:r>
              <a:rPr lang="en-US" dirty="0"/>
              <a:t> </a:t>
            </a:r>
            <a:r>
              <a:rPr lang="en-US" dirty="0" err="1"/>
              <a:t>manbalarni</a:t>
            </a:r>
            <a:r>
              <a:rPr lang="en-US" dirty="0"/>
              <a:t> </a:t>
            </a:r>
            <a:r>
              <a:rPr lang="en-US" dirty="0" err="1"/>
              <a:t>kontaktsiz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tizimlari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boshqalarda</a:t>
            </a:r>
            <a:r>
              <a:rPr lang="en-US" dirty="0"/>
              <a:t> </a:t>
            </a:r>
            <a:r>
              <a:rPr lang="en-US" dirty="0" err="1"/>
              <a:t>ajratuvchi</a:t>
            </a:r>
            <a:r>
              <a:rPr lang="en-US" dirty="0"/>
              <a:t> element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qo‘llaniladi</a:t>
            </a:r>
            <a:r>
              <a:rPr lang="en-US" dirty="0"/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795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114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diod</vt:lpstr>
      <vt:lpstr>Diod                  Yarim o’tkazgichlar elektr maydon ta’sirida</vt:lpstr>
      <vt:lpstr>Презентация PowerPoint</vt:lpstr>
      <vt:lpstr>Презентация PowerPoint</vt:lpstr>
      <vt:lpstr>Stabilitronning VAX</vt:lpstr>
      <vt:lpstr>Fotodiodning VAX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diod</dc:title>
  <dc:creator>Elektrik</dc:creator>
  <cp:lastModifiedBy>Elektrik</cp:lastModifiedBy>
  <cp:revision>2</cp:revision>
  <dcterms:created xsi:type="dcterms:W3CDTF">2023-07-18T05:34:24Z</dcterms:created>
  <dcterms:modified xsi:type="dcterms:W3CDTF">2023-07-18T05:46:26Z</dcterms:modified>
</cp:coreProperties>
</file>