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8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hozir.org/shisha-tayyorlash.html" TargetMode="External"/><Relationship Id="rId2" Type="http://schemas.openxmlformats.org/officeDocument/2006/relationships/hyperlink" Target="http://hozir.org/bojxona-haqidagi-qonun-hujjatlarini-buzganlik-uchun-jinoiy-jav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hozir.org/kichik-mexmonxonani-boshkarish-tuzilmasi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hozir.org/yuridik-shaxs-tashkil-etgan-holda-dehqon-xojaligini-royxatdan.html" TargetMode="External"/><Relationship Id="rId2" Type="http://schemas.openxmlformats.org/officeDocument/2006/relationships/hyperlink" Target="http://hozir.org/matematika-fanidan-5-sinf-uchun-test-savollari-i-variant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229600" cy="851520"/>
          </a:xfrm>
        </p:spPr>
        <p:txBody>
          <a:bodyPr/>
          <a:lstStyle/>
          <a:p>
            <a:r>
              <a:rPr lang="en-US" dirty="0" err="1" smtClean="0"/>
              <a:t>diod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1124744"/>
            <a:ext cx="9036496" cy="5472608"/>
          </a:xfrm>
        </p:spPr>
        <p:txBody>
          <a:bodyPr>
            <a:normAutofit fontScale="70000" lnSpcReduction="20000"/>
          </a:bodyPr>
          <a:lstStyle/>
          <a:p>
            <a:pPr algn="l" latinLnBrk="1"/>
            <a:r>
              <a:rPr lang="en-US" dirty="0" err="1"/>
              <a:t>Diod</a:t>
            </a:r>
            <a:r>
              <a:rPr lang="en-US" dirty="0"/>
              <a:t>—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tokini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tomonlama</a:t>
            </a:r>
            <a:r>
              <a:rPr lang="en-US" dirty="0"/>
              <a:t> </a:t>
            </a:r>
            <a:r>
              <a:rPr lang="en-US" dirty="0" err="1"/>
              <a:t>o'tkazish</a:t>
            </a:r>
            <a:r>
              <a:rPr lang="en-US" dirty="0"/>
              <a:t> </a:t>
            </a:r>
            <a:r>
              <a:rPr lang="en-US" dirty="0" err="1"/>
              <a:t>xususiyati­ga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 </a:t>
            </a:r>
            <a:r>
              <a:rPr lang="en-US" dirty="0" err="1"/>
              <a:t>elektron</a:t>
            </a:r>
            <a:r>
              <a:rPr lang="en-US" dirty="0"/>
              <a:t> </a:t>
            </a:r>
            <a:r>
              <a:rPr lang="en-US" dirty="0" err="1"/>
              <a:t>asbobdir</a:t>
            </a:r>
            <a:r>
              <a:rPr lang="en-US" dirty="0"/>
              <a:t>. </a:t>
            </a:r>
            <a:r>
              <a:rPr lang="en-US" dirty="0" err="1"/>
              <a:t>Diodlar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: </a:t>
            </a:r>
            <a:r>
              <a:rPr lang="en-US" dirty="0" err="1"/>
              <a:t>vakuumli</a:t>
            </a:r>
            <a:r>
              <a:rPr lang="en-US" dirty="0"/>
              <a:t> (shisha </a:t>
            </a:r>
            <a:r>
              <a:rPr lang="en-US" dirty="0" err="1"/>
              <a:t>ballonga</a:t>
            </a:r>
            <a:r>
              <a:rPr lang="en-US" dirty="0"/>
              <a:t> </a:t>
            </a:r>
            <a:r>
              <a:rPr lang="en-US" dirty="0" err="1"/>
              <a:t>joylashtirilgan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elektrodli</a:t>
            </a:r>
            <a:r>
              <a:rPr lang="en-US" dirty="0"/>
              <a:t> </a:t>
            </a:r>
            <a:r>
              <a:rPr lang="en-US" dirty="0" err="1"/>
              <a:t>elektron</a:t>
            </a:r>
            <a:r>
              <a:rPr lang="en-US" dirty="0"/>
              <a:t> </a:t>
            </a:r>
            <a:r>
              <a:rPr lang="en-US" dirty="0" err="1"/>
              <a:t>lampa</a:t>
            </a:r>
            <a:r>
              <a:rPr lang="en-US" dirty="0"/>
              <a:t>)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o'tkazgichli</a:t>
            </a:r>
            <a:r>
              <a:rPr lang="en-US" dirty="0"/>
              <a:t> (</a:t>
            </a:r>
            <a:r>
              <a:rPr lang="en-US" dirty="0" err="1"/>
              <a:t>asosi</a:t>
            </a:r>
            <a:r>
              <a:rPr lang="en-US" dirty="0"/>
              <a:t> — </a:t>
            </a:r>
            <a:r>
              <a:rPr lang="en-US" dirty="0" err="1"/>
              <a:t>germaniy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kremniy</a:t>
            </a:r>
            <a:r>
              <a:rPr lang="en-US" dirty="0"/>
              <a:t> </a:t>
            </a:r>
            <a:r>
              <a:rPr lang="en-US" dirty="0" err="1"/>
              <a:t>kristallari</a:t>
            </a:r>
            <a:r>
              <a:rPr lang="en-US" dirty="0"/>
              <a:t>) </a:t>
            </a:r>
            <a:r>
              <a:rPr lang="en-US" dirty="0" err="1"/>
              <a:t>bo'ladi</a:t>
            </a:r>
            <a:r>
              <a:rPr lang="en-US" dirty="0"/>
              <a:t>. </a:t>
            </a:r>
            <a:r>
              <a:rPr lang="en-US" dirty="0" err="1"/>
              <a:t>Diod</a:t>
            </a:r>
            <a:r>
              <a:rPr lang="en-US" dirty="0"/>
              <a:t> </a:t>
            </a:r>
            <a:r>
              <a:rPr lang="en-US" dirty="0" err="1"/>
              <a:t>quyidagicha</a:t>
            </a:r>
            <a:r>
              <a:rPr lang="en-US" dirty="0"/>
              <a:t> </a:t>
            </a:r>
            <a:r>
              <a:rPr lang="en-US" dirty="0" err="1"/>
              <a:t>tuzilishga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(1 - </a:t>
            </a:r>
            <a:r>
              <a:rPr lang="en-US" dirty="0" err="1"/>
              <a:t>rasm</a:t>
            </a:r>
            <a:r>
              <a:rPr lang="en-US" dirty="0"/>
              <a:t>): </a:t>
            </a:r>
            <a:r>
              <a:rPr lang="en-US" dirty="0" err="1"/>
              <a:t>germaniy</a:t>
            </a:r>
            <a:r>
              <a:rPr lang="en-US" dirty="0"/>
              <a:t> </a:t>
            </a:r>
            <a:r>
              <a:rPr lang="en-US" dirty="0" err="1"/>
              <a:t>monokristalidan</a:t>
            </a:r>
            <a:r>
              <a:rPr lang="en-US" dirty="0"/>
              <a:t> </a:t>
            </a:r>
            <a:r>
              <a:rPr lang="en-US" u="sng" dirty="0" err="1">
                <a:hlinkClick r:id="rId2"/>
              </a:rPr>
              <a:t>yasalgan</a:t>
            </a:r>
            <a:r>
              <a:rPr lang="en-US" u="sng" dirty="0">
                <a:hlinkClick r:id="rId2"/>
              </a:rPr>
              <a:t> </a:t>
            </a:r>
            <a:r>
              <a:rPr lang="en-US" u="sng" dirty="0" err="1">
                <a:hlinkClick r:id="rId2"/>
              </a:rPr>
              <a:t>plastinka</a:t>
            </a:r>
            <a:r>
              <a:rPr lang="en-US" i="1" dirty="0"/>
              <a:t> (a)</a:t>
            </a:r>
            <a:r>
              <a:rPr lang="en-US" dirty="0"/>
              <a:t> 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iborat</a:t>
            </a:r>
            <a:r>
              <a:rPr lang="en-US" dirty="0"/>
              <a:t> </a:t>
            </a:r>
            <a:r>
              <a:rPr lang="en-US" dirty="0" err="1"/>
              <a:t>bo'lib</a:t>
            </a:r>
            <a:r>
              <a:rPr lang="en-US" dirty="0"/>
              <a:t>,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tomoniga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tomchi</a:t>
            </a:r>
            <a:r>
              <a:rPr lang="en-US" dirty="0"/>
              <a:t> </a:t>
            </a:r>
            <a:r>
              <a:rPr lang="en-US" dirty="0" err="1"/>
              <a:t>indiy</a:t>
            </a:r>
            <a:r>
              <a:rPr lang="en-US" i="1" dirty="0"/>
              <a:t> (b)</a:t>
            </a:r>
            <a:r>
              <a:rPr lang="en-US" dirty="0" err="1"/>
              <a:t>payvandlangan</a:t>
            </a:r>
            <a:r>
              <a:rPr lang="en-US" dirty="0"/>
              <a:t>. </a:t>
            </a:r>
            <a:r>
              <a:rPr lang="en-US" dirty="0" err="1"/>
              <a:t>Bir-biridan</a:t>
            </a:r>
            <a:r>
              <a:rPr lang="en-US" dirty="0"/>
              <a:t> </a:t>
            </a:r>
            <a:r>
              <a:rPr lang="en-US" dirty="0" err="1"/>
              <a:t>chegara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ajralib</a:t>
            </a:r>
            <a:r>
              <a:rPr lang="en-US" dirty="0"/>
              <a:t> </a:t>
            </a:r>
            <a:r>
              <a:rPr lang="en-US" dirty="0" err="1"/>
              <a:t>turadigan</a:t>
            </a:r>
            <a:r>
              <a:rPr lang="en-US" dirty="0"/>
              <a:t> </a:t>
            </a:r>
            <a:r>
              <a:rPr lang="en-US" dirty="0" err="1"/>
              <a:t>elektron</a:t>
            </a:r>
            <a:r>
              <a:rPr lang="en-US" i="1" dirty="0"/>
              <a:t> (n)</a:t>
            </a:r>
            <a:r>
              <a:rPr lang="en-US" dirty="0"/>
              <a:t> 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teshikli</a:t>
            </a:r>
            <a:r>
              <a:rPr lang="en-US" dirty="0"/>
              <a:t> </a:t>
            </a:r>
            <a:r>
              <a:rPr lang="en-US" i="1" dirty="0"/>
              <a:t>(p)</a:t>
            </a:r>
            <a:r>
              <a:rPr lang="en-US" dirty="0" err="1"/>
              <a:t>o'tkazuvchanlikka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 </a:t>
            </a:r>
            <a:r>
              <a:rPr lang="en-US" dirty="0" err="1"/>
              <a:t>ikkita</a:t>
            </a:r>
            <a:r>
              <a:rPr lang="en-US" dirty="0"/>
              <a:t> </a:t>
            </a:r>
            <a:r>
              <a:rPr lang="en-US" dirty="0" err="1"/>
              <a:t>soha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qilingan</a:t>
            </a:r>
            <a:r>
              <a:rPr lang="en-US" dirty="0"/>
              <a:t>. Bu </a:t>
            </a:r>
            <a:r>
              <a:rPr lang="en-US" dirty="0" err="1"/>
              <a:t>soha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tokini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tomonlama</a:t>
            </a:r>
            <a:r>
              <a:rPr lang="en-US" dirty="0"/>
              <a:t> </a:t>
            </a:r>
            <a:r>
              <a:rPr lang="en-US" dirty="0" err="1"/>
              <a:t>o'tkazish</a:t>
            </a:r>
            <a:r>
              <a:rPr lang="en-US" dirty="0"/>
              <a:t> </a:t>
            </a:r>
            <a:r>
              <a:rPr lang="en-US" dirty="0" err="1"/>
              <a:t>xususiyatiga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. </a:t>
            </a:r>
            <a:r>
              <a:rPr lang="en-US" dirty="0" err="1"/>
              <a:t>Germaniy</a:t>
            </a:r>
            <a:r>
              <a:rPr lang="en-US" dirty="0"/>
              <a:t> </a:t>
            </a:r>
            <a:r>
              <a:rPr lang="en-US" dirty="0" err="1"/>
              <a:t>plastinkasi</a:t>
            </a:r>
            <a:r>
              <a:rPr lang="en-US" dirty="0"/>
              <a:t> </a:t>
            </a:r>
            <a:r>
              <a:rPr lang="en-US" dirty="0" err="1"/>
              <a:t>metall</a:t>
            </a:r>
            <a:r>
              <a:rPr lang="en-US" dirty="0"/>
              <a:t> </a:t>
            </a:r>
            <a:r>
              <a:rPr lang="en-US" dirty="0" err="1"/>
              <a:t>korpus</a:t>
            </a:r>
            <a:r>
              <a:rPr lang="en-US" i="1" dirty="0"/>
              <a:t> (g) </a:t>
            </a:r>
            <a:r>
              <a:rPr lang="en-US" dirty="0" err="1"/>
              <a:t>asosiga</a:t>
            </a:r>
            <a:r>
              <a:rPr lang="en-US" dirty="0"/>
              <a:t> </a:t>
            </a:r>
            <a:r>
              <a:rPr lang="en-US" dirty="0" err="1"/>
              <a:t>qalay</a:t>
            </a:r>
            <a:r>
              <a:rPr lang="en-US" i="1" dirty="0"/>
              <a:t> (q)</a:t>
            </a:r>
            <a:r>
              <a:rPr lang="en-US" dirty="0"/>
              <a:t> 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kavsharlangan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u </a:t>
            </a:r>
            <a:r>
              <a:rPr lang="en-US" dirty="0" err="1"/>
              <a:t>manfiy</a:t>
            </a:r>
            <a:r>
              <a:rPr lang="en-US" dirty="0"/>
              <a:t> </a:t>
            </a:r>
            <a:r>
              <a:rPr lang="en-US" dirty="0" err="1"/>
              <a:t>qutb</a:t>
            </a:r>
            <a:r>
              <a:rPr lang="en-US" dirty="0"/>
              <a:t> </a:t>
            </a:r>
            <a:r>
              <a:rPr lang="en-US" dirty="0" err="1"/>
              <a:t>hisoblanadi</a:t>
            </a:r>
            <a:r>
              <a:rPr lang="en-US" dirty="0"/>
              <a:t>. </a:t>
            </a:r>
            <a:r>
              <a:rPr lang="en-US" dirty="0" err="1"/>
              <a:t>Ikkinchi</a:t>
            </a:r>
            <a:r>
              <a:rPr lang="en-US" dirty="0"/>
              <a:t> </a:t>
            </a:r>
            <a:r>
              <a:rPr lang="en-US" dirty="0" err="1"/>
              <a:t>kontakt</a:t>
            </a:r>
            <a:r>
              <a:rPr lang="en-US" i="1" dirty="0"/>
              <a:t>(d)</a:t>
            </a:r>
            <a:r>
              <a:rPr lang="en-US" dirty="0"/>
              <a:t> </a:t>
            </a:r>
            <a:r>
              <a:rPr lang="en-US" dirty="0" err="1"/>
              <a:t>indiy</a:t>
            </a:r>
            <a:r>
              <a:rPr lang="en-US" dirty="0"/>
              <a:t> </a:t>
            </a:r>
            <a:r>
              <a:rPr lang="en-US" dirty="0" err="1"/>
              <a:t>tomchisiga</a:t>
            </a:r>
            <a:r>
              <a:rPr lang="en-US" dirty="0"/>
              <a:t> </a:t>
            </a:r>
            <a:r>
              <a:rPr lang="en-US" dirty="0" err="1"/>
              <a:t>ulangan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u </a:t>
            </a:r>
            <a:r>
              <a:rPr lang="en-US" dirty="0" err="1"/>
              <a:t>musbat</a:t>
            </a:r>
            <a:r>
              <a:rPr lang="en-US" dirty="0"/>
              <a:t> </a:t>
            </a:r>
            <a:r>
              <a:rPr lang="en-US" dirty="0" err="1"/>
              <a:t>qutb</a:t>
            </a:r>
            <a:r>
              <a:rPr lang="en-US" dirty="0"/>
              <a:t> </a:t>
            </a:r>
            <a:r>
              <a:rPr lang="en-US" dirty="0" err="1"/>
              <a:t>hisoblanadi</a:t>
            </a:r>
            <a:r>
              <a:rPr lang="en-US" dirty="0"/>
              <a:t>. </a:t>
            </a:r>
            <a:r>
              <a:rPr lang="en-US" u="sng" dirty="0">
                <a:hlinkClick r:id="rId3"/>
              </a:rPr>
              <a:t>U shisha</a:t>
            </a:r>
            <a:r>
              <a:rPr lang="en-US" dirty="0">
                <a:hlinkClick r:id="rId3"/>
              </a:rPr>
              <a:t> </a:t>
            </a:r>
            <a:r>
              <a:rPr lang="en-US" i="1" dirty="0"/>
              <a:t>(f)</a:t>
            </a:r>
            <a:r>
              <a:rPr lang="en-US" dirty="0"/>
              <a:t> </a:t>
            </a:r>
            <a:r>
              <a:rPr lang="en-US" dirty="0" err="1"/>
              <a:t>izolator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korpusdan</a:t>
            </a:r>
            <a:r>
              <a:rPr lang="en-US" dirty="0"/>
              <a:t> </a:t>
            </a:r>
            <a:r>
              <a:rPr lang="en-US" dirty="0" err="1"/>
              <a:t>izolatsiyalangan</a:t>
            </a:r>
            <a:endParaRPr lang="ru-RU" dirty="0"/>
          </a:p>
          <a:p>
            <a:pPr algn="l"/>
            <a:r>
              <a:rPr lang="en-US" dirty="0" err="1"/>
              <a:t>Diodning</a:t>
            </a:r>
            <a:r>
              <a:rPr lang="en-US" dirty="0"/>
              <a:t> </a:t>
            </a:r>
            <a:r>
              <a:rPr lang="en-US" dirty="0" err="1"/>
              <a:t>uchlari</a:t>
            </a:r>
            <a:r>
              <a:rPr lang="en-US" dirty="0"/>
              <a:t> </a:t>
            </a:r>
            <a:r>
              <a:rPr lang="en-US" dirty="0" err="1"/>
              <a:t>paneldagi</a:t>
            </a:r>
            <a:r>
              <a:rPr lang="en-US" dirty="0"/>
              <a:t> «</a:t>
            </a:r>
            <a:r>
              <a:rPr lang="en-US" dirty="0" err="1"/>
              <a:t>musbat</a:t>
            </a:r>
            <a:r>
              <a:rPr lang="en-US" dirty="0"/>
              <a:t>» </a:t>
            </a:r>
            <a:r>
              <a:rPr lang="en-US" dirty="0" err="1"/>
              <a:t>va</a:t>
            </a:r>
            <a:r>
              <a:rPr lang="en-US" dirty="0"/>
              <a:t> «</a:t>
            </a:r>
            <a:r>
              <a:rPr lang="en-US" dirty="0" err="1"/>
              <a:t>manfiy</a:t>
            </a:r>
            <a:r>
              <a:rPr lang="en-US" dirty="0"/>
              <a:t>» </a:t>
            </a:r>
            <a:r>
              <a:rPr lang="en-US" dirty="0" err="1"/>
              <a:t>ishoralar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belgilangan</a:t>
            </a:r>
            <a:r>
              <a:rPr lang="en-US" dirty="0"/>
              <a:t> </a:t>
            </a:r>
            <a:r>
              <a:rPr lang="en-US" dirty="0" err="1"/>
              <a:t>ikkita</a:t>
            </a:r>
            <a:r>
              <a:rPr lang="en-US" dirty="0"/>
              <a:t> </a:t>
            </a:r>
            <a:r>
              <a:rPr lang="en-US" dirty="0" err="1"/>
              <a:t>qisqichga</a:t>
            </a:r>
            <a:r>
              <a:rPr lang="en-US" dirty="0"/>
              <a:t> </a:t>
            </a:r>
            <a:r>
              <a:rPr lang="en-US" dirty="0" err="1"/>
              <a:t>ulangan</a:t>
            </a:r>
            <a:r>
              <a:rPr lang="en-US" dirty="0"/>
              <a:t>. </a:t>
            </a:r>
            <a:r>
              <a:rPr lang="en-US" dirty="0" err="1"/>
              <a:t>Tashqi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maydon</a:t>
            </a:r>
            <a:r>
              <a:rPr lang="en-US" dirty="0"/>
              <a:t> </a:t>
            </a:r>
            <a:r>
              <a:rPr lang="en-US" dirty="0" err="1"/>
              <a:t>bo'lmagan</a:t>
            </a:r>
            <a:r>
              <a:rPr lang="en-US" dirty="0"/>
              <a:t> hoi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elektronli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teshikli</a:t>
            </a:r>
            <a:r>
              <a:rPr lang="en-US" dirty="0"/>
              <a:t>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o'tkazgichlarning</a:t>
            </a:r>
            <a:r>
              <a:rPr lang="en-US" dirty="0"/>
              <a:t> </a:t>
            </a:r>
            <a:r>
              <a:rPr lang="en-US" dirty="0" err="1"/>
              <a:t>yondosh</a:t>
            </a:r>
            <a:r>
              <a:rPr lang="en-US" dirty="0"/>
              <a:t> </a:t>
            </a:r>
            <a:r>
              <a:rPr lang="en-US" dirty="0" err="1"/>
              <a:t>sohasida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maydon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bo'lishini</a:t>
            </a:r>
            <a:r>
              <a:rPr lang="en-US" dirty="0"/>
              <a:t> </a:t>
            </a:r>
            <a:r>
              <a:rPr lang="en-US" dirty="0" err="1"/>
              <a:t>qarab</a:t>
            </a:r>
            <a:r>
              <a:rPr lang="en-US" dirty="0"/>
              <a:t> </a:t>
            </a:r>
            <a:r>
              <a:rPr lang="en-US" dirty="0" err="1"/>
              <a:t>chiqamiz</a:t>
            </a:r>
            <a:r>
              <a:rPr lang="en-US" dirty="0"/>
              <a:t>. </a:t>
            </a:r>
            <a:r>
              <a:rPr lang="en-US" dirty="0" err="1"/>
              <a:t>Elektronlarning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energiyasi</a:t>
            </a:r>
            <a:r>
              <a:rPr lang="en-US" dirty="0"/>
              <a:t> </a:t>
            </a:r>
            <a:r>
              <a:rPr lang="en-US" dirty="0" err="1"/>
              <a:t>eng</a:t>
            </a:r>
            <a:r>
              <a:rPr lang="en-US" dirty="0"/>
              <a:t> </a:t>
            </a:r>
            <a:r>
              <a:rPr lang="en-US" dirty="0" err="1"/>
              <a:t>kichik</a:t>
            </a:r>
            <a:r>
              <a:rPr lang="en-US" dirty="0"/>
              <a:t> </a:t>
            </a:r>
            <a:r>
              <a:rPr lang="en-US" dirty="0" err="1"/>
              <a:t>holatiga</a:t>
            </a:r>
            <a:r>
              <a:rPr lang="en-US" dirty="0"/>
              <a:t> </a:t>
            </a:r>
            <a:r>
              <a:rPr lang="en-US" dirty="0" err="1"/>
              <a:t>mos</a:t>
            </a:r>
            <a:r>
              <a:rPr lang="en-US" dirty="0"/>
              <a:t> </a:t>
            </a:r>
            <a:r>
              <a:rPr lang="en-US" dirty="0" err="1"/>
              <a:t>keluvchi</a:t>
            </a:r>
            <a:r>
              <a:rPr lang="en-US" dirty="0"/>
              <a:t> </a:t>
            </a:r>
            <a:r>
              <a:rPr lang="en-US" dirty="0" err="1"/>
              <a:t>energiyadagi</a:t>
            </a:r>
            <a:r>
              <a:rPr lang="en-US" dirty="0"/>
              <a:t> </a:t>
            </a:r>
            <a:r>
              <a:rPr lang="en-US" dirty="0" err="1"/>
              <a:t>harakati</a:t>
            </a:r>
            <a:r>
              <a:rPr lang="en-US" dirty="0"/>
              <a:t> </a:t>
            </a:r>
            <a:r>
              <a:rPr lang="en-US" dirty="0" err="1"/>
              <a:t>tufayli</a:t>
            </a:r>
            <a:r>
              <a:rPr lang="en-US" dirty="0"/>
              <a:t> </a:t>
            </a:r>
            <a:r>
              <a:rPr lang="en-US" dirty="0" err="1"/>
              <a:t>elektronlar</a:t>
            </a:r>
            <a:r>
              <a:rPr lang="en-US" dirty="0"/>
              <a:t> </a:t>
            </a:r>
            <a:r>
              <a:rPr lang="en-US" dirty="0" err="1"/>
              <a:t>teshikli</a:t>
            </a:r>
            <a:r>
              <a:rPr lang="en-US" dirty="0"/>
              <a:t>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o'tkazgich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chegaradosh</a:t>
            </a:r>
            <a:r>
              <a:rPr lang="en-US" dirty="0"/>
              <a:t> </a:t>
            </a:r>
            <a:r>
              <a:rPr lang="en-US" dirty="0" err="1"/>
              <a:t>qatlamda</a:t>
            </a:r>
            <a:r>
              <a:rPr lang="en-US" dirty="0"/>
              <a:t> </a:t>
            </a:r>
            <a:r>
              <a:rPr lang="en-US" dirty="0" err="1"/>
              <a:t>to'planadi</a:t>
            </a:r>
            <a:r>
              <a:rPr lang="en-US" dirty="0"/>
              <a:t>, </a:t>
            </a:r>
            <a:r>
              <a:rPr lang="en-US" dirty="0" err="1"/>
              <a:t>teshiklar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teshikli</a:t>
            </a:r>
            <a:r>
              <a:rPr lang="en-US" dirty="0"/>
              <a:t>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o'tkazgichga</a:t>
            </a:r>
            <a:r>
              <a:rPr lang="en-US" dirty="0"/>
              <a:t> </a:t>
            </a:r>
            <a:r>
              <a:rPr lang="en-US" dirty="0" err="1"/>
              <a:t>qo'shni</a:t>
            </a:r>
            <a:r>
              <a:rPr lang="en-US" dirty="0"/>
              <a:t> </a:t>
            </a:r>
            <a:r>
              <a:rPr lang="en-US" dirty="0" err="1"/>
              <a:t>elek­tronli</a:t>
            </a:r>
            <a:r>
              <a:rPr lang="en-US" dirty="0"/>
              <a:t>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o'tkazgich</a:t>
            </a:r>
            <a:r>
              <a:rPr lang="en-US" dirty="0"/>
              <a:t> </a:t>
            </a:r>
            <a:r>
              <a:rPr lang="en-US" dirty="0" err="1"/>
              <a:t>qatlamida</a:t>
            </a:r>
            <a:r>
              <a:rPr lang="en-US" dirty="0"/>
              <a:t> </a:t>
            </a:r>
            <a:r>
              <a:rPr lang="en-US" dirty="0" err="1"/>
              <a:t>to'planadi</a:t>
            </a:r>
            <a:r>
              <a:rPr lang="en-US" dirty="0"/>
              <a:t>. </a:t>
            </a:r>
            <a:r>
              <a:rPr lang="en-US" dirty="0" err="1"/>
              <a:t>Shuning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elektronli</a:t>
            </a:r>
            <a:r>
              <a:rPr lang="en-US" dirty="0"/>
              <a:t>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o'tkazgich</a:t>
            </a:r>
            <a:r>
              <a:rPr lang="en-US" i="1" dirty="0"/>
              <a:t> 2 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chegaradosh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 </a:t>
            </a:r>
            <a:r>
              <a:rPr lang="en-US" dirty="0" err="1"/>
              <a:t>te­shikli</a:t>
            </a:r>
            <a:r>
              <a:rPr lang="en-US" dirty="0"/>
              <a:t>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o'tkazgich</a:t>
            </a:r>
            <a:r>
              <a:rPr lang="en-US" dirty="0"/>
              <a:t> 1 </a:t>
            </a:r>
            <a:r>
              <a:rPr lang="en-US" dirty="0" err="1"/>
              <a:t>qatlam</a:t>
            </a:r>
            <a:r>
              <a:rPr lang="en-US" dirty="0"/>
              <a:t> </a:t>
            </a:r>
            <a:r>
              <a:rPr lang="en-US" dirty="0" err="1"/>
              <a:t>manfiy</a:t>
            </a:r>
            <a:r>
              <a:rPr lang="en-US" dirty="0"/>
              <a:t> </a:t>
            </a:r>
            <a:r>
              <a:rPr lang="en-US" dirty="0" err="1"/>
              <a:t>potensialga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4873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877272"/>
            <a:ext cx="7992888" cy="562074"/>
          </a:xfrm>
        </p:spPr>
        <p:txBody>
          <a:bodyPr>
            <a:noAutofit/>
          </a:bodyPr>
          <a:lstStyle/>
          <a:p>
            <a:r>
              <a:rPr lang="en-US" sz="2000" dirty="0" err="1" smtClean="0"/>
              <a:t>Diod</a:t>
            </a:r>
            <a:r>
              <a:rPr lang="en-US" sz="2000" dirty="0" smtClean="0"/>
              <a:t>                  </a:t>
            </a:r>
            <a:r>
              <a:rPr lang="en-US" sz="2000" dirty="0" err="1" smtClean="0"/>
              <a:t>Yarim</a:t>
            </a:r>
            <a:r>
              <a:rPr lang="en-US" sz="2000" dirty="0" smtClean="0"/>
              <a:t> </a:t>
            </a:r>
            <a:r>
              <a:rPr lang="en-US" sz="2000" dirty="0" err="1" smtClean="0"/>
              <a:t>o’tkazgichlar</a:t>
            </a:r>
            <a:r>
              <a:rPr lang="en-US" sz="2000" dirty="0" smtClean="0"/>
              <a:t> </a:t>
            </a:r>
            <a:r>
              <a:rPr lang="en-US" sz="2000" dirty="0" err="1" smtClean="0"/>
              <a:t>elektr</a:t>
            </a:r>
            <a:r>
              <a:rPr lang="en-US" sz="2000" dirty="0" smtClean="0"/>
              <a:t> </a:t>
            </a:r>
            <a:r>
              <a:rPr lang="en-US" sz="2000" dirty="0" err="1" smtClean="0"/>
              <a:t>maydon</a:t>
            </a:r>
            <a:r>
              <a:rPr lang="en-US" sz="2000" dirty="0" smtClean="0"/>
              <a:t> </a:t>
            </a:r>
            <a:r>
              <a:rPr lang="en-US" sz="2000" dirty="0" err="1" smtClean="0"/>
              <a:t>ta’sirida</a:t>
            </a:r>
            <a:endParaRPr lang="ru-RU" sz="2000" dirty="0"/>
          </a:p>
        </p:txBody>
      </p:sp>
      <p:pic>
        <p:nvPicPr>
          <p:cNvPr id="4" name="Объект 3" descr="987_html_38c908e4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08721"/>
            <a:ext cx="4032448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987_html_m38d2bc3c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908720"/>
            <a:ext cx="3960440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06115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552728"/>
          </a:xfrm>
          <a:solidFill>
            <a:schemeClr val="bg2"/>
          </a:solidFill>
        </p:spPr>
        <p:txBody>
          <a:bodyPr>
            <a:normAutofit fontScale="70000" lnSpcReduction="20000"/>
          </a:bodyPr>
          <a:lstStyle/>
          <a:p>
            <a:pPr latinLnBrk="1"/>
            <a:r>
              <a:rPr lang="en-US" b="1" i="1" dirty="0" err="1">
                <a:solidFill>
                  <a:srgbClr val="00B050"/>
                </a:solidFill>
              </a:rPr>
              <a:t>Diod</a:t>
            </a:r>
            <a:r>
              <a:rPr lang="en-US" dirty="0">
                <a:solidFill>
                  <a:srgbClr val="FF0000"/>
                </a:solidFill>
              </a:rPr>
              <a:t> </a:t>
            </a:r>
            <a:r>
              <a:rPr lang="en-US" dirty="0"/>
              <a:t>deb </a:t>
            </a:r>
            <a:r>
              <a:rPr lang="en-US" dirty="0" err="1"/>
              <a:t>odatda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necha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o‘tishlar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tashqi</a:t>
            </a:r>
            <a:r>
              <a:rPr lang="en-US" dirty="0"/>
              <a:t> </a:t>
            </a:r>
            <a:r>
              <a:rPr lang="en-US" dirty="0" err="1"/>
              <a:t>zanjirga</a:t>
            </a:r>
            <a:r>
              <a:rPr lang="en-US" dirty="0"/>
              <a:t> </a:t>
            </a:r>
            <a:r>
              <a:rPr lang="en-US" dirty="0" err="1"/>
              <a:t>ulanish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ikkita</a:t>
            </a:r>
            <a:r>
              <a:rPr lang="en-US" dirty="0"/>
              <a:t> </a:t>
            </a:r>
            <a:r>
              <a:rPr lang="en-US" dirty="0" err="1"/>
              <a:t>chiqishga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o‘zgartirgich</a:t>
            </a:r>
            <a:r>
              <a:rPr lang="en-US" dirty="0"/>
              <a:t> </a:t>
            </a:r>
            <a:r>
              <a:rPr lang="en-US" dirty="0" err="1"/>
              <a:t>asbobga</a:t>
            </a:r>
            <a:r>
              <a:rPr lang="en-US" dirty="0"/>
              <a:t> </a:t>
            </a:r>
            <a:r>
              <a:rPr lang="en-US" dirty="0" err="1"/>
              <a:t>aytiladi</a:t>
            </a:r>
            <a:r>
              <a:rPr lang="en-US" dirty="0"/>
              <a:t>.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o‘tkazgichli</a:t>
            </a:r>
            <a:r>
              <a:rPr lang="en-US" dirty="0"/>
              <a:t> </a:t>
            </a:r>
            <a:r>
              <a:rPr lang="en-US" dirty="0" err="1"/>
              <a:t>diodlar</a:t>
            </a:r>
            <a:r>
              <a:rPr lang="en-US" dirty="0"/>
              <a:t> </a:t>
            </a:r>
            <a:r>
              <a:rPr lang="en-US" dirty="0" err="1"/>
              <a:t>ma’lumotnomalarda</a:t>
            </a:r>
            <a:r>
              <a:rPr lang="en-US" dirty="0"/>
              <a:t> </a:t>
            </a:r>
            <a:r>
              <a:rPr lang="en-US" dirty="0" err="1"/>
              <a:t>radioelektron</a:t>
            </a:r>
            <a:r>
              <a:rPr lang="en-US" dirty="0"/>
              <a:t> </a:t>
            </a:r>
            <a:r>
              <a:rPr lang="en-US" dirty="0" err="1"/>
              <a:t>apparaturalarda</a:t>
            </a:r>
            <a:r>
              <a:rPr lang="en-US" dirty="0"/>
              <a:t> </a:t>
            </a:r>
            <a:r>
              <a:rPr lang="en-US" dirty="0" err="1"/>
              <a:t>qo‘llanilish</a:t>
            </a:r>
            <a:r>
              <a:rPr lang="en-US" dirty="0"/>
              <a:t> </a:t>
            </a:r>
            <a:r>
              <a:rPr lang="en-US" dirty="0" err="1"/>
              <a:t>sohalari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vazifasiga</a:t>
            </a:r>
            <a:r>
              <a:rPr lang="en-US" dirty="0"/>
              <a:t> </a:t>
            </a:r>
            <a:r>
              <a:rPr lang="en-US" dirty="0" err="1"/>
              <a:t>ko‘ra</a:t>
            </a:r>
            <a:r>
              <a:rPr lang="en-US" dirty="0"/>
              <a:t> </a:t>
            </a:r>
            <a:r>
              <a:rPr lang="en-US" dirty="0" err="1"/>
              <a:t>sinflanadilar.To‘g‘rilovchi</a:t>
            </a:r>
            <a:r>
              <a:rPr lang="en-US" dirty="0"/>
              <a:t> </a:t>
            </a:r>
            <a:r>
              <a:rPr lang="en-US" dirty="0" err="1"/>
              <a:t>diodlar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manbai</a:t>
            </a:r>
            <a:r>
              <a:rPr lang="en-US" dirty="0"/>
              <a:t> </a:t>
            </a:r>
            <a:r>
              <a:rPr lang="en-US" dirty="0" err="1"/>
              <a:t>o‘zgaruvchan</a:t>
            </a:r>
            <a:r>
              <a:rPr lang="en-US" dirty="0"/>
              <a:t> </a:t>
            </a:r>
            <a:r>
              <a:rPr lang="en-US" dirty="0" err="1"/>
              <a:t>kuchlanishini</a:t>
            </a:r>
            <a:r>
              <a:rPr lang="en-US" dirty="0"/>
              <a:t> </a:t>
            </a:r>
            <a:r>
              <a:rPr lang="en-US" dirty="0" err="1"/>
              <a:t>o‘zgarmasga</a:t>
            </a:r>
            <a:r>
              <a:rPr lang="en-US" dirty="0"/>
              <a:t> </a:t>
            </a:r>
            <a:r>
              <a:rPr lang="en-US" dirty="0" err="1"/>
              <a:t>o‘girishda</a:t>
            </a:r>
            <a:r>
              <a:rPr lang="en-US" dirty="0"/>
              <a:t> </a:t>
            </a:r>
            <a:r>
              <a:rPr lang="en-US" dirty="0" err="1"/>
              <a:t>qo‘llaniladi</a:t>
            </a:r>
            <a:r>
              <a:rPr lang="en-US" dirty="0"/>
              <a:t>. </a:t>
            </a:r>
            <a:r>
              <a:rPr lang="en-US" dirty="0" err="1"/>
              <a:t>To‘g‘rilovchi</a:t>
            </a:r>
            <a:r>
              <a:rPr lang="en-US" dirty="0"/>
              <a:t> </a:t>
            </a:r>
            <a:r>
              <a:rPr lang="en-US" dirty="0" err="1"/>
              <a:t>diodlarning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xossasi</a:t>
            </a:r>
            <a:r>
              <a:rPr lang="en-US" dirty="0"/>
              <a:t>–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tomonlama</a:t>
            </a:r>
            <a:r>
              <a:rPr lang="en-US" dirty="0"/>
              <a:t> </a:t>
            </a:r>
            <a:r>
              <a:rPr lang="en-US" dirty="0" err="1"/>
              <a:t>o‘tkazuvchanlik</a:t>
            </a:r>
            <a:r>
              <a:rPr lang="en-US" dirty="0"/>
              <a:t> </a:t>
            </a:r>
            <a:r>
              <a:rPr lang="en-US" dirty="0" err="1"/>
              <a:t>bo‘lib</a:t>
            </a:r>
            <a:r>
              <a:rPr lang="en-US" dirty="0"/>
              <a:t>,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mavjudligi</a:t>
            </a:r>
            <a:r>
              <a:rPr lang="en-US" dirty="0"/>
              <a:t> </a:t>
            </a:r>
            <a:r>
              <a:rPr lang="en-US" dirty="0" err="1"/>
              <a:t>to‘g‘rilash</a:t>
            </a:r>
            <a:r>
              <a:rPr lang="en-US" dirty="0"/>
              <a:t> </a:t>
            </a:r>
            <a:r>
              <a:rPr lang="en-US" dirty="0" err="1"/>
              <a:t>effekti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aniqlanadi</a:t>
            </a:r>
            <a:r>
              <a:rPr lang="en-US" dirty="0"/>
              <a:t>.</a:t>
            </a:r>
            <a:endParaRPr lang="ru-RU" dirty="0"/>
          </a:p>
          <a:p>
            <a:pPr latinLnBrk="1"/>
            <a:r>
              <a:rPr lang="en-US" dirty="0" err="1"/>
              <a:t>To‘g‘rilovchi</a:t>
            </a:r>
            <a:r>
              <a:rPr lang="en-US" dirty="0"/>
              <a:t> </a:t>
            </a:r>
            <a:r>
              <a:rPr lang="en-US" dirty="0" err="1"/>
              <a:t>diodlarning</a:t>
            </a:r>
            <a:r>
              <a:rPr lang="en-US" dirty="0"/>
              <a:t> </a:t>
            </a:r>
            <a:r>
              <a:rPr lang="en-US" dirty="0" err="1"/>
              <a:t>ishlatilish</a:t>
            </a:r>
            <a:r>
              <a:rPr lang="en-US" dirty="0"/>
              <a:t> </a:t>
            </a:r>
            <a:r>
              <a:rPr lang="en-US" dirty="0" err="1"/>
              <a:t>chastota</a:t>
            </a:r>
            <a:r>
              <a:rPr lang="en-US" dirty="0"/>
              <a:t> </a:t>
            </a:r>
            <a:r>
              <a:rPr lang="en-US" dirty="0" err="1"/>
              <a:t>diapazoni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keng</a:t>
            </a:r>
            <a:r>
              <a:rPr lang="en-US" dirty="0"/>
              <a:t>.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sababli</a:t>
            </a:r>
            <a:r>
              <a:rPr lang="en-US" dirty="0"/>
              <a:t>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ishchi</a:t>
            </a:r>
            <a:r>
              <a:rPr lang="en-US" dirty="0"/>
              <a:t> </a:t>
            </a:r>
            <a:r>
              <a:rPr lang="en-US" dirty="0" err="1"/>
              <a:t>chastota</a:t>
            </a:r>
            <a:r>
              <a:rPr lang="en-US" dirty="0"/>
              <a:t> </a:t>
            </a:r>
            <a:r>
              <a:rPr lang="en-US" dirty="0" err="1"/>
              <a:t>diapazoni</a:t>
            </a:r>
            <a:r>
              <a:rPr lang="en-US" dirty="0"/>
              <a:t> </a:t>
            </a:r>
            <a:r>
              <a:rPr lang="en-US" dirty="0" err="1"/>
              <a:t>bo‘yicha</a:t>
            </a:r>
            <a:r>
              <a:rPr lang="en-US" dirty="0"/>
              <a:t> </a:t>
            </a:r>
            <a:r>
              <a:rPr lang="en-US" dirty="0" err="1"/>
              <a:t>sinflanadilar</a:t>
            </a:r>
            <a:r>
              <a:rPr lang="en-US" dirty="0"/>
              <a:t>. </a:t>
            </a:r>
            <a:endParaRPr lang="ru-RU" dirty="0"/>
          </a:p>
          <a:p>
            <a:r>
              <a:rPr lang="en-US" b="1" i="1" dirty="0">
                <a:solidFill>
                  <a:srgbClr val="00B050"/>
                </a:solidFill>
              </a:rPr>
              <a:t>Past </a:t>
            </a:r>
            <a:r>
              <a:rPr lang="en-US" b="1" i="1" dirty="0" err="1">
                <a:solidFill>
                  <a:srgbClr val="00B050"/>
                </a:solidFill>
              </a:rPr>
              <a:t>chastotali</a:t>
            </a:r>
            <a:r>
              <a:rPr lang="en-US" b="1" i="1" dirty="0">
                <a:solidFill>
                  <a:srgbClr val="00B050"/>
                </a:solidFill>
              </a:rPr>
              <a:t> </a:t>
            </a:r>
            <a:r>
              <a:rPr lang="en-US" b="1" i="1" dirty="0" err="1">
                <a:solidFill>
                  <a:srgbClr val="00B050"/>
                </a:solidFill>
              </a:rPr>
              <a:t>to‘g‘rilovchi</a:t>
            </a:r>
            <a:r>
              <a:rPr lang="en-US" b="1" i="1" dirty="0">
                <a:solidFill>
                  <a:srgbClr val="00B050"/>
                </a:solidFill>
              </a:rPr>
              <a:t> </a:t>
            </a:r>
            <a:r>
              <a:rPr lang="en-US" b="1" i="1" dirty="0" err="1">
                <a:solidFill>
                  <a:srgbClr val="00B050"/>
                </a:solidFill>
              </a:rPr>
              <a:t>diodlar</a:t>
            </a:r>
            <a:r>
              <a:rPr lang="en-US" b="1" i="1" dirty="0">
                <a:solidFill>
                  <a:srgbClr val="00B050"/>
                </a:solidFill>
              </a:rPr>
              <a:t> (</a:t>
            </a:r>
            <a:r>
              <a:rPr lang="en-US" b="1" i="1" dirty="0" err="1">
                <a:solidFill>
                  <a:srgbClr val="00B050"/>
                </a:solidFill>
              </a:rPr>
              <a:t>PCh</a:t>
            </a:r>
            <a:r>
              <a:rPr lang="en-US" b="1" i="1" dirty="0">
                <a:solidFill>
                  <a:srgbClr val="00B050"/>
                </a:solidFill>
              </a:rPr>
              <a:t> </a:t>
            </a:r>
            <a:r>
              <a:rPr lang="en-US" b="1" i="1" dirty="0" err="1">
                <a:solidFill>
                  <a:srgbClr val="00B050"/>
                </a:solidFill>
              </a:rPr>
              <a:t>diodlar</a:t>
            </a:r>
            <a:r>
              <a:rPr lang="en-US" b="1" i="1" dirty="0">
                <a:solidFill>
                  <a:srgbClr val="00B050"/>
                </a:solidFill>
              </a:rPr>
              <a:t>)</a:t>
            </a:r>
            <a:r>
              <a:rPr lang="en-US" dirty="0"/>
              <a:t> </a:t>
            </a:r>
            <a:r>
              <a:rPr lang="en-US" dirty="0" err="1"/>
              <a:t>sanoat</a:t>
            </a:r>
            <a:r>
              <a:rPr lang="en-US" dirty="0"/>
              <a:t> </a:t>
            </a:r>
            <a:r>
              <a:rPr lang="en-US" dirty="0" err="1"/>
              <a:t>chastotasidagi</a:t>
            </a:r>
            <a:r>
              <a:rPr lang="en-US" dirty="0"/>
              <a:t> (50 </a:t>
            </a:r>
            <a:r>
              <a:rPr lang="en-US" dirty="0" err="1"/>
              <a:t>Gs</a:t>
            </a:r>
            <a:r>
              <a:rPr lang="en-US" dirty="0"/>
              <a:t>) </a:t>
            </a:r>
            <a:r>
              <a:rPr lang="en-US" dirty="0" err="1"/>
              <a:t>o‘zgaruvchan</a:t>
            </a:r>
            <a:r>
              <a:rPr lang="en-US" dirty="0"/>
              <a:t> </a:t>
            </a:r>
            <a:r>
              <a:rPr lang="en-US" dirty="0" err="1"/>
              <a:t>tokni</a:t>
            </a:r>
            <a:r>
              <a:rPr lang="en-US" dirty="0"/>
              <a:t> </a:t>
            </a:r>
            <a:r>
              <a:rPr lang="en-US" dirty="0" err="1"/>
              <a:t>o‘zgarmasga</a:t>
            </a:r>
            <a:r>
              <a:rPr lang="en-US" dirty="0"/>
              <a:t> </a:t>
            </a:r>
            <a:r>
              <a:rPr lang="en-US" dirty="0" err="1"/>
              <a:t>o‘girishda</a:t>
            </a:r>
            <a:r>
              <a:rPr lang="en-US" dirty="0"/>
              <a:t> </a:t>
            </a:r>
            <a:r>
              <a:rPr lang="en-US" dirty="0" err="1"/>
              <a:t>qo‘llaniladi</a:t>
            </a:r>
            <a:r>
              <a:rPr lang="en-US" dirty="0"/>
              <a:t>. </a:t>
            </a:r>
            <a:r>
              <a:rPr lang="en-US" dirty="0" err="1"/>
              <a:t>PCh</a:t>
            </a:r>
            <a:r>
              <a:rPr lang="en-US" dirty="0"/>
              <a:t> </a:t>
            </a:r>
            <a:r>
              <a:rPr lang="en-US" dirty="0" err="1"/>
              <a:t>diodlariga</a:t>
            </a:r>
            <a:r>
              <a:rPr lang="en-US" dirty="0"/>
              <a:t> </a:t>
            </a:r>
            <a:r>
              <a:rPr lang="en-US" dirty="0" err="1"/>
              <a:t>qo‘yiladigan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talab</a:t>
            </a:r>
            <a:r>
              <a:rPr lang="en-US" dirty="0"/>
              <a:t> –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qiymatga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to‘g‘rilangan</a:t>
            </a:r>
            <a:r>
              <a:rPr lang="en-US" dirty="0"/>
              <a:t> </a:t>
            </a:r>
            <a:r>
              <a:rPr lang="en-US" dirty="0" err="1"/>
              <a:t>toklar</a:t>
            </a:r>
            <a:r>
              <a:rPr lang="en-US" dirty="0"/>
              <a:t> </a:t>
            </a:r>
            <a:r>
              <a:rPr lang="en-US" dirty="0" err="1"/>
              <a:t>olish</a:t>
            </a:r>
            <a:r>
              <a:rPr lang="en-US" dirty="0"/>
              <a:t>. </a:t>
            </a:r>
            <a:r>
              <a:rPr lang="en-US" dirty="0" err="1"/>
              <a:t>To‘g‘rilovchi</a:t>
            </a:r>
            <a:r>
              <a:rPr lang="en-US" dirty="0"/>
              <a:t> </a:t>
            </a:r>
            <a:r>
              <a:rPr lang="en-US" dirty="0" err="1"/>
              <a:t>diodlar</a:t>
            </a:r>
            <a:r>
              <a:rPr lang="en-US" dirty="0"/>
              <a:t> </a:t>
            </a:r>
            <a:r>
              <a:rPr lang="en-US" dirty="0" err="1"/>
              <a:t>odatda</a:t>
            </a:r>
            <a:r>
              <a:rPr lang="en-US" dirty="0"/>
              <a:t> 0,3 A </a:t>
            </a:r>
            <a:r>
              <a:rPr lang="en-US" dirty="0" err="1"/>
              <a:t>gacha</a:t>
            </a:r>
            <a:r>
              <a:rPr lang="en-US" dirty="0"/>
              <a:t>, 0,3 A </a:t>
            </a:r>
            <a:r>
              <a:rPr lang="en-US" dirty="0" err="1"/>
              <a:t>dan</a:t>
            </a:r>
            <a:r>
              <a:rPr lang="en-US" dirty="0"/>
              <a:t> 10 A </a:t>
            </a:r>
            <a:r>
              <a:rPr lang="en-US" dirty="0" err="1"/>
              <a:t>gacha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10 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to‘g‘rilangan</a:t>
            </a:r>
            <a:r>
              <a:rPr lang="en-US" dirty="0"/>
              <a:t> </a:t>
            </a:r>
            <a:r>
              <a:rPr lang="en-US" dirty="0" err="1"/>
              <a:t>toklarga</a:t>
            </a:r>
            <a:r>
              <a:rPr lang="en-US" dirty="0"/>
              <a:t> </a:t>
            </a:r>
            <a:r>
              <a:rPr lang="en-US" dirty="0" err="1"/>
              <a:t>mo‘ljallangan</a:t>
            </a:r>
            <a:r>
              <a:rPr lang="en-US" dirty="0"/>
              <a:t> </a:t>
            </a:r>
            <a:r>
              <a:rPr lang="en-US" dirty="0" err="1"/>
              <a:t>kichik</a:t>
            </a:r>
            <a:r>
              <a:rPr lang="en-US" dirty="0"/>
              <a:t>, </a:t>
            </a:r>
            <a:r>
              <a:rPr lang="en-US" dirty="0" err="1"/>
              <a:t>o‘rta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quvvatli</a:t>
            </a:r>
            <a:r>
              <a:rPr lang="en-US" dirty="0"/>
              <a:t> </a:t>
            </a:r>
            <a:r>
              <a:rPr lang="en-US" dirty="0" err="1"/>
              <a:t>diodlarga</a:t>
            </a:r>
            <a:r>
              <a:rPr lang="en-US" dirty="0"/>
              <a:t> </a:t>
            </a:r>
            <a:r>
              <a:rPr lang="en-US" dirty="0" err="1"/>
              <a:t>bo‘linadi</a:t>
            </a:r>
            <a:r>
              <a:rPr lang="en-US" dirty="0"/>
              <a:t>. </a:t>
            </a:r>
            <a:r>
              <a:rPr lang="en-US" dirty="0" err="1"/>
              <a:t>PCh</a:t>
            </a:r>
            <a:r>
              <a:rPr lang="en-US" dirty="0"/>
              <a:t> </a:t>
            </a:r>
            <a:r>
              <a:rPr lang="en-US" dirty="0" err="1"/>
              <a:t>diodlari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 </a:t>
            </a:r>
            <a:r>
              <a:rPr lang="en-US" i="1" dirty="0"/>
              <a:t>r-n</a:t>
            </a:r>
            <a:r>
              <a:rPr lang="en-US" dirty="0"/>
              <a:t> </a:t>
            </a:r>
            <a:r>
              <a:rPr lang="en-US" dirty="0" err="1"/>
              <a:t>o‘tish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xarakterlanadilar</a:t>
            </a:r>
            <a:r>
              <a:rPr lang="en-US" dirty="0"/>
              <a:t>. </a:t>
            </a:r>
            <a:br>
              <a:rPr lang="en-US" dirty="0"/>
            </a:br>
            <a:r>
              <a:rPr lang="en-US" b="1" i="1" dirty="0" err="1">
                <a:solidFill>
                  <a:srgbClr val="00B050"/>
                </a:solidFill>
              </a:rPr>
              <a:t>Yuqori</a:t>
            </a:r>
            <a:r>
              <a:rPr lang="en-US" b="1" i="1" dirty="0">
                <a:solidFill>
                  <a:srgbClr val="00B050"/>
                </a:solidFill>
              </a:rPr>
              <a:t> </a:t>
            </a:r>
            <a:r>
              <a:rPr lang="en-US" b="1" i="1" dirty="0" err="1">
                <a:solidFill>
                  <a:srgbClr val="00B050"/>
                </a:solidFill>
              </a:rPr>
              <a:t>chastotali</a:t>
            </a:r>
            <a:r>
              <a:rPr lang="en-US" b="1" i="1" dirty="0">
                <a:solidFill>
                  <a:srgbClr val="00B050"/>
                </a:solidFill>
              </a:rPr>
              <a:t> </a:t>
            </a:r>
            <a:r>
              <a:rPr lang="en-US" b="1" i="1" dirty="0" err="1">
                <a:solidFill>
                  <a:srgbClr val="00B050"/>
                </a:solidFill>
              </a:rPr>
              <a:t>to‘g‘rilovchi</a:t>
            </a:r>
            <a:r>
              <a:rPr lang="en-US" b="1" i="1" dirty="0">
                <a:solidFill>
                  <a:srgbClr val="00B050"/>
                </a:solidFill>
              </a:rPr>
              <a:t> </a:t>
            </a:r>
            <a:r>
              <a:rPr lang="en-US" b="1" i="1" dirty="0" err="1">
                <a:solidFill>
                  <a:srgbClr val="00B050"/>
                </a:solidFill>
              </a:rPr>
              <a:t>diodlar</a:t>
            </a:r>
            <a:r>
              <a:rPr lang="en-US" b="1" i="1" dirty="0">
                <a:solidFill>
                  <a:srgbClr val="00B050"/>
                </a:solidFill>
              </a:rPr>
              <a:t> (</a:t>
            </a:r>
            <a:r>
              <a:rPr lang="en-US" b="1" i="1" dirty="0" err="1">
                <a:solidFill>
                  <a:srgbClr val="00B050"/>
                </a:solidFill>
              </a:rPr>
              <a:t>YuCh</a:t>
            </a:r>
            <a:r>
              <a:rPr lang="en-US" b="1" i="1" dirty="0">
                <a:solidFill>
                  <a:srgbClr val="00B050"/>
                </a:solidFill>
              </a:rPr>
              <a:t> </a:t>
            </a:r>
            <a:r>
              <a:rPr lang="en-US" b="1" i="1" dirty="0" err="1">
                <a:solidFill>
                  <a:srgbClr val="00B050"/>
                </a:solidFill>
              </a:rPr>
              <a:t>diodlar</a:t>
            </a:r>
            <a:r>
              <a:rPr lang="en-US" b="1" i="1" dirty="0">
                <a:solidFill>
                  <a:srgbClr val="00B050"/>
                </a:solidFill>
              </a:rPr>
              <a:t>)</a:t>
            </a:r>
            <a:r>
              <a:rPr lang="en-US" b="1" i="1" dirty="0"/>
              <a:t> </a:t>
            </a:r>
            <a:r>
              <a:rPr lang="en-US" dirty="0" err="1"/>
              <a:t>o‘n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yuz</a:t>
            </a:r>
            <a:r>
              <a:rPr lang="en-US" dirty="0"/>
              <a:t> </a:t>
            </a:r>
            <a:r>
              <a:rPr lang="en-US" dirty="0" err="1"/>
              <a:t>megagers</a:t>
            </a:r>
            <a:r>
              <a:rPr lang="en-US" dirty="0"/>
              <a:t> </a:t>
            </a:r>
            <a:r>
              <a:rPr lang="en-US" dirty="0" err="1"/>
              <a:t>chastotagacha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signallarni</a:t>
            </a:r>
            <a:r>
              <a:rPr lang="en-US" dirty="0"/>
              <a:t> </a:t>
            </a:r>
            <a:r>
              <a:rPr lang="en-US" dirty="0" err="1"/>
              <a:t>nochiziqli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o‘zgartirishga</a:t>
            </a:r>
            <a:r>
              <a:rPr lang="en-US" dirty="0"/>
              <a:t> </a:t>
            </a:r>
            <a:r>
              <a:rPr lang="en-US" dirty="0" err="1"/>
              <a:t>mo‘ljallangan</a:t>
            </a:r>
            <a:r>
              <a:rPr lang="en-US" dirty="0"/>
              <a:t>. </a:t>
            </a:r>
            <a:r>
              <a:rPr lang="en-US" dirty="0" err="1"/>
              <a:t>YuCh</a:t>
            </a:r>
            <a:r>
              <a:rPr lang="en-US" dirty="0"/>
              <a:t> </a:t>
            </a:r>
            <a:r>
              <a:rPr lang="en-US" dirty="0" err="1"/>
              <a:t>diodlari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chastota</a:t>
            </a:r>
            <a:r>
              <a:rPr lang="en-US" dirty="0"/>
              <a:t> </a:t>
            </a:r>
            <a:r>
              <a:rPr lang="en-US" dirty="0" err="1"/>
              <a:t>signallari</a:t>
            </a:r>
            <a:r>
              <a:rPr lang="en-US" dirty="0"/>
              <a:t> </a:t>
            </a:r>
            <a:r>
              <a:rPr lang="en-US" dirty="0" err="1"/>
              <a:t>detektorlari</a:t>
            </a:r>
            <a:r>
              <a:rPr lang="en-US" dirty="0"/>
              <a:t>, </a:t>
            </a:r>
            <a:r>
              <a:rPr lang="en-US" dirty="0" err="1"/>
              <a:t>aralashtirgichlar</a:t>
            </a:r>
            <a:r>
              <a:rPr lang="en-US" dirty="0"/>
              <a:t>, </a:t>
            </a:r>
            <a:r>
              <a:rPr lang="en-US" dirty="0" err="1"/>
              <a:t>chastota</a:t>
            </a:r>
            <a:r>
              <a:rPr lang="en-US" dirty="0"/>
              <a:t> </a:t>
            </a:r>
            <a:r>
              <a:rPr lang="en-US" dirty="0" err="1"/>
              <a:t>o‘zgartirgich</a:t>
            </a:r>
            <a:r>
              <a:rPr lang="en-US" dirty="0"/>
              <a:t> </a:t>
            </a:r>
            <a:r>
              <a:rPr lang="en-US" dirty="0" err="1"/>
              <a:t>sxemalar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boshqalarda</a:t>
            </a:r>
            <a:r>
              <a:rPr lang="en-US" dirty="0"/>
              <a:t> </a:t>
            </a:r>
            <a:r>
              <a:rPr lang="en-US" dirty="0" err="1"/>
              <a:t>qo‘llaniladi</a:t>
            </a:r>
            <a:r>
              <a:rPr lang="en-US" dirty="0"/>
              <a:t>.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chastota</a:t>
            </a:r>
            <a:r>
              <a:rPr lang="en-US" dirty="0"/>
              <a:t> </a:t>
            </a:r>
            <a:r>
              <a:rPr lang="en-US" u="sng" dirty="0" err="1">
                <a:hlinkClick r:id="rId2"/>
              </a:rPr>
              <a:t>diodlari</a:t>
            </a:r>
            <a:r>
              <a:rPr lang="en-US" u="sng" dirty="0">
                <a:hlinkClick r:id="rId2"/>
              </a:rPr>
              <a:t> </a:t>
            </a:r>
            <a:r>
              <a:rPr lang="en-US" u="sng" dirty="0" err="1">
                <a:hlinkClick r:id="rId2"/>
              </a:rPr>
              <a:t>kichik</a:t>
            </a:r>
            <a:r>
              <a:rPr lang="en-US" u="sng" dirty="0">
                <a:hlinkClick r:id="rId2"/>
              </a:rPr>
              <a:t> </a:t>
            </a:r>
            <a:r>
              <a:rPr lang="en-US" u="sng" dirty="0" err="1">
                <a:hlinkClick r:id="rId2"/>
              </a:rPr>
              <a:t>inersiyaga</a:t>
            </a:r>
            <a:r>
              <a:rPr lang="en-US" u="sng" dirty="0">
                <a:hlinkClick r:id="rId2"/>
              </a:rPr>
              <a:t> </a:t>
            </a:r>
            <a:r>
              <a:rPr lang="en-US" u="sng" dirty="0" err="1">
                <a:hlinkClick r:id="rId2"/>
              </a:rPr>
              <a:t>ega</a:t>
            </a:r>
            <a:r>
              <a:rPr lang="en-US" dirty="0"/>
              <a:t>, </a:t>
            </a:r>
            <a:r>
              <a:rPr lang="en-US" dirty="0" err="1"/>
              <a:t>chunki</a:t>
            </a:r>
            <a:r>
              <a:rPr lang="en-US" dirty="0"/>
              <a:t> </a:t>
            </a:r>
            <a:r>
              <a:rPr lang="en-US" dirty="0" err="1"/>
              <a:t>kichik</a:t>
            </a:r>
            <a:r>
              <a:rPr lang="en-US" dirty="0"/>
              <a:t> </a:t>
            </a:r>
            <a:r>
              <a:rPr lang="en-US" dirty="0" err="1"/>
              <a:t>yuzaga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nuqtaviy</a:t>
            </a:r>
            <a:r>
              <a:rPr lang="en-US" dirty="0"/>
              <a:t> </a:t>
            </a:r>
            <a:r>
              <a:rPr lang="en-US" i="1" dirty="0"/>
              <a:t>r-n</a:t>
            </a:r>
            <a:r>
              <a:rPr lang="en-US" dirty="0"/>
              <a:t> </a:t>
            </a:r>
            <a:r>
              <a:rPr lang="en-US" dirty="0" err="1"/>
              <a:t>o‘tishga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sababli</a:t>
            </a:r>
            <a:r>
              <a:rPr lang="en-US" dirty="0"/>
              <a:t>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to‘siq</a:t>
            </a:r>
            <a:r>
              <a:rPr lang="en-US" dirty="0"/>
              <a:t> </a:t>
            </a:r>
            <a:r>
              <a:rPr lang="en-US" dirty="0" err="1"/>
              <a:t>sig‘imi</a:t>
            </a:r>
            <a:r>
              <a:rPr lang="en-US" dirty="0"/>
              <a:t> </a:t>
            </a:r>
            <a:r>
              <a:rPr lang="en-US" dirty="0" err="1"/>
              <a:t>pikofaradning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qismini</a:t>
            </a:r>
            <a:r>
              <a:rPr lang="en-US" dirty="0"/>
              <a:t> </a:t>
            </a:r>
            <a:r>
              <a:rPr lang="en-US" dirty="0" err="1"/>
              <a:t>tashkil</a:t>
            </a:r>
            <a:r>
              <a:rPr lang="en-US" dirty="0"/>
              <a:t> </a:t>
            </a:r>
            <a:r>
              <a:rPr lang="en-US" dirty="0" err="1"/>
              <a:t>etadi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6069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408712"/>
          </a:xfrm>
        </p:spPr>
        <p:txBody>
          <a:bodyPr>
            <a:normAutofit fontScale="55000" lnSpcReduction="20000"/>
          </a:bodyPr>
          <a:lstStyle/>
          <a:p>
            <a:pPr latinLnBrk="1"/>
            <a:r>
              <a:rPr lang="en-US" b="1" i="1" dirty="0" err="1"/>
              <a:t>Shottki</a:t>
            </a:r>
            <a:r>
              <a:rPr lang="en-US" b="1" i="1" dirty="0"/>
              <a:t> </a:t>
            </a:r>
            <a:r>
              <a:rPr lang="en-US" b="1" i="1" dirty="0" err="1"/>
              <a:t>to‘sig‘ili</a:t>
            </a:r>
            <a:r>
              <a:rPr lang="en-US" b="1" i="1" dirty="0"/>
              <a:t> </a:t>
            </a:r>
            <a:r>
              <a:rPr lang="en-US" b="1" i="1" dirty="0" err="1"/>
              <a:t>diodlar</a:t>
            </a:r>
            <a:r>
              <a:rPr lang="en-US" b="1" i="1" dirty="0"/>
              <a:t> 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manbai</a:t>
            </a:r>
            <a:r>
              <a:rPr lang="en-US" dirty="0"/>
              <a:t> </a:t>
            </a:r>
            <a:r>
              <a:rPr lang="en-US" dirty="0" err="1"/>
              <a:t>qayta</a:t>
            </a:r>
            <a:r>
              <a:rPr lang="en-US" dirty="0"/>
              <a:t> </a:t>
            </a:r>
            <a:r>
              <a:rPr lang="en-US" dirty="0" err="1"/>
              <a:t>ulagichlarida</a:t>
            </a:r>
            <a:r>
              <a:rPr lang="en-US" dirty="0"/>
              <a:t> </a:t>
            </a:r>
            <a:r>
              <a:rPr lang="en-US" dirty="0" err="1"/>
              <a:t>keng</a:t>
            </a:r>
            <a:r>
              <a:rPr lang="en-US" dirty="0"/>
              <a:t> </a:t>
            </a:r>
            <a:r>
              <a:rPr lang="en-US" dirty="0" err="1"/>
              <a:t>tarqalgan</a:t>
            </a:r>
            <a:r>
              <a:rPr lang="en-US" dirty="0"/>
              <a:t>, </a:t>
            </a:r>
            <a:r>
              <a:rPr lang="en-US" dirty="0" err="1"/>
              <a:t>chunki</a:t>
            </a:r>
            <a:r>
              <a:rPr lang="en-US" dirty="0"/>
              <a:t>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qayta</a:t>
            </a:r>
            <a:r>
              <a:rPr lang="en-US" dirty="0"/>
              <a:t> </a:t>
            </a:r>
            <a:r>
              <a:rPr lang="en-US" dirty="0" err="1"/>
              <a:t>ulanish</a:t>
            </a:r>
            <a:r>
              <a:rPr lang="en-US" dirty="0"/>
              <a:t> </a:t>
            </a:r>
            <a:r>
              <a:rPr lang="en-US" dirty="0" err="1"/>
              <a:t>ishchi</a:t>
            </a:r>
            <a:r>
              <a:rPr lang="en-US" dirty="0"/>
              <a:t> </a:t>
            </a:r>
            <a:r>
              <a:rPr lang="en-US" dirty="0" err="1"/>
              <a:t>chastotasini</a:t>
            </a:r>
            <a:r>
              <a:rPr lang="en-US" dirty="0"/>
              <a:t> 100 </a:t>
            </a:r>
            <a:r>
              <a:rPr lang="en-US" dirty="0" err="1"/>
              <a:t>kGs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undan</a:t>
            </a:r>
            <a:r>
              <a:rPr lang="en-US" dirty="0"/>
              <a:t> </a:t>
            </a:r>
            <a:r>
              <a:rPr lang="en-US" dirty="0" err="1"/>
              <a:t>yuqoriga</a:t>
            </a:r>
            <a:r>
              <a:rPr lang="en-US" dirty="0"/>
              <a:t> </a:t>
            </a:r>
            <a:r>
              <a:rPr lang="en-US" dirty="0" err="1"/>
              <a:t>orttirishga</a:t>
            </a:r>
            <a:r>
              <a:rPr lang="en-US" dirty="0"/>
              <a:t>, </a:t>
            </a:r>
            <a:r>
              <a:rPr lang="en-US" dirty="0" err="1"/>
              <a:t>radioelektron</a:t>
            </a:r>
            <a:r>
              <a:rPr lang="en-US" dirty="0"/>
              <a:t> </a:t>
            </a:r>
            <a:r>
              <a:rPr lang="en-US" dirty="0" err="1"/>
              <a:t>apparatura</a:t>
            </a:r>
            <a:r>
              <a:rPr lang="en-US" dirty="0"/>
              <a:t> </a:t>
            </a:r>
            <a:r>
              <a:rPr lang="en-US" dirty="0" err="1"/>
              <a:t>og‘irligi</a:t>
            </a:r>
            <a:r>
              <a:rPr lang="en-US" dirty="0"/>
              <a:t>, </a:t>
            </a:r>
            <a:r>
              <a:rPr lang="en-US" dirty="0" err="1"/>
              <a:t>o‘lchamlarini</a:t>
            </a:r>
            <a:r>
              <a:rPr lang="en-US" dirty="0"/>
              <a:t> </a:t>
            </a:r>
            <a:r>
              <a:rPr lang="en-US" dirty="0" err="1"/>
              <a:t>kichraytirishga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manbai</a:t>
            </a:r>
            <a:r>
              <a:rPr lang="en-US" dirty="0"/>
              <a:t> FIK </a:t>
            </a:r>
            <a:r>
              <a:rPr lang="en-US" dirty="0" err="1"/>
              <a:t>oshirishga</a:t>
            </a:r>
            <a:r>
              <a:rPr lang="en-US" dirty="0"/>
              <a:t> </a:t>
            </a:r>
            <a:r>
              <a:rPr lang="en-US" dirty="0" err="1"/>
              <a:t>imkon</a:t>
            </a:r>
            <a:r>
              <a:rPr lang="en-US" dirty="0"/>
              <a:t> </a:t>
            </a:r>
            <a:r>
              <a:rPr lang="en-US" dirty="0" err="1"/>
              <a:t>yaratadilar</a:t>
            </a:r>
            <a:r>
              <a:rPr lang="en-US" dirty="0"/>
              <a:t>. </a:t>
            </a:r>
            <a:r>
              <a:rPr lang="en-US" dirty="0" err="1"/>
              <a:t>Shottki</a:t>
            </a:r>
            <a:r>
              <a:rPr lang="en-US" dirty="0"/>
              <a:t> </a:t>
            </a:r>
            <a:r>
              <a:rPr lang="en-US" dirty="0" err="1"/>
              <a:t>to‘sig‘i</a:t>
            </a:r>
            <a:r>
              <a:rPr lang="en-US" dirty="0"/>
              <a:t> </a:t>
            </a:r>
            <a:r>
              <a:rPr lang="en-US" dirty="0" err="1"/>
              <a:t>metallni</a:t>
            </a:r>
            <a:r>
              <a:rPr lang="en-US" dirty="0"/>
              <a:t>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o‘tkazgich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kontakti</a:t>
            </a:r>
            <a:r>
              <a:rPr lang="en-US" dirty="0"/>
              <a:t> </a:t>
            </a:r>
            <a:r>
              <a:rPr lang="en-US" dirty="0" err="1"/>
              <a:t>natijasida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qilinadi</a:t>
            </a:r>
            <a:r>
              <a:rPr lang="en-US" dirty="0"/>
              <a:t>.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o‘tkazgich</a:t>
            </a:r>
            <a:r>
              <a:rPr lang="en-US" dirty="0"/>
              <a:t> material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ko‘p</a:t>
            </a:r>
            <a:r>
              <a:rPr lang="en-US" dirty="0"/>
              <a:t> </a:t>
            </a:r>
            <a:r>
              <a:rPr lang="en-US" dirty="0" err="1"/>
              <a:t>hollarda</a:t>
            </a:r>
            <a:r>
              <a:rPr lang="en-US" dirty="0"/>
              <a:t> </a:t>
            </a:r>
            <a:r>
              <a:rPr lang="en-US" i="1" dirty="0"/>
              <a:t>n</a:t>
            </a:r>
            <a:r>
              <a:rPr lang="en-US" dirty="0"/>
              <a:t>–</a:t>
            </a:r>
            <a:r>
              <a:rPr lang="en-US" dirty="0" err="1"/>
              <a:t>turdagi</a:t>
            </a:r>
            <a:r>
              <a:rPr lang="en-US" dirty="0"/>
              <a:t> </a:t>
            </a:r>
            <a:r>
              <a:rPr lang="en-US" dirty="0" err="1"/>
              <a:t>kremniy</a:t>
            </a:r>
            <a:r>
              <a:rPr lang="en-US" dirty="0"/>
              <a:t>, </a:t>
            </a:r>
            <a:r>
              <a:rPr lang="en-US" dirty="0" err="1"/>
              <a:t>metall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Al, Au, Mo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boshqalar</a:t>
            </a:r>
            <a:r>
              <a:rPr lang="en-US" dirty="0"/>
              <a:t> </a:t>
            </a:r>
            <a:r>
              <a:rPr lang="en-US" dirty="0" err="1"/>
              <a:t>qo‘llaniladi</a:t>
            </a:r>
            <a:r>
              <a:rPr lang="en-US" dirty="0"/>
              <a:t>. Bu </a:t>
            </a:r>
            <a:r>
              <a:rPr lang="en-US" dirty="0" err="1"/>
              <a:t>vaqtda</a:t>
            </a:r>
            <a:r>
              <a:rPr lang="en-US" dirty="0"/>
              <a:t> </a:t>
            </a:r>
            <a:r>
              <a:rPr lang="en-US" dirty="0" err="1"/>
              <a:t>metall</a:t>
            </a:r>
            <a:r>
              <a:rPr lang="en-US" dirty="0"/>
              <a:t> </a:t>
            </a:r>
            <a:r>
              <a:rPr lang="en-US" dirty="0" err="1"/>
              <a:t>chiqish</a:t>
            </a:r>
            <a:r>
              <a:rPr lang="en-US" dirty="0"/>
              <a:t> </a:t>
            </a:r>
            <a:r>
              <a:rPr lang="en-US" dirty="0" err="1"/>
              <a:t>ishi</a:t>
            </a:r>
            <a:r>
              <a:rPr lang="en-US" dirty="0"/>
              <a:t> </a:t>
            </a:r>
            <a:r>
              <a:rPr lang="en-US" dirty="0" err="1"/>
              <a:t>kremniy</a:t>
            </a:r>
            <a:r>
              <a:rPr lang="en-US" dirty="0"/>
              <a:t> </a:t>
            </a:r>
            <a:r>
              <a:rPr lang="en-US" dirty="0" err="1"/>
              <a:t>chiqish</a:t>
            </a:r>
            <a:r>
              <a:rPr lang="en-US" dirty="0"/>
              <a:t> </a:t>
            </a:r>
            <a:r>
              <a:rPr lang="en-US" dirty="0" err="1"/>
              <a:t>ishidan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bo‘lishi</a:t>
            </a:r>
            <a:r>
              <a:rPr lang="en-US" dirty="0"/>
              <a:t> </a:t>
            </a:r>
            <a:r>
              <a:rPr lang="en-US" dirty="0" err="1"/>
              <a:t>talab</a:t>
            </a:r>
            <a:r>
              <a:rPr lang="en-US" dirty="0"/>
              <a:t> </a:t>
            </a:r>
            <a:r>
              <a:rPr lang="en-US" dirty="0" err="1"/>
              <a:t>qilinadi</a:t>
            </a:r>
            <a:r>
              <a:rPr lang="en-US" dirty="0"/>
              <a:t>.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diodlarda</a:t>
            </a:r>
            <a:r>
              <a:rPr lang="en-US" dirty="0"/>
              <a:t> </a:t>
            </a:r>
            <a:r>
              <a:rPr lang="en-US" dirty="0" err="1"/>
              <a:t>diffuziya</a:t>
            </a:r>
            <a:r>
              <a:rPr lang="en-US" dirty="0"/>
              <a:t> </a:t>
            </a:r>
            <a:r>
              <a:rPr lang="en-US" dirty="0" err="1"/>
              <a:t>sig‘imi</a:t>
            </a:r>
            <a:r>
              <a:rPr lang="en-US" dirty="0"/>
              <a:t> </a:t>
            </a:r>
            <a:r>
              <a:rPr lang="en-US" u="sng" dirty="0" err="1">
                <a:hlinkClick r:id="rId2"/>
              </a:rPr>
              <a:t>nolga</a:t>
            </a:r>
            <a:r>
              <a:rPr lang="en-US" u="sng" dirty="0">
                <a:hlinkClick r:id="rId2"/>
              </a:rPr>
              <a:t> </a:t>
            </a:r>
            <a:r>
              <a:rPr lang="en-US" u="sng" dirty="0" err="1">
                <a:hlinkClick r:id="rId2"/>
              </a:rPr>
              <a:t>teng</a:t>
            </a:r>
            <a:r>
              <a:rPr lang="en-US" dirty="0"/>
              <a:t>, </a:t>
            </a:r>
            <a:r>
              <a:rPr lang="en-US" dirty="0" err="1"/>
              <a:t>to‘siq</a:t>
            </a:r>
            <a:r>
              <a:rPr lang="en-US" dirty="0"/>
              <a:t> </a:t>
            </a:r>
            <a:r>
              <a:rPr lang="en-US" dirty="0" err="1"/>
              <a:t>sig‘imi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1 pF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oshmaydi</a:t>
            </a:r>
            <a:r>
              <a:rPr lang="en-US" dirty="0"/>
              <a:t>. </a:t>
            </a:r>
            <a:endParaRPr lang="ru-RU" dirty="0"/>
          </a:p>
          <a:p>
            <a:pPr latinLnBrk="1"/>
            <a:r>
              <a:rPr lang="en-US" b="1" dirty="0" err="1"/>
              <a:t>Stabilitronlar</a:t>
            </a:r>
            <a:r>
              <a:rPr lang="en-US" dirty="0"/>
              <a:t> </a:t>
            </a:r>
            <a:br>
              <a:rPr lang="en-US" dirty="0"/>
            </a:br>
            <a:r>
              <a:rPr lang="en-US" b="1" i="1" dirty="0" err="1"/>
              <a:t>Stabilitron</a:t>
            </a:r>
            <a:r>
              <a:rPr lang="en-US" dirty="0"/>
              <a:t> -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o‘tkazgichli</a:t>
            </a:r>
            <a:r>
              <a:rPr lang="en-US" dirty="0"/>
              <a:t> </a:t>
            </a:r>
            <a:r>
              <a:rPr lang="en-US" dirty="0" err="1"/>
              <a:t>diod</a:t>
            </a:r>
            <a:r>
              <a:rPr lang="en-US" dirty="0"/>
              <a:t> </a:t>
            </a:r>
            <a:r>
              <a:rPr lang="en-US" dirty="0" err="1"/>
              <a:t>bo‘lib</a:t>
            </a:r>
            <a:r>
              <a:rPr lang="en-US" dirty="0"/>
              <a:t>,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ishlash</a:t>
            </a:r>
            <a:r>
              <a:rPr lang="en-US" dirty="0"/>
              <a:t> </a:t>
            </a:r>
            <a:r>
              <a:rPr lang="en-US" dirty="0" err="1"/>
              <a:t>prinsipi</a:t>
            </a:r>
            <a:r>
              <a:rPr lang="en-US" dirty="0"/>
              <a:t> </a:t>
            </a:r>
            <a:r>
              <a:rPr lang="en-US" i="1" dirty="0"/>
              <a:t>r-n</a:t>
            </a:r>
            <a:r>
              <a:rPr lang="en-US" dirty="0"/>
              <a:t> </a:t>
            </a:r>
            <a:r>
              <a:rPr lang="en-US" dirty="0" err="1"/>
              <a:t>o‘tishga</a:t>
            </a:r>
            <a:r>
              <a:rPr lang="en-US" dirty="0"/>
              <a:t> </a:t>
            </a:r>
            <a:r>
              <a:rPr lang="en-US" dirty="0" err="1"/>
              <a:t>teskari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berilganda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teshilish</a:t>
            </a:r>
            <a:r>
              <a:rPr lang="en-US" dirty="0"/>
              <a:t> </a:t>
            </a:r>
            <a:r>
              <a:rPr lang="en-US" dirty="0" err="1"/>
              <a:t>sohasida</a:t>
            </a:r>
            <a:r>
              <a:rPr lang="en-US" dirty="0"/>
              <a:t> </a:t>
            </a:r>
            <a:r>
              <a:rPr lang="en-US" dirty="0" err="1"/>
              <a:t>tokning</a:t>
            </a:r>
            <a:r>
              <a:rPr lang="en-US" dirty="0"/>
              <a:t> </a:t>
            </a:r>
            <a:r>
              <a:rPr lang="en-US" dirty="0" err="1"/>
              <a:t>keskin</a:t>
            </a:r>
            <a:r>
              <a:rPr lang="en-US" dirty="0"/>
              <a:t> </a:t>
            </a:r>
            <a:r>
              <a:rPr lang="en-US" dirty="0" err="1"/>
              <a:t>ortishi</a:t>
            </a:r>
            <a:r>
              <a:rPr lang="en-US" dirty="0"/>
              <a:t> </a:t>
            </a:r>
            <a:r>
              <a:rPr lang="en-US" dirty="0" err="1"/>
              <a:t>kuchlanishning</a:t>
            </a:r>
            <a:r>
              <a:rPr lang="en-US" dirty="0"/>
              <a:t> </a:t>
            </a:r>
            <a:r>
              <a:rPr lang="en-US" dirty="0" err="1"/>
              <a:t>uncha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bo‘lmagan</a:t>
            </a:r>
            <a:r>
              <a:rPr lang="en-US" dirty="0"/>
              <a:t> </a:t>
            </a:r>
            <a:r>
              <a:rPr lang="en-US" dirty="0" err="1"/>
              <a:t>o‘zgarishiga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kelishiga</a:t>
            </a:r>
            <a:r>
              <a:rPr lang="en-US" dirty="0"/>
              <a:t> </a:t>
            </a:r>
            <a:r>
              <a:rPr lang="en-US" dirty="0" err="1"/>
              <a:t>asoslangan</a:t>
            </a:r>
            <a:r>
              <a:rPr lang="en-US" dirty="0"/>
              <a:t>. </a:t>
            </a:r>
            <a:r>
              <a:rPr lang="en-US" dirty="0" err="1"/>
              <a:t>Stabilitron</a:t>
            </a:r>
            <a:r>
              <a:rPr lang="en-US" dirty="0"/>
              <a:t> </a:t>
            </a:r>
            <a:r>
              <a:rPr lang="en-US" dirty="0" err="1"/>
              <a:t>sxemalarda</a:t>
            </a:r>
            <a:r>
              <a:rPr lang="en-US" dirty="0"/>
              <a:t> </a:t>
            </a:r>
            <a:r>
              <a:rPr lang="en-US" dirty="0" err="1"/>
              <a:t>kuchlanishni</a:t>
            </a:r>
            <a:r>
              <a:rPr lang="en-US" dirty="0"/>
              <a:t> </a:t>
            </a:r>
            <a:r>
              <a:rPr lang="en-US" dirty="0" err="1"/>
              <a:t>barqarorlash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ishlatiladi</a:t>
            </a:r>
            <a:r>
              <a:rPr lang="en-US" dirty="0"/>
              <a:t>. </a:t>
            </a:r>
            <a:r>
              <a:rPr lang="en-US" dirty="0" err="1"/>
              <a:t>Stabilitronning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parametri</a:t>
            </a:r>
            <a:r>
              <a:rPr lang="en-US" dirty="0"/>
              <a:t> </a:t>
            </a:r>
            <a:r>
              <a:rPr lang="en-US" dirty="0" err="1"/>
              <a:t>bo‘lib</a:t>
            </a:r>
            <a:r>
              <a:rPr lang="en-US" dirty="0"/>
              <a:t>, </a:t>
            </a:r>
            <a:r>
              <a:rPr lang="en-US" dirty="0" err="1"/>
              <a:t>tokning</a:t>
            </a:r>
            <a:r>
              <a:rPr lang="en-US" dirty="0"/>
              <a:t> </a:t>
            </a:r>
            <a:r>
              <a:rPr lang="en-US" i="1" dirty="0" err="1"/>
              <a:t>I</a:t>
            </a:r>
            <a:r>
              <a:rPr lang="en-US" i="1" baseline="-25000" dirty="0" err="1"/>
              <a:t>ST.min</a:t>
            </a:r>
            <a:r>
              <a:rPr lang="en-US" dirty="0"/>
              <a:t> </a:t>
            </a:r>
            <a:r>
              <a:rPr lang="en-US" dirty="0" err="1"/>
              <a:t>dan</a:t>
            </a:r>
            <a:r>
              <a:rPr lang="en-US" dirty="0"/>
              <a:t> </a:t>
            </a:r>
            <a:r>
              <a:rPr lang="en-US" i="1" dirty="0" err="1"/>
              <a:t>I</a:t>
            </a:r>
            <a:r>
              <a:rPr lang="en-US" i="1" baseline="-25000" dirty="0" err="1"/>
              <a:t>ST.max</a:t>
            </a:r>
            <a:r>
              <a:rPr lang="en-US" dirty="0"/>
              <a:t> </a:t>
            </a:r>
            <a:r>
              <a:rPr lang="en-US" dirty="0" err="1"/>
              <a:t>gacha</a:t>
            </a:r>
            <a:r>
              <a:rPr lang="en-US" dirty="0"/>
              <a:t> </a:t>
            </a:r>
            <a:r>
              <a:rPr lang="en-US" dirty="0" err="1"/>
              <a:t>keng</a:t>
            </a:r>
            <a:r>
              <a:rPr lang="en-US" dirty="0"/>
              <a:t> </a:t>
            </a:r>
            <a:r>
              <a:rPr lang="en-US" dirty="0" err="1"/>
              <a:t>o‘zgarish</a:t>
            </a:r>
            <a:r>
              <a:rPr lang="en-US" dirty="0"/>
              <a:t> </a:t>
            </a:r>
            <a:r>
              <a:rPr lang="en-US" dirty="0" err="1"/>
              <a:t>oralig‘ida</a:t>
            </a:r>
            <a:r>
              <a:rPr lang="en-US" dirty="0"/>
              <a:t> </a:t>
            </a:r>
            <a:r>
              <a:rPr lang="en-US" dirty="0" err="1"/>
              <a:t>barqarorlash</a:t>
            </a:r>
            <a:r>
              <a:rPr lang="en-US" dirty="0"/>
              <a:t> </a:t>
            </a:r>
            <a:r>
              <a:rPr lang="en-US" dirty="0" err="1"/>
              <a:t>kuchlanishi</a:t>
            </a:r>
            <a:r>
              <a:rPr lang="en-US" dirty="0"/>
              <a:t> </a:t>
            </a:r>
            <a:r>
              <a:rPr lang="en-US" i="1" dirty="0"/>
              <a:t>U</a:t>
            </a:r>
            <a:r>
              <a:rPr lang="en-US" i="1" baseline="-25000" dirty="0"/>
              <a:t>ST</a:t>
            </a:r>
            <a:r>
              <a:rPr lang="en-US" dirty="0"/>
              <a:t> </a:t>
            </a:r>
            <a:r>
              <a:rPr lang="en-US" dirty="0" err="1"/>
              <a:t>hisoblanadi</a:t>
            </a:r>
            <a:r>
              <a:rPr lang="en-US" dirty="0"/>
              <a:t> </a:t>
            </a:r>
            <a:r>
              <a:rPr lang="en-US" dirty="0" err="1"/>
              <a:t>Stabilitron</a:t>
            </a:r>
            <a:r>
              <a:rPr lang="en-US" dirty="0"/>
              <a:t> VAX </a:t>
            </a:r>
            <a:r>
              <a:rPr lang="en-US" dirty="0" err="1"/>
              <a:t>sidagi</a:t>
            </a:r>
            <a:r>
              <a:rPr lang="en-US" dirty="0"/>
              <a:t> </a:t>
            </a:r>
            <a:r>
              <a:rPr lang="en-US" dirty="0" err="1"/>
              <a:t>ishchi</a:t>
            </a:r>
            <a:r>
              <a:rPr lang="en-US" dirty="0"/>
              <a:t> </a:t>
            </a:r>
            <a:r>
              <a:rPr lang="en-US" dirty="0" err="1"/>
              <a:t>soha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teshilish</a:t>
            </a:r>
            <a:r>
              <a:rPr lang="en-US" dirty="0"/>
              <a:t> </a:t>
            </a:r>
            <a:r>
              <a:rPr lang="en-US" dirty="0" err="1"/>
              <a:t>sohasida</a:t>
            </a:r>
            <a:r>
              <a:rPr lang="en-US" dirty="0"/>
              <a:t> </a:t>
            </a:r>
            <a:r>
              <a:rPr lang="en-US" dirty="0" err="1"/>
              <a:t>joylashadi</a:t>
            </a:r>
            <a:r>
              <a:rPr lang="en-US" dirty="0"/>
              <a:t>. </a:t>
            </a:r>
            <a:r>
              <a:rPr lang="en-US" dirty="0" err="1"/>
              <a:t>Barqarorlash</a:t>
            </a:r>
            <a:r>
              <a:rPr lang="en-US" dirty="0"/>
              <a:t> </a:t>
            </a:r>
            <a:r>
              <a:rPr lang="en-US" dirty="0" err="1"/>
              <a:t>kuchlanishi</a:t>
            </a:r>
            <a:r>
              <a:rPr lang="en-US" dirty="0"/>
              <a:t> </a:t>
            </a:r>
            <a:r>
              <a:rPr lang="en-US" dirty="0" err="1"/>
              <a:t>diod</a:t>
            </a:r>
            <a:r>
              <a:rPr lang="en-US" dirty="0"/>
              <a:t> </a:t>
            </a:r>
            <a:r>
              <a:rPr lang="en-US" dirty="0" err="1"/>
              <a:t>bazasidagi</a:t>
            </a:r>
            <a:r>
              <a:rPr lang="en-US" dirty="0"/>
              <a:t> </a:t>
            </a:r>
            <a:r>
              <a:rPr lang="en-US" dirty="0" err="1"/>
              <a:t>kiritma</a:t>
            </a:r>
            <a:r>
              <a:rPr lang="en-US" dirty="0"/>
              <a:t> </a:t>
            </a:r>
            <a:r>
              <a:rPr lang="en-US" dirty="0" err="1"/>
              <a:t>konsentratsiyasi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aniqlanadigan</a:t>
            </a:r>
            <a:r>
              <a:rPr lang="en-US" dirty="0"/>
              <a:t> </a:t>
            </a:r>
            <a:r>
              <a:rPr lang="en-US" i="1" dirty="0"/>
              <a:t>r-n</a:t>
            </a:r>
            <a:r>
              <a:rPr lang="en-US" dirty="0"/>
              <a:t> </a:t>
            </a:r>
            <a:r>
              <a:rPr lang="en-US" dirty="0" err="1"/>
              <a:t>o‘tishga</a:t>
            </a:r>
            <a:r>
              <a:rPr lang="en-US" dirty="0"/>
              <a:t> </a:t>
            </a:r>
            <a:r>
              <a:rPr lang="en-US" dirty="0" err="1"/>
              <a:t>bog‘liq</a:t>
            </a:r>
            <a:r>
              <a:rPr lang="en-US" dirty="0"/>
              <a:t>. Agar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konsentratsiyaga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o‘tkazgich</a:t>
            </a:r>
            <a:r>
              <a:rPr lang="en-US" dirty="0"/>
              <a:t> </a:t>
            </a:r>
            <a:r>
              <a:rPr lang="en-US" dirty="0" err="1"/>
              <a:t>qo‘llanilsa</a:t>
            </a:r>
            <a:r>
              <a:rPr lang="en-US" dirty="0"/>
              <a:t>, </a:t>
            </a:r>
            <a:r>
              <a:rPr lang="en-US" u="sng" dirty="0">
                <a:hlinkClick r:id="rId3"/>
              </a:rPr>
              <a:t>u </a:t>
            </a:r>
            <a:r>
              <a:rPr lang="en-US" u="sng" dirty="0" err="1">
                <a:hlinkClick r:id="rId3"/>
              </a:rPr>
              <a:t>holda</a:t>
            </a:r>
            <a:r>
              <a:rPr lang="en-US" dirty="0">
                <a:hlinkClick r:id="rId3"/>
              </a:rPr>
              <a:t> </a:t>
            </a:r>
            <a:r>
              <a:rPr lang="en-US" i="1" dirty="0"/>
              <a:t>r-n</a:t>
            </a:r>
            <a:r>
              <a:rPr lang="en-US" dirty="0"/>
              <a:t> </a:t>
            </a:r>
            <a:r>
              <a:rPr lang="en-US" dirty="0" err="1"/>
              <a:t>o‘tish</a:t>
            </a:r>
            <a:r>
              <a:rPr lang="en-US" dirty="0"/>
              <a:t> tor </a:t>
            </a:r>
            <a:r>
              <a:rPr lang="en-US" dirty="0" err="1"/>
              <a:t>bo‘ladi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tunnel </a:t>
            </a:r>
            <a:r>
              <a:rPr lang="en-US" dirty="0" err="1"/>
              <a:t>teshilish</a:t>
            </a:r>
            <a:r>
              <a:rPr lang="en-US" dirty="0"/>
              <a:t> </a:t>
            </a:r>
            <a:r>
              <a:rPr lang="en-US" dirty="0" err="1"/>
              <a:t>kuzatiladi</a:t>
            </a:r>
            <a:r>
              <a:rPr lang="en-US" dirty="0"/>
              <a:t>. </a:t>
            </a:r>
            <a:r>
              <a:rPr lang="en-US" i="1" dirty="0"/>
              <a:t>U</a:t>
            </a:r>
            <a:r>
              <a:rPr lang="en-US" i="1" baseline="-25000" dirty="0"/>
              <a:t>ST</a:t>
            </a:r>
            <a:r>
              <a:rPr lang="en-US" dirty="0"/>
              <a:t> </a:t>
            </a:r>
            <a:r>
              <a:rPr lang="en-US" dirty="0" err="1"/>
              <a:t>ishchi</a:t>
            </a:r>
            <a:r>
              <a:rPr lang="en-US" dirty="0"/>
              <a:t> </a:t>
            </a:r>
            <a:r>
              <a:rPr lang="en-US" dirty="0" err="1"/>
              <a:t>kuchlanishi</a:t>
            </a:r>
            <a:r>
              <a:rPr lang="en-US" dirty="0"/>
              <a:t> 3-4 V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oshmaydi</a:t>
            </a:r>
            <a:r>
              <a:rPr lang="en-US" dirty="0"/>
              <a:t>.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voltli</a:t>
            </a:r>
            <a:r>
              <a:rPr lang="en-US" dirty="0"/>
              <a:t> </a:t>
            </a:r>
            <a:r>
              <a:rPr lang="en-US" dirty="0" err="1"/>
              <a:t>stabilitronlar</a:t>
            </a:r>
            <a:r>
              <a:rPr lang="en-US" dirty="0"/>
              <a:t> </a:t>
            </a:r>
            <a:r>
              <a:rPr lang="en-US" dirty="0" err="1"/>
              <a:t>keng</a:t>
            </a:r>
            <a:r>
              <a:rPr lang="en-US" dirty="0"/>
              <a:t> </a:t>
            </a:r>
            <a:r>
              <a:rPr lang="en-US" i="1" dirty="0"/>
              <a:t>r-n</a:t>
            </a:r>
            <a:r>
              <a:rPr lang="en-US" dirty="0"/>
              <a:t> </a:t>
            </a:r>
            <a:r>
              <a:rPr lang="en-US" dirty="0" err="1"/>
              <a:t>o‘tishga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bo‘lishi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, </a:t>
            </a:r>
            <a:r>
              <a:rPr lang="en-US" dirty="0" err="1"/>
              <a:t>shuning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kuchsiz</a:t>
            </a:r>
            <a:r>
              <a:rPr lang="en-US" dirty="0"/>
              <a:t> </a:t>
            </a:r>
            <a:r>
              <a:rPr lang="en-US" dirty="0" err="1"/>
              <a:t>legirlangan</a:t>
            </a:r>
            <a:r>
              <a:rPr lang="en-US" dirty="0"/>
              <a:t> </a:t>
            </a:r>
            <a:r>
              <a:rPr lang="en-US" dirty="0" err="1"/>
              <a:t>kremniy</a:t>
            </a:r>
            <a:r>
              <a:rPr lang="en-US" dirty="0"/>
              <a:t> </a:t>
            </a:r>
            <a:r>
              <a:rPr lang="en-US" dirty="0" err="1"/>
              <a:t>asosida</a:t>
            </a:r>
            <a:r>
              <a:rPr lang="en-US" dirty="0"/>
              <a:t> </a:t>
            </a:r>
            <a:r>
              <a:rPr lang="en-US" dirty="0" err="1"/>
              <a:t>yasaladilar</a:t>
            </a:r>
            <a:r>
              <a:rPr lang="en-US" dirty="0"/>
              <a:t>. </a:t>
            </a:r>
            <a:r>
              <a:rPr lang="en-US" dirty="0" err="1"/>
              <a:t>Ularda</a:t>
            </a:r>
            <a:r>
              <a:rPr lang="en-US" dirty="0"/>
              <a:t> </a:t>
            </a:r>
            <a:r>
              <a:rPr lang="en-US" dirty="0" err="1"/>
              <a:t>ko‘chkisimon</a:t>
            </a:r>
            <a:r>
              <a:rPr lang="en-US" dirty="0"/>
              <a:t> </a:t>
            </a:r>
            <a:r>
              <a:rPr lang="en-US" dirty="0" err="1"/>
              <a:t>teshilish</a:t>
            </a:r>
            <a:r>
              <a:rPr lang="en-US" dirty="0"/>
              <a:t> </a:t>
            </a:r>
            <a:r>
              <a:rPr lang="en-US" dirty="0" err="1"/>
              <a:t>sodir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, </a:t>
            </a:r>
            <a:r>
              <a:rPr lang="en-US" dirty="0" err="1"/>
              <a:t>barqarorlash</a:t>
            </a:r>
            <a:r>
              <a:rPr lang="en-US" dirty="0"/>
              <a:t> </a:t>
            </a:r>
            <a:r>
              <a:rPr lang="en-US" dirty="0" err="1"/>
              <a:t>kuchlanishi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7 V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ortmaydi</a:t>
            </a:r>
            <a:r>
              <a:rPr lang="en-US" dirty="0"/>
              <a:t>. </a:t>
            </a:r>
            <a:r>
              <a:rPr lang="en-US" i="1" dirty="0"/>
              <a:t>U</a:t>
            </a:r>
            <a:r>
              <a:rPr lang="en-US" i="1" baseline="-25000" dirty="0"/>
              <a:t>ST</a:t>
            </a:r>
            <a:r>
              <a:rPr lang="en-US" dirty="0"/>
              <a:t> 3 </a:t>
            </a:r>
            <a:r>
              <a:rPr lang="en-US" dirty="0" err="1"/>
              <a:t>dan</a:t>
            </a:r>
            <a:r>
              <a:rPr lang="en-US" dirty="0"/>
              <a:t> 7 V </a:t>
            </a:r>
            <a:r>
              <a:rPr lang="en-US" dirty="0" err="1"/>
              <a:t>gacha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oraliqda</a:t>
            </a:r>
            <a:r>
              <a:rPr lang="en-US" dirty="0"/>
              <a:t> </a:t>
            </a:r>
            <a:r>
              <a:rPr lang="en-US" dirty="0" err="1"/>
              <a:t>teshilishning</a:t>
            </a:r>
            <a:r>
              <a:rPr lang="en-US" dirty="0"/>
              <a:t> </a:t>
            </a:r>
            <a:r>
              <a:rPr lang="en-US" dirty="0" err="1"/>
              <a:t>ikkala</a:t>
            </a:r>
            <a:r>
              <a:rPr lang="en-US" dirty="0"/>
              <a:t> </a:t>
            </a:r>
            <a:r>
              <a:rPr lang="en-US" dirty="0" err="1"/>
              <a:t>mexanizmi</a:t>
            </a:r>
            <a:r>
              <a:rPr lang="en-US" dirty="0"/>
              <a:t> </a:t>
            </a:r>
            <a:r>
              <a:rPr lang="en-US" dirty="0" err="1"/>
              <a:t>ishlaydi</a:t>
            </a:r>
            <a:r>
              <a:rPr lang="en-US" dirty="0"/>
              <a:t>. </a:t>
            </a:r>
            <a:r>
              <a:rPr lang="en-US" dirty="0" err="1"/>
              <a:t>Sanoatda</a:t>
            </a:r>
            <a:r>
              <a:rPr lang="en-US" dirty="0"/>
              <a:t> </a:t>
            </a:r>
            <a:r>
              <a:rPr lang="en-US" dirty="0" err="1"/>
              <a:t>barqarorlash</a:t>
            </a:r>
            <a:r>
              <a:rPr lang="en-US" dirty="0"/>
              <a:t> </a:t>
            </a:r>
            <a:r>
              <a:rPr lang="en-US" dirty="0" err="1"/>
              <a:t>kuchlanishi</a:t>
            </a:r>
            <a:r>
              <a:rPr lang="en-US" dirty="0"/>
              <a:t> 3 </a:t>
            </a:r>
            <a:r>
              <a:rPr lang="en-US" dirty="0" err="1"/>
              <a:t>dan</a:t>
            </a:r>
            <a:r>
              <a:rPr lang="en-US" dirty="0"/>
              <a:t> 400 V </a:t>
            </a:r>
            <a:r>
              <a:rPr lang="en-US" dirty="0" err="1"/>
              <a:t>gacha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stabilitronlar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chiqariladi</a:t>
            </a:r>
            <a:r>
              <a:rPr lang="en-US" dirty="0"/>
              <a:t>.. </a:t>
            </a:r>
            <a:br>
              <a:rPr lang="en-US" dirty="0"/>
            </a:br>
            <a:r>
              <a:rPr lang="en-US" dirty="0" err="1"/>
              <a:t>Stabilitronning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teshilish</a:t>
            </a:r>
            <a:r>
              <a:rPr lang="en-US" dirty="0"/>
              <a:t> </a:t>
            </a:r>
            <a:r>
              <a:rPr lang="en-US" dirty="0" err="1"/>
              <a:t>sohasidagi</a:t>
            </a:r>
            <a:r>
              <a:rPr lang="en-US" dirty="0"/>
              <a:t> </a:t>
            </a:r>
            <a:r>
              <a:rPr lang="en-US" dirty="0" err="1"/>
              <a:t>differensial</a:t>
            </a:r>
            <a:r>
              <a:rPr lang="en-US" dirty="0"/>
              <a:t> </a:t>
            </a:r>
            <a:r>
              <a:rPr lang="en-US" dirty="0" err="1"/>
              <a:t>qarshiligi</a:t>
            </a:r>
            <a:r>
              <a:rPr lang="en-US" dirty="0"/>
              <a:t> </a:t>
            </a:r>
            <a:r>
              <a:rPr lang="en-US" i="1" dirty="0" err="1"/>
              <a:t>r</a:t>
            </a:r>
            <a:r>
              <a:rPr lang="en-US" i="1" baseline="-25000" dirty="0" err="1"/>
              <a:t>D</a:t>
            </a:r>
            <a:r>
              <a:rPr lang="en-US" dirty="0"/>
              <a:t> </a:t>
            </a:r>
            <a:r>
              <a:rPr lang="en-US" dirty="0" err="1"/>
              <a:t>barqarorlash</a:t>
            </a:r>
            <a:r>
              <a:rPr lang="en-US" dirty="0"/>
              <a:t> </a:t>
            </a:r>
            <a:r>
              <a:rPr lang="en-US" dirty="0" err="1"/>
              <a:t>darajasini</a:t>
            </a:r>
            <a:r>
              <a:rPr lang="en-US" dirty="0"/>
              <a:t> </a:t>
            </a:r>
            <a:r>
              <a:rPr lang="en-US" dirty="0" err="1"/>
              <a:t>xarakterlaydi</a:t>
            </a:r>
            <a:r>
              <a:rPr lang="en-US" dirty="0"/>
              <a:t>. Bu </a:t>
            </a:r>
            <a:r>
              <a:rPr lang="en-US" dirty="0" err="1"/>
              <a:t>qarshilik</a:t>
            </a:r>
            <a:r>
              <a:rPr lang="en-US" dirty="0"/>
              <a:t> </a:t>
            </a:r>
            <a:r>
              <a:rPr lang="en-US" dirty="0" err="1"/>
              <a:t>qiymati</a:t>
            </a:r>
            <a:r>
              <a:rPr lang="en-US" dirty="0"/>
              <a:t> </a:t>
            </a:r>
            <a:r>
              <a:rPr lang="en-US" dirty="0" err="1"/>
              <a:t>dioddagi</a:t>
            </a:r>
            <a:r>
              <a:rPr lang="en-US" dirty="0"/>
              <a:t> </a:t>
            </a:r>
            <a:r>
              <a:rPr lang="en-US" dirty="0" err="1"/>
              <a:t>kichik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o‘zgarishi</a:t>
            </a:r>
            <a:r>
              <a:rPr lang="en-US" dirty="0"/>
              <a:t> </a:t>
            </a:r>
            <a:r>
              <a:rPr lang="en-US" dirty="0" err="1"/>
              <a:t>qiymatining</a:t>
            </a:r>
            <a:r>
              <a:rPr lang="en-US" dirty="0"/>
              <a:t> </a:t>
            </a:r>
            <a:r>
              <a:rPr lang="en-US" dirty="0" err="1"/>
              <a:t>diod</a:t>
            </a:r>
            <a:r>
              <a:rPr lang="en-US" dirty="0"/>
              <a:t> </a:t>
            </a:r>
            <a:r>
              <a:rPr lang="en-US" dirty="0" err="1"/>
              <a:t>toki</a:t>
            </a:r>
            <a:r>
              <a:rPr lang="en-US" dirty="0"/>
              <a:t> </a:t>
            </a:r>
            <a:r>
              <a:rPr lang="en-US" dirty="0" err="1"/>
              <a:t>o‘zgarishiga</a:t>
            </a:r>
            <a:r>
              <a:rPr lang="en-US" dirty="0"/>
              <a:t> </a:t>
            </a:r>
            <a:r>
              <a:rPr lang="en-US" dirty="0" err="1"/>
              <a:t>nisbati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aniqlanadi</a:t>
            </a:r>
            <a:r>
              <a:rPr lang="en-US" dirty="0"/>
              <a:t> (3</a:t>
            </a:r>
            <a:r>
              <a:rPr lang="en-US" i="1" dirty="0"/>
              <a:t>a</a:t>
            </a:r>
            <a:r>
              <a:rPr lang="en-US" dirty="0"/>
              <a:t>- </a:t>
            </a:r>
            <a:r>
              <a:rPr lang="en-US" dirty="0" err="1"/>
              <a:t>rasm</a:t>
            </a:r>
            <a:r>
              <a:rPr lang="en-US" dirty="0"/>
              <a:t>). </a:t>
            </a:r>
            <a:r>
              <a:rPr lang="en-US" i="1" dirty="0" err="1"/>
              <a:t>r</a:t>
            </a:r>
            <a:r>
              <a:rPr lang="en-US" i="1" baseline="-25000" dirty="0" err="1"/>
              <a:t>D</a:t>
            </a:r>
            <a:r>
              <a:rPr lang="en-US" dirty="0"/>
              <a:t> </a:t>
            </a:r>
            <a:r>
              <a:rPr lang="en-US" dirty="0" err="1"/>
              <a:t>qiymati</a:t>
            </a:r>
            <a:r>
              <a:rPr lang="en-US" dirty="0"/>
              <a:t> </a:t>
            </a:r>
            <a:r>
              <a:rPr lang="en-US" dirty="0" err="1"/>
              <a:t>qancha</a:t>
            </a:r>
            <a:r>
              <a:rPr lang="en-US" dirty="0"/>
              <a:t> </a:t>
            </a:r>
            <a:r>
              <a:rPr lang="en-US" dirty="0" err="1"/>
              <a:t>kichik</a:t>
            </a:r>
            <a:r>
              <a:rPr lang="en-US" dirty="0"/>
              <a:t> </a:t>
            </a:r>
            <a:r>
              <a:rPr lang="en-US" dirty="0" err="1"/>
              <a:t>bo‘lsa</a:t>
            </a:r>
            <a:r>
              <a:rPr lang="en-US" dirty="0"/>
              <a:t>, </a:t>
            </a:r>
            <a:r>
              <a:rPr lang="en-US" dirty="0" err="1"/>
              <a:t>barqarorlash</a:t>
            </a:r>
            <a:r>
              <a:rPr lang="en-US" dirty="0"/>
              <a:t> </a:t>
            </a:r>
            <a:r>
              <a:rPr lang="en-US" dirty="0" err="1"/>
              <a:t>shuncha</a:t>
            </a:r>
            <a:r>
              <a:rPr lang="en-US" dirty="0"/>
              <a:t> </a:t>
            </a:r>
            <a:r>
              <a:rPr lang="en-US" dirty="0" err="1"/>
              <a:t>yaxshi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 </a:t>
            </a:r>
            <a:br>
              <a:rPr lang="en-US" dirty="0"/>
            </a:br>
            <a:r>
              <a:rPr lang="en-US" dirty="0" err="1"/>
              <a:t>Stabilitronning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parametri</a:t>
            </a:r>
            <a:r>
              <a:rPr lang="en-US" dirty="0"/>
              <a:t> </a:t>
            </a:r>
            <a:r>
              <a:rPr lang="en-US" dirty="0" err="1"/>
              <a:t>bo‘lib</a:t>
            </a:r>
            <a:r>
              <a:rPr lang="en-US" dirty="0"/>
              <a:t> </a:t>
            </a:r>
            <a:r>
              <a:rPr lang="en-US" dirty="0" err="1"/>
              <a:t>barqarorlash</a:t>
            </a:r>
            <a:r>
              <a:rPr lang="en-US" dirty="0"/>
              <a:t> </a:t>
            </a:r>
            <a:r>
              <a:rPr lang="en-US" dirty="0" err="1"/>
              <a:t>kuchlanishining</a:t>
            </a:r>
            <a:r>
              <a:rPr lang="en-US" dirty="0"/>
              <a:t> </a:t>
            </a:r>
            <a:r>
              <a:rPr lang="en-US" dirty="0" err="1"/>
              <a:t>temperatura</a:t>
            </a:r>
            <a:r>
              <a:rPr lang="en-US" dirty="0"/>
              <a:t> </a:t>
            </a:r>
            <a:r>
              <a:rPr lang="en-US" dirty="0" err="1"/>
              <a:t>koeffisienti</a:t>
            </a:r>
            <a:r>
              <a:rPr lang="en-US" dirty="0"/>
              <a:t> (KTK) </a:t>
            </a:r>
            <a:r>
              <a:rPr lang="en-US" dirty="0" err="1"/>
              <a:t>hisoblanadi</a:t>
            </a:r>
            <a:r>
              <a:rPr lang="en-US" dirty="0"/>
              <a:t>. KTK –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temperatura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gradusga</a:t>
            </a:r>
            <a:r>
              <a:rPr lang="en-US" dirty="0"/>
              <a:t> </a:t>
            </a:r>
            <a:r>
              <a:rPr lang="en-US" dirty="0" err="1"/>
              <a:t>o‘zgarganda</a:t>
            </a:r>
            <a:r>
              <a:rPr lang="en-US" dirty="0"/>
              <a:t> </a:t>
            </a:r>
            <a:r>
              <a:rPr lang="en-US" dirty="0" err="1"/>
              <a:t>barqarorlash</a:t>
            </a:r>
            <a:r>
              <a:rPr lang="en-US" dirty="0"/>
              <a:t> </a:t>
            </a:r>
            <a:r>
              <a:rPr lang="en-US" dirty="0" err="1"/>
              <a:t>kuchlanishining</a:t>
            </a:r>
            <a:r>
              <a:rPr lang="en-US" dirty="0"/>
              <a:t> </a:t>
            </a:r>
            <a:r>
              <a:rPr lang="en-US" dirty="0" err="1"/>
              <a:t>nisbiy</a:t>
            </a:r>
            <a:r>
              <a:rPr lang="en-US" dirty="0"/>
              <a:t> </a:t>
            </a:r>
            <a:r>
              <a:rPr lang="en-US" dirty="0" err="1"/>
              <a:t>o‘zgarishi</a:t>
            </a:r>
            <a:r>
              <a:rPr lang="en-US" dirty="0"/>
              <a:t>. </a:t>
            </a:r>
            <a:r>
              <a:rPr lang="en-US" dirty="0" err="1"/>
              <a:t>Ko‘chkisimon</a:t>
            </a:r>
            <a:r>
              <a:rPr lang="en-US" dirty="0"/>
              <a:t> </a:t>
            </a:r>
            <a:r>
              <a:rPr lang="en-US" dirty="0" err="1"/>
              <a:t>teshilish</a:t>
            </a:r>
            <a:r>
              <a:rPr lang="en-US" dirty="0"/>
              <a:t> </a:t>
            </a:r>
            <a:r>
              <a:rPr lang="en-US" dirty="0" err="1"/>
              <a:t>kuzatiladigan</a:t>
            </a:r>
            <a:r>
              <a:rPr lang="en-US" dirty="0"/>
              <a:t> </a:t>
            </a:r>
            <a:r>
              <a:rPr lang="en-US" dirty="0" err="1"/>
              <a:t>kichik</a:t>
            </a:r>
            <a:r>
              <a:rPr lang="en-US" dirty="0"/>
              <a:t> </a:t>
            </a:r>
            <a:r>
              <a:rPr lang="en-US" dirty="0" err="1"/>
              <a:t>voltli</a:t>
            </a:r>
            <a:r>
              <a:rPr lang="en-US" dirty="0"/>
              <a:t> </a:t>
            </a:r>
            <a:r>
              <a:rPr lang="en-US" dirty="0" err="1"/>
              <a:t>stabilitronlar</a:t>
            </a:r>
            <a:r>
              <a:rPr lang="en-US" dirty="0"/>
              <a:t> </a:t>
            </a:r>
            <a:r>
              <a:rPr lang="en-US" dirty="0" err="1"/>
              <a:t>odatda</a:t>
            </a:r>
            <a:r>
              <a:rPr lang="en-US" dirty="0"/>
              <a:t> </a:t>
            </a:r>
            <a:r>
              <a:rPr lang="en-US" dirty="0" err="1"/>
              <a:t>musbat</a:t>
            </a:r>
            <a:r>
              <a:rPr lang="en-US" dirty="0"/>
              <a:t> </a:t>
            </a:r>
            <a:r>
              <a:rPr lang="en-US" dirty="0" err="1"/>
              <a:t>KTKga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. KTK </a:t>
            </a:r>
            <a:r>
              <a:rPr lang="en-US" dirty="0" err="1"/>
              <a:t>qiymati</a:t>
            </a:r>
            <a:r>
              <a:rPr lang="en-US" dirty="0"/>
              <a:t> </a:t>
            </a:r>
            <a:r>
              <a:rPr lang="en-US" dirty="0" err="1"/>
              <a:t>odatda</a:t>
            </a:r>
            <a:r>
              <a:rPr lang="en-US" dirty="0"/>
              <a:t> 0,2 -0,4 % /grad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oshmaydi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4507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Stabilitronning</a:t>
            </a:r>
            <a:r>
              <a:rPr lang="en-US" dirty="0">
                <a:effectLst/>
              </a:rPr>
              <a:t> VAX</a:t>
            </a:r>
            <a:endParaRPr lang="ru-RU" dirty="0"/>
          </a:p>
        </p:txBody>
      </p:sp>
      <p:pic>
        <p:nvPicPr>
          <p:cNvPr id="4" name="Объект 3" descr="987_html_4d337cdd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268760"/>
            <a:ext cx="8352928" cy="417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987_html_m4bd746a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839816"/>
            <a:ext cx="1512168" cy="829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987_html_m2bbb6568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29738" y="5839817"/>
            <a:ext cx="1586478" cy="829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15710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Fotodiodning</a:t>
            </a:r>
            <a:r>
              <a:rPr lang="en-US" dirty="0">
                <a:effectLst/>
              </a:rPr>
              <a:t> VAX</a:t>
            </a:r>
            <a:endParaRPr lang="ru-RU" dirty="0"/>
          </a:p>
        </p:txBody>
      </p:sp>
      <p:pic>
        <p:nvPicPr>
          <p:cNvPr id="4" name="Объект 3" descr="987_html_m2fa13654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7544" y="1412776"/>
            <a:ext cx="8280920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4736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987_html_m4a8131f5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9512" y="404664"/>
            <a:ext cx="8712968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82727" y="4437112"/>
            <a:ext cx="87129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yorug‘lik</a:t>
            </a:r>
            <a:r>
              <a:rPr lang="en-US" dirty="0"/>
              <a:t> </a:t>
            </a:r>
            <a:r>
              <a:rPr lang="en-US" dirty="0" err="1"/>
              <a:t>diodi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fotodiod</a:t>
            </a:r>
            <a:r>
              <a:rPr lang="en-US" dirty="0"/>
              <a:t> (a), </a:t>
            </a:r>
            <a:r>
              <a:rPr lang="en-US" dirty="0" err="1"/>
              <a:t>fototranzistor</a:t>
            </a:r>
            <a:r>
              <a:rPr lang="en-US" dirty="0"/>
              <a:t> (b), </a:t>
            </a:r>
            <a:r>
              <a:rPr lang="en-US" dirty="0" err="1"/>
              <a:t>fototiristor</a:t>
            </a:r>
            <a:r>
              <a:rPr lang="en-US" dirty="0"/>
              <a:t> (v), </a:t>
            </a:r>
            <a:r>
              <a:rPr lang="en-US" dirty="0" err="1"/>
              <a:t>fotorezistor</a:t>
            </a:r>
            <a:r>
              <a:rPr lang="en-US" dirty="0"/>
              <a:t> (g)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tashkil</a:t>
            </a:r>
            <a:r>
              <a:rPr lang="en-US" dirty="0"/>
              <a:t> </a:t>
            </a:r>
            <a:r>
              <a:rPr lang="en-US" dirty="0" err="1"/>
              <a:t>topgan</a:t>
            </a:r>
            <a:r>
              <a:rPr lang="en-US" dirty="0"/>
              <a:t> </a:t>
            </a:r>
            <a:r>
              <a:rPr lang="en-US" dirty="0" err="1"/>
              <a:t>optoparalar</a:t>
            </a:r>
            <a:r>
              <a:rPr lang="en-US" dirty="0"/>
              <a:t> </a:t>
            </a:r>
            <a:r>
              <a:rPr lang="en-US" dirty="0" err="1"/>
              <a:t>keltirilgan</a:t>
            </a:r>
            <a:r>
              <a:rPr lang="en-US" dirty="0"/>
              <a:t>. </a:t>
            </a:r>
            <a:r>
              <a:rPr lang="en-US" dirty="0" err="1"/>
              <a:t>Optoparalar</a:t>
            </a:r>
            <a:r>
              <a:rPr lang="en-US" dirty="0"/>
              <a:t> </a:t>
            </a:r>
            <a:r>
              <a:rPr lang="en-US" dirty="0" err="1"/>
              <a:t>raqamli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impuls</a:t>
            </a:r>
            <a:r>
              <a:rPr lang="en-US" dirty="0"/>
              <a:t> </a:t>
            </a:r>
            <a:r>
              <a:rPr lang="en-US" dirty="0" err="1"/>
              <a:t>qurilmalar</a:t>
            </a:r>
            <a:r>
              <a:rPr lang="en-US" dirty="0"/>
              <a:t>, analog </a:t>
            </a:r>
            <a:r>
              <a:rPr lang="en-US" dirty="0" err="1"/>
              <a:t>signallarni</a:t>
            </a:r>
            <a:r>
              <a:rPr lang="en-US" dirty="0"/>
              <a:t> </a:t>
            </a:r>
            <a:r>
              <a:rPr lang="en-US" dirty="0" err="1"/>
              <a:t>uzatish</a:t>
            </a:r>
            <a:r>
              <a:rPr lang="en-US" dirty="0"/>
              <a:t> </a:t>
            </a:r>
            <a:r>
              <a:rPr lang="en-US" dirty="0" err="1"/>
              <a:t>qurilmalari</a:t>
            </a:r>
            <a:r>
              <a:rPr lang="en-US" dirty="0"/>
              <a:t>,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voltli</a:t>
            </a:r>
            <a:r>
              <a:rPr lang="en-US" dirty="0"/>
              <a:t> </a:t>
            </a:r>
            <a:r>
              <a:rPr lang="en-US" dirty="0" err="1"/>
              <a:t>manbalarni</a:t>
            </a:r>
            <a:r>
              <a:rPr lang="en-US" dirty="0"/>
              <a:t> </a:t>
            </a:r>
            <a:r>
              <a:rPr lang="en-US" dirty="0" err="1"/>
              <a:t>kontaktsiz</a:t>
            </a:r>
            <a:r>
              <a:rPr lang="en-US" dirty="0"/>
              <a:t> </a:t>
            </a:r>
            <a:r>
              <a:rPr lang="en-US" dirty="0" err="1"/>
              <a:t>boshqarish</a:t>
            </a:r>
            <a:r>
              <a:rPr lang="en-US" dirty="0"/>
              <a:t> </a:t>
            </a:r>
            <a:r>
              <a:rPr lang="en-US" dirty="0" err="1"/>
              <a:t>avtomatik</a:t>
            </a:r>
            <a:r>
              <a:rPr lang="en-US" dirty="0"/>
              <a:t> </a:t>
            </a:r>
            <a:r>
              <a:rPr lang="en-US" dirty="0" err="1"/>
              <a:t>tizimlari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boshqalarda</a:t>
            </a:r>
            <a:r>
              <a:rPr lang="en-US" dirty="0"/>
              <a:t> </a:t>
            </a:r>
            <a:r>
              <a:rPr lang="en-US" dirty="0" err="1"/>
              <a:t>ajratuvchi</a:t>
            </a:r>
            <a:r>
              <a:rPr lang="en-US" dirty="0"/>
              <a:t> element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qo‘llaniladi</a:t>
            </a:r>
            <a:r>
              <a:rPr lang="en-US" dirty="0"/>
              <a:t>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37957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</TotalTime>
  <Words>114</Words>
  <Application>Microsoft Office PowerPoint</Application>
  <PresentationFormat>Экран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diod</vt:lpstr>
      <vt:lpstr>Diod                  Yarim o’tkazgichlar elektr maydon ta’sirida</vt:lpstr>
      <vt:lpstr>Презентация PowerPoint</vt:lpstr>
      <vt:lpstr>Презентация PowerPoint</vt:lpstr>
      <vt:lpstr>Stabilitronning VAX</vt:lpstr>
      <vt:lpstr>Fotodiodning VAX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diod</dc:title>
  <dc:creator>Elektrik</dc:creator>
  <cp:lastModifiedBy>Elektrik</cp:lastModifiedBy>
  <cp:revision>2</cp:revision>
  <dcterms:created xsi:type="dcterms:W3CDTF">2023-07-18T05:34:24Z</dcterms:created>
  <dcterms:modified xsi:type="dcterms:W3CDTF">2023-07-18T05:46:26Z</dcterms:modified>
</cp:coreProperties>
</file>