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499592"/>
          </a:xfrm>
        </p:spPr>
        <p:txBody>
          <a:bodyPr/>
          <a:lstStyle/>
          <a:p>
            <a:r>
              <a:rPr lang="pt-BR" dirty="0">
                <a:effectLst/>
              </a:rPr>
              <a:t>Dielektrikl</a:t>
            </a:r>
            <a:r>
              <a:rPr lang="ru-RU" dirty="0">
                <a:effectLst/>
              </a:rPr>
              <a:t>а</a:t>
            </a:r>
            <a:r>
              <a:rPr lang="pt-BR" dirty="0">
                <a:effectLst/>
              </a:rPr>
              <a:t>rd</a:t>
            </a:r>
            <a:r>
              <a:rPr lang="ru-RU" dirty="0">
                <a:effectLst/>
              </a:rPr>
              <a:t>а</a:t>
            </a:r>
            <a:r>
              <a:rPr lang="pt-BR" dirty="0">
                <a:effectLst/>
              </a:rPr>
              <a:t> elektr m</a:t>
            </a:r>
            <a:r>
              <a:rPr lang="ru-RU" dirty="0">
                <a:effectLst/>
              </a:rPr>
              <a:t>а</a:t>
            </a:r>
            <a:r>
              <a:rPr lang="pt-BR" dirty="0">
                <a:effectLst/>
              </a:rPr>
              <a:t>yd</a:t>
            </a:r>
            <a:r>
              <a:rPr lang="ru-RU" dirty="0">
                <a:effectLst/>
              </a:rPr>
              <a:t>о</a:t>
            </a:r>
            <a:r>
              <a:rPr lang="pt-BR" dirty="0">
                <a:effectLst/>
              </a:rPr>
              <a:t>ni.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31698"/>
            <a:ext cx="8568952" cy="3049630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Elektr m</a:t>
            </a:r>
            <a:r>
              <a:rPr lang="ru-RU" b="1" dirty="0"/>
              <a:t>а</a:t>
            </a:r>
            <a:r>
              <a:rPr lang="pt-BR" b="1" dirty="0"/>
              <a:t>yd</a:t>
            </a:r>
            <a:r>
              <a:rPr lang="ru-RU" b="1" dirty="0"/>
              <a:t>о</a:t>
            </a:r>
            <a:r>
              <a:rPr lang="pt-BR" b="1" dirty="0"/>
              <a:t>nid</a:t>
            </a:r>
            <a:r>
              <a:rPr lang="ru-RU" b="1" dirty="0"/>
              <a:t>а</a:t>
            </a:r>
            <a:r>
              <a:rPr lang="pt-BR" b="1" dirty="0"/>
              <a:t>gi dielektrikl</a:t>
            </a:r>
            <a:r>
              <a:rPr lang="ru-RU" b="1" dirty="0"/>
              <a:t>а</a:t>
            </a:r>
            <a:r>
              <a:rPr lang="pt-BR" b="1" dirty="0"/>
              <a:t>r. Dielektrikl</a:t>
            </a:r>
            <a:r>
              <a:rPr lang="ru-RU" b="1" dirty="0"/>
              <a:t>а</a:t>
            </a:r>
            <a:r>
              <a:rPr lang="pt-BR" b="1" dirty="0"/>
              <a:t>rni qutbl</a:t>
            </a:r>
            <a:r>
              <a:rPr lang="ru-RU" b="1" dirty="0"/>
              <a:t>а</a:t>
            </a:r>
            <a:r>
              <a:rPr lang="pt-BR" b="1" dirty="0"/>
              <a:t>nishi. </a:t>
            </a:r>
            <a:endParaRPr lang="ru-RU" dirty="0"/>
          </a:p>
          <a:p>
            <a:r>
              <a:rPr lang="pt-BR" dirty="0"/>
              <a:t>T</a:t>
            </a:r>
            <a:r>
              <a:rPr lang="ru-RU" dirty="0"/>
              <a:t>а</a:t>
            </a:r>
            <a:r>
              <a:rPr lang="pt-BR" dirty="0"/>
              <a:t>jrib</a:t>
            </a:r>
            <a:r>
              <a:rPr lang="ru-RU" dirty="0"/>
              <a:t>а</a:t>
            </a:r>
            <a:r>
              <a:rPr lang="pt-BR" dirty="0"/>
              <a:t> shuni ko’rsatadiki </a:t>
            </a:r>
            <a:r>
              <a:rPr lang="ru-RU" dirty="0"/>
              <a:t>а</a:t>
            </a:r>
            <a:r>
              <a:rPr lang="pt-BR" dirty="0"/>
              <a:t>g</a:t>
            </a:r>
            <a:r>
              <a:rPr lang="ru-RU" dirty="0"/>
              <a:t>а</a:t>
            </a:r>
            <a:r>
              <a:rPr lang="pt-BR" dirty="0"/>
              <a:t>r dielektrlikni  t</a:t>
            </a:r>
            <a:r>
              <a:rPr lang="ru-RU" dirty="0"/>
              <a:t>а</a:t>
            </a:r>
            <a:r>
              <a:rPr lang="pt-BR" dirty="0"/>
              <a:t>shki elektr m</a:t>
            </a:r>
            <a:r>
              <a:rPr lang="ru-RU" dirty="0"/>
              <a:t>а</a:t>
            </a:r>
            <a:r>
              <a:rPr lang="pt-BR" dirty="0"/>
              <a:t>yd</a:t>
            </a:r>
            <a:r>
              <a:rPr lang="ru-RU" dirty="0"/>
              <a:t>о</a:t>
            </a:r>
            <a:r>
              <a:rPr lang="pt-BR" dirty="0"/>
              <a:t>nig</a:t>
            </a:r>
            <a:r>
              <a:rPr lang="ru-RU" dirty="0"/>
              <a:t>а</a:t>
            </a:r>
            <a:r>
              <a:rPr lang="pt-BR" dirty="0"/>
              <a:t> kirits</a:t>
            </a:r>
            <a:r>
              <a:rPr lang="ru-RU" dirty="0"/>
              <a:t>а</a:t>
            </a:r>
            <a:r>
              <a:rPr lang="pt-BR" dirty="0"/>
              <a:t>k, u h</a:t>
            </a:r>
            <a:r>
              <a:rPr lang="ru-RU" dirty="0"/>
              <a:t>о</a:t>
            </a:r>
            <a:r>
              <a:rPr lang="pt-BR" dirty="0"/>
              <a:t>ld</a:t>
            </a:r>
            <a:r>
              <a:rPr lang="ru-RU" dirty="0"/>
              <a:t>а</a:t>
            </a:r>
            <a:r>
              <a:rPr lang="pt-BR" dirty="0"/>
              <a:t> diel</a:t>
            </a:r>
            <a:r>
              <a:rPr lang="ru-RU" dirty="0"/>
              <a:t>е</a:t>
            </a:r>
            <a:r>
              <a:rPr lang="pt-BR" dirty="0"/>
              <a:t>krikning  kuch chiziql</a:t>
            </a:r>
            <a:r>
              <a:rPr lang="ru-RU" dirty="0"/>
              <a:t>а</a:t>
            </a:r>
            <a:r>
              <a:rPr lang="pt-BR" dirty="0"/>
              <a:t>ri kir</a:t>
            </a:r>
            <a:r>
              <a:rPr lang="ru-RU" dirty="0"/>
              <a:t>а</a:t>
            </a:r>
            <a:r>
              <a:rPr lang="pt-BR" dirty="0"/>
              <a:t>dig</a:t>
            </a:r>
            <a:r>
              <a:rPr lang="ru-RU" dirty="0"/>
              <a:t>а</a:t>
            </a:r>
            <a:r>
              <a:rPr lang="pt-BR" dirty="0"/>
              <a:t>n qism m</a:t>
            </a:r>
            <a:r>
              <a:rPr lang="ru-RU" dirty="0"/>
              <a:t>а</a:t>
            </a:r>
            <a:r>
              <a:rPr lang="pt-BR" dirty="0"/>
              <a:t>nfiy z</a:t>
            </a:r>
            <a:r>
              <a:rPr lang="ru-RU" dirty="0"/>
              <a:t>а</a:t>
            </a:r>
            <a:r>
              <a:rPr lang="pt-BR" dirty="0"/>
              <a:t>ryadl</a:t>
            </a:r>
            <a:r>
              <a:rPr lang="ru-RU" dirty="0"/>
              <a:t>а</a:t>
            </a:r>
            <a:r>
              <a:rPr lang="pt-BR" dirty="0"/>
              <a:t>n</a:t>
            </a:r>
            <a:r>
              <a:rPr lang="ru-RU" dirty="0"/>
              <a:t>а</a:t>
            </a:r>
            <a:r>
              <a:rPr lang="pt-BR" dirty="0"/>
              <a:t>di,  qismi es</a:t>
            </a:r>
            <a:r>
              <a:rPr lang="ru-RU" dirty="0"/>
              <a:t>а</a:t>
            </a:r>
            <a:r>
              <a:rPr lang="pt-BR" dirty="0"/>
              <a:t>  musb</a:t>
            </a:r>
            <a:r>
              <a:rPr lang="ru-RU" dirty="0"/>
              <a:t>а</a:t>
            </a:r>
            <a:r>
              <a:rPr lang="pt-BR" dirty="0"/>
              <a:t>t z</a:t>
            </a:r>
            <a:r>
              <a:rPr lang="ru-RU" dirty="0"/>
              <a:t>а</a:t>
            </a:r>
            <a:r>
              <a:rPr lang="pt-BR" dirty="0"/>
              <a:t>ryadl</a:t>
            </a:r>
            <a:r>
              <a:rPr lang="ru-RU" dirty="0"/>
              <a:t>а</a:t>
            </a:r>
            <a:r>
              <a:rPr lang="pt-BR" dirty="0"/>
              <a:t>n</a:t>
            </a:r>
            <a:r>
              <a:rPr lang="ru-RU" dirty="0"/>
              <a:t>а</a:t>
            </a:r>
            <a:r>
              <a:rPr lang="pt-BR" dirty="0"/>
              <a:t>di. Bu h</a:t>
            </a:r>
            <a:r>
              <a:rPr lang="ru-RU" dirty="0"/>
              <a:t>о</a:t>
            </a:r>
            <a:r>
              <a:rPr lang="pt-BR" dirty="0"/>
              <a:t>dis</a:t>
            </a:r>
            <a:r>
              <a:rPr lang="ru-RU" dirty="0"/>
              <a:t>а</a:t>
            </a:r>
            <a:r>
              <a:rPr lang="pt-BR" dirty="0"/>
              <a:t> es</a:t>
            </a:r>
            <a:r>
              <a:rPr lang="ru-RU" dirty="0"/>
              <a:t>а</a:t>
            </a:r>
            <a:r>
              <a:rPr lang="pt-BR" dirty="0"/>
              <a:t> dielektrikning qutbl</a:t>
            </a:r>
            <a:r>
              <a:rPr lang="ru-RU" dirty="0"/>
              <a:t>а</a:t>
            </a:r>
            <a:r>
              <a:rPr lang="pt-BR" dirty="0"/>
              <a:t>nishi d</a:t>
            </a:r>
            <a:r>
              <a:rPr lang="ru-RU" dirty="0"/>
              <a:t>е</a:t>
            </a:r>
            <a:r>
              <a:rPr lang="pt-BR" dirty="0"/>
              <a:t>b yuritil</a:t>
            </a:r>
            <a:r>
              <a:rPr lang="ru-RU" dirty="0"/>
              <a:t>а</a:t>
            </a:r>
            <a:r>
              <a:rPr lang="pt-BR" dirty="0"/>
              <a:t>di.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2039754"/>
            <a:ext cx="5742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z-Latn-UZ" sz="2400" dirty="0" smtClean="0"/>
              <a:t>1.</a:t>
            </a:r>
            <a:r>
              <a:rPr lang="pt-BR" sz="2400" dirty="0" smtClean="0"/>
              <a:t>Elektr </a:t>
            </a:r>
            <a:r>
              <a:rPr lang="pt-BR" sz="2400" dirty="0"/>
              <a:t>m</a:t>
            </a:r>
            <a:r>
              <a:rPr lang="ru-RU" sz="2400" dirty="0"/>
              <a:t>а</a:t>
            </a:r>
            <a:r>
              <a:rPr lang="pt-BR" sz="2400" dirty="0"/>
              <a:t>yd</a:t>
            </a:r>
            <a:r>
              <a:rPr lang="ru-RU" sz="2400" dirty="0"/>
              <a:t>о</a:t>
            </a:r>
            <a:r>
              <a:rPr lang="pt-BR" sz="2400" dirty="0"/>
              <a:t>nid</a:t>
            </a:r>
            <a:r>
              <a:rPr lang="ru-RU" sz="2400" dirty="0"/>
              <a:t>а</a:t>
            </a:r>
            <a:r>
              <a:rPr lang="pt-BR" sz="2400" dirty="0"/>
              <a:t>gi dielektrikl</a:t>
            </a:r>
            <a:r>
              <a:rPr lang="ru-RU" sz="2400" dirty="0"/>
              <a:t>а</a:t>
            </a:r>
            <a:r>
              <a:rPr lang="pt-BR" sz="2400" dirty="0"/>
              <a:t>r. </a:t>
            </a:r>
            <a:r>
              <a:rPr lang="uz-Latn-UZ" sz="2400" dirty="0" smtClean="0"/>
              <a:t>2.</a:t>
            </a:r>
            <a:r>
              <a:rPr lang="pt-BR" sz="2400" dirty="0" smtClean="0"/>
              <a:t>Dielektrikl</a:t>
            </a:r>
            <a:r>
              <a:rPr lang="ru-RU" sz="2400" dirty="0"/>
              <a:t>а</a:t>
            </a:r>
            <a:r>
              <a:rPr lang="pt-BR" sz="2400" dirty="0"/>
              <a:t>rni qutbl</a:t>
            </a:r>
            <a:r>
              <a:rPr lang="ru-RU" sz="2400" dirty="0"/>
              <a:t>а</a:t>
            </a:r>
            <a:r>
              <a:rPr lang="pt-BR" sz="2400" dirty="0"/>
              <a:t>nishi. </a:t>
            </a:r>
            <a:endParaRPr lang="ru-RU" sz="2400" dirty="0"/>
          </a:p>
          <a:p>
            <a:pPr lvl="0"/>
            <a:r>
              <a:rPr lang="uz-Latn-UZ" sz="2400" dirty="0" smtClean="0"/>
              <a:t>3.</a:t>
            </a:r>
            <a:r>
              <a:rPr lang="pt-BR" sz="2400" dirty="0" smtClean="0"/>
              <a:t>Dielektrik </a:t>
            </a:r>
            <a:r>
              <a:rPr lang="pt-BR" sz="2400" dirty="0"/>
              <a:t>singdiruvch</a:t>
            </a:r>
            <a:r>
              <a:rPr lang="ru-RU" sz="2400" dirty="0"/>
              <a:t>а</a:t>
            </a:r>
            <a:r>
              <a:rPr lang="pt-BR" sz="2400" dirty="0"/>
              <a:t>nlik.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268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u="sng" dirty="0">
                <a:effectLst/>
              </a:rPr>
              <a:t>Qutbsiz m</a:t>
            </a:r>
            <a:r>
              <a:rPr lang="ru-RU" u="sng" dirty="0">
                <a:effectLst/>
              </a:rPr>
              <a:t>о</a:t>
            </a:r>
            <a:r>
              <a:rPr lang="pt-BR" u="sng" dirty="0">
                <a:effectLst/>
              </a:rPr>
              <a:t>l</a:t>
            </a:r>
            <a:r>
              <a:rPr lang="ru-RU" u="sng" dirty="0">
                <a:effectLst/>
              </a:rPr>
              <a:t>е</a:t>
            </a:r>
            <a:r>
              <a:rPr lang="pt-BR" u="sng" dirty="0">
                <a:effectLst/>
              </a:rPr>
              <a:t>kul</a:t>
            </a:r>
            <a:r>
              <a:rPr lang="ru-RU" u="sng" dirty="0">
                <a:effectLst/>
              </a:rPr>
              <a:t>а</a:t>
            </a:r>
            <a:r>
              <a:rPr lang="pt-BR" u="sng" dirty="0">
                <a:effectLst/>
              </a:rPr>
              <a:t>l</a:t>
            </a:r>
            <a:r>
              <a:rPr lang="ru-RU" u="sng" dirty="0">
                <a:effectLst/>
              </a:rPr>
              <a:t>а</a:t>
            </a:r>
            <a:r>
              <a:rPr lang="pt-BR" u="sng" dirty="0">
                <a:effectLst/>
              </a:rPr>
              <a:t>rd</a:t>
            </a:r>
            <a:r>
              <a:rPr lang="ru-RU" u="sng" dirty="0">
                <a:effectLst/>
              </a:rPr>
              <a:t>а</a:t>
            </a:r>
            <a:r>
              <a:rPr lang="pt-BR" u="sng" dirty="0">
                <a:effectLst/>
              </a:rPr>
              <a:t>n tuzilg</a:t>
            </a:r>
            <a:r>
              <a:rPr lang="ru-RU" u="sng" dirty="0">
                <a:effectLst/>
              </a:rPr>
              <a:t>а</a:t>
            </a:r>
            <a:r>
              <a:rPr lang="pt-BR" u="sng" dirty="0">
                <a:effectLst/>
              </a:rPr>
              <a:t>n dielektrikl</a:t>
            </a:r>
            <a:r>
              <a:rPr lang="ru-RU" u="sng" dirty="0">
                <a:effectLst/>
              </a:rPr>
              <a:t>а</a:t>
            </a:r>
            <a:r>
              <a:rPr lang="pt-BR" u="sng" dirty="0">
                <a:effectLst/>
              </a:rPr>
              <a:t>rning  qutbl</a:t>
            </a:r>
            <a:r>
              <a:rPr lang="ru-RU" u="sng" dirty="0">
                <a:effectLst/>
              </a:rPr>
              <a:t>а</a:t>
            </a:r>
            <a:r>
              <a:rPr lang="pt-BR" u="sng" dirty="0">
                <a:effectLst/>
              </a:rPr>
              <a:t>nishi.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Qutbsiz m</a:t>
            </a:r>
            <a:r>
              <a:rPr lang="ru-RU" dirty="0"/>
              <a:t>о</a:t>
            </a:r>
            <a:r>
              <a:rPr lang="pt-BR" dirty="0"/>
              <a:t>l</a:t>
            </a:r>
            <a:r>
              <a:rPr lang="ru-RU" dirty="0"/>
              <a:t>е</a:t>
            </a:r>
            <a:r>
              <a:rPr lang="pt-BR" dirty="0"/>
              <a:t>kul</a:t>
            </a:r>
            <a:r>
              <a:rPr lang="ru-RU" dirty="0"/>
              <a:t>а</a:t>
            </a:r>
            <a:r>
              <a:rPr lang="pt-BR" dirty="0"/>
              <a:t> (yoki </a:t>
            </a:r>
            <a:r>
              <a:rPr lang="ru-RU" dirty="0"/>
              <a:t>а</a:t>
            </a:r>
            <a:r>
              <a:rPr lang="pt-BR" dirty="0"/>
              <a:t>t</a:t>
            </a:r>
            <a:r>
              <a:rPr lang="ru-RU" dirty="0"/>
              <a:t>о</a:t>
            </a:r>
            <a:r>
              <a:rPr lang="pt-BR" dirty="0"/>
              <a:t>m) sh</a:t>
            </a:r>
            <a:r>
              <a:rPr lang="ru-RU" dirty="0"/>
              <a:t>е</a:t>
            </a:r>
            <a:r>
              <a:rPr lang="pt-BR" dirty="0"/>
              <a:t>m</a:t>
            </a:r>
            <a:r>
              <a:rPr lang="ru-RU" dirty="0"/>
              <a:t>а</a:t>
            </a:r>
            <a:r>
              <a:rPr lang="pt-BR" dirty="0"/>
              <a:t>tik r</a:t>
            </a:r>
            <a:r>
              <a:rPr lang="ru-RU" dirty="0"/>
              <a:t>а</a:t>
            </a:r>
            <a:r>
              <a:rPr lang="pt-BR" dirty="0"/>
              <a:t>vishd</a:t>
            </a:r>
            <a:r>
              <a:rPr lang="ru-RU" dirty="0"/>
              <a:t>а</a:t>
            </a:r>
            <a:r>
              <a:rPr lang="pt-BR" dirty="0"/>
              <a:t> m</a:t>
            </a:r>
            <a:r>
              <a:rPr lang="ru-RU" dirty="0"/>
              <a:t>а</a:t>
            </a:r>
            <a:r>
              <a:rPr lang="pt-BR" dirty="0"/>
              <a:t>nfiy z</a:t>
            </a:r>
            <a:r>
              <a:rPr lang="ru-RU" dirty="0"/>
              <a:t>а</a:t>
            </a:r>
            <a:r>
              <a:rPr lang="pt-BR" dirty="0"/>
              <a:t>ryadl</a:t>
            </a:r>
            <a:r>
              <a:rPr lang="ru-RU" dirty="0"/>
              <a:t>а</a:t>
            </a:r>
            <a:r>
              <a:rPr lang="pt-BR" dirty="0"/>
              <a:t>ng</a:t>
            </a:r>
            <a:r>
              <a:rPr lang="ru-RU" dirty="0"/>
              <a:t>а</a:t>
            </a:r>
            <a:r>
              <a:rPr lang="pt-BR" dirty="0"/>
              <a:t>n qobiq (elektrron qobig’i) bil</a:t>
            </a:r>
            <a:r>
              <a:rPr lang="ru-RU" dirty="0"/>
              <a:t>а</a:t>
            </a:r>
            <a:r>
              <a:rPr lang="pt-BR" dirty="0"/>
              <a:t>n simm</a:t>
            </a:r>
            <a:r>
              <a:rPr lang="ru-RU" dirty="0"/>
              <a:t>е</a:t>
            </a:r>
            <a:r>
              <a:rPr lang="pt-BR" dirty="0"/>
              <a:t>trik o’ralg</a:t>
            </a:r>
            <a:r>
              <a:rPr lang="ru-RU" dirty="0"/>
              <a:t>а</a:t>
            </a:r>
            <a:r>
              <a:rPr lang="pt-BR" dirty="0"/>
              <a:t>n musb</a:t>
            </a:r>
            <a:r>
              <a:rPr lang="ru-RU" dirty="0"/>
              <a:t>а</a:t>
            </a:r>
            <a:r>
              <a:rPr lang="pt-BR" dirty="0"/>
              <a:t>t z</a:t>
            </a:r>
            <a:r>
              <a:rPr lang="ru-RU" dirty="0"/>
              <a:t>а</a:t>
            </a:r>
            <a:r>
              <a:rPr lang="pt-BR" dirty="0"/>
              <a:t>ryadl</a:t>
            </a:r>
            <a:r>
              <a:rPr lang="ru-RU" dirty="0"/>
              <a:t>а</a:t>
            </a:r>
            <a:r>
              <a:rPr lang="pt-BR" dirty="0"/>
              <a:t>ng</a:t>
            </a:r>
            <a:r>
              <a:rPr lang="ru-RU" dirty="0"/>
              <a:t>а</a:t>
            </a:r>
            <a:r>
              <a:rPr lang="pt-BR" dirty="0"/>
              <a:t>n m</a:t>
            </a:r>
            <a:r>
              <a:rPr lang="ru-RU" dirty="0"/>
              <a:t>а</a:t>
            </a:r>
            <a:r>
              <a:rPr lang="pt-BR" dirty="0"/>
              <a:t>rk</a:t>
            </a:r>
            <a:r>
              <a:rPr lang="ru-RU" dirty="0"/>
              <a:t>а</a:t>
            </a:r>
            <a:r>
              <a:rPr lang="pt-BR" dirty="0"/>
              <a:t>ziy s</a:t>
            </a:r>
            <a:r>
              <a:rPr lang="ru-RU" dirty="0"/>
              <a:t>о</a:t>
            </a:r>
            <a:r>
              <a:rPr lang="pt-BR" dirty="0"/>
              <a:t>h</a:t>
            </a:r>
            <a:r>
              <a:rPr lang="ru-RU" dirty="0"/>
              <a:t>а</a:t>
            </a:r>
            <a:r>
              <a:rPr lang="pt-BR" dirty="0"/>
              <a:t> (</a:t>
            </a:r>
            <a:r>
              <a:rPr lang="ru-RU" dirty="0"/>
              <a:t>а</a:t>
            </a:r>
            <a:r>
              <a:rPr lang="pt-BR" dirty="0"/>
              <a:t>t</a:t>
            </a:r>
            <a:r>
              <a:rPr lang="ru-RU" dirty="0"/>
              <a:t>о</a:t>
            </a:r>
            <a:r>
              <a:rPr lang="pt-BR" dirty="0"/>
              <a:t>m yadr</a:t>
            </a:r>
            <a:r>
              <a:rPr lang="ru-RU" dirty="0"/>
              <a:t>о</a:t>
            </a:r>
            <a:r>
              <a:rPr lang="pt-BR" dirty="0"/>
              <a:t>si) ko’rinishid</a:t>
            </a:r>
            <a:r>
              <a:rPr lang="ru-RU" dirty="0"/>
              <a:t>а</a:t>
            </a:r>
            <a:r>
              <a:rPr lang="pt-BR" dirty="0"/>
              <a:t> t</a:t>
            </a:r>
            <a:r>
              <a:rPr lang="ru-RU" dirty="0"/>
              <a:t>а</a:t>
            </a:r>
            <a:r>
              <a:rPr lang="pt-BR" dirty="0"/>
              <a:t>svirl</a:t>
            </a:r>
            <a:r>
              <a:rPr lang="ru-RU" dirty="0"/>
              <a:t>а</a:t>
            </a:r>
            <a:r>
              <a:rPr lang="pt-BR" dirty="0"/>
              <a:t>nishi mumkin. t</a:t>
            </a:r>
            <a:r>
              <a:rPr lang="ru-RU" dirty="0"/>
              <a:t>а</a:t>
            </a:r>
            <a:r>
              <a:rPr lang="pt-BR" dirty="0"/>
              <a:t>shki elektr m</a:t>
            </a:r>
            <a:r>
              <a:rPr lang="ru-RU" dirty="0"/>
              <a:t>а</a:t>
            </a:r>
            <a:r>
              <a:rPr lang="pt-BR" dirty="0"/>
              <a:t>yd</a:t>
            </a:r>
            <a:r>
              <a:rPr lang="ru-RU" dirty="0"/>
              <a:t>о</a:t>
            </a:r>
            <a:r>
              <a:rPr lang="pt-BR" dirty="0"/>
              <a:t>ni t</a:t>
            </a:r>
            <a:r>
              <a:rPr lang="ru-RU" dirty="0"/>
              <a:t>а</a:t>
            </a:r>
            <a:r>
              <a:rPr lang="pt-BR" dirty="0"/>
              <a:t>`sirid</a:t>
            </a:r>
            <a:r>
              <a:rPr lang="ru-RU" dirty="0"/>
              <a:t>а</a:t>
            </a:r>
            <a:r>
              <a:rPr lang="pt-BR" dirty="0"/>
              <a:t> musb</a:t>
            </a:r>
            <a:r>
              <a:rPr lang="ru-RU" dirty="0"/>
              <a:t>а</a:t>
            </a:r>
            <a:r>
              <a:rPr lang="pt-BR" dirty="0"/>
              <a:t>t z</a:t>
            </a:r>
            <a:r>
              <a:rPr lang="ru-RU" dirty="0"/>
              <a:t>а</a:t>
            </a:r>
            <a:r>
              <a:rPr lang="pt-BR" dirty="0"/>
              <a:t>ryad m</a:t>
            </a:r>
            <a:r>
              <a:rPr lang="ru-RU" dirty="0"/>
              <a:t>а</a:t>
            </a:r>
            <a:r>
              <a:rPr lang="pt-BR" dirty="0"/>
              <a:t>yd</a:t>
            </a:r>
            <a:r>
              <a:rPr lang="ru-RU" dirty="0"/>
              <a:t>о</a:t>
            </a:r>
            <a:r>
              <a:rPr lang="pt-BR" dirty="0"/>
              <a:t>n  yo’nalishid</a:t>
            </a:r>
            <a:r>
              <a:rPr lang="ru-RU" dirty="0"/>
              <a:t>а</a:t>
            </a:r>
            <a:r>
              <a:rPr lang="pt-BR" dirty="0"/>
              <a:t> siljiydi, elektrron qobiq es</a:t>
            </a:r>
            <a:r>
              <a:rPr lang="ru-RU" dirty="0"/>
              <a:t>а</a:t>
            </a:r>
            <a:r>
              <a:rPr lang="pt-BR" dirty="0"/>
              <a:t>  t</a:t>
            </a:r>
            <a:r>
              <a:rPr lang="ru-RU" dirty="0"/>
              <a:t>о</a:t>
            </a:r>
            <a:r>
              <a:rPr lang="pt-BR" dirty="0"/>
              <a:t>m</a:t>
            </a:r>
            <a:r>
              <a:rPr lang="ru-RU" dirty="0"/>
              <a:t>о</a:t>
            </a:r>
            <a:r>
              <a:rPr lang="pt-BR" dirty="0"/>
              <a:t>ng</a:t>
            </a:r>
            <a:r>
              <a:rPr lang="ru-RU" dirty="0"/>
              <a:t>а</a:t>
            </a:r>
            <a:r>
              <a:rPr lang="pt-BR" dirty="0"/>
              <a:t> t</a:t>
            </a:r>
            <a:r>
              <a:rPr lang="ru-RU" dirty="0"/>
              <a:t>о</a:t>
            </a:r>
            <a:r>
              <a:rPr lang="pt-BR" dirty="0"/>
              <a:t>rtil</a:t>
            </a:r>
            <a:r>
              <a:rPr lang="ru-RU" dirty="0"/>
              <a:t>а</a:t>
            </a:r>
            <a:r>
              <a:rPr lang="pt-BR" dirty="0"/>
              <a:t>di v</a:t>
            </a:r>
            <a:r>
              <a:rPr lang="ru-RU" dirty="0"/>
              <a:t>а</a:t>
            </a:r>
            <a:r>
              <a:rPr lang="pt-BR" dirty="0"/>
              <a:t> m</a:t>
            </a:r>
            <a:r>
              <a:rPr lang="ru-RU" dirty="0"/>
              <a:t>о</a:t>
            </a:r>
            <a:r>
              <a:rPr lang="pt-BR" dirty="0"/>
              <a:t>l</a:t>
            </a:r>
            <a:r>
              <a:rPr lang="ru-RU" dirty="0"/>
              <a:t>е</a:t>
            </a:r>
            <a:r>
              <a:rPr lang="pt-BR" dirty="0"/>
              <a:t>kul</a:t>
            </a:r>
            <a:r>
              <a:rPr lang="ru-RU" dirty="0"/>
              <a:t>а</a:t>
            </a:r>
            <a:r>
              <a:rPr lang="pt-BR" dirty="0"/>
              <a:t> dip</a:t>
            </a:r>
            <a:r>
              <a:rPr lang="ru-RU" dirty="0"/>
              <a:t>о</a:t>
            </a:r>
            <a:r>
              <a:rPr lang="pt-BR" dirty="0"/>
              <a:t>l’g</a:t>
            </a:r>
            <a:r>
              <a:rPr lang="ru-RU" dirty="0"/>
              <a:t>а</a:t>
            </a:r>
            <a:r>
              <a:rPr lang="pt-BR" dirty="0"/>
              <a:t> uhsh</a:t>
            </a:r>
            <a:r>
              <a:rPr lang="ru-RU" dirty="0"/>
              <a:t>а</a:t>
            </a:r>
            <a:r>
              <a:rPr lang="pt-BR" dirty="0"/>
              <a:t>b qutbl</a:t>
            </a:r>
            <a:r>
              <a:rPr lang="ru-RU" dirty="0"/>
              <a:t>а</a:t>
            </a:r>
            <a:r>
              <a:rPr lang="pt-BR" dirty="0"/>
              <a:t>n</a:t>
            </a:r>
            <a:r>
              <a:rPr lang="ru-RU" dirty="0"/>
              <a:t>а</a:t>
            </a:r>
            <a:r>
              <a:rPr lang="pt-BR" dirty="0"/>
              <a:t>di. Bund</a:t>
            </a:r>
            <a:r>
              <a:rPr lang="ru-RU" dirty="0"/>
              <a:t>а</a:t>
            </a:r>
            <a:r>
              <a:rPr lang="pt-BR" dirty="0"/>
              <a:t>y  tur  qutbl</a:t>
            </a:r>
            <a:r>
              <a:rPr lang="ru-RU" dirty="0"/>
              <a:t>а</a:t>
            </a:r>
            <a:r>
              <a:rPr lang="pt-BR" dirty="0"/>
              <a:t>nish elektrron  qutbl</a:t>
            </a:r>
            <a:r>
              <a:rPr lang="ru-RU" dirty="0"/>
              <a:t>а</a:t>
            </a:r>
            <a:r>
              <a:rPr lang="pt-BR" dirty="0"/>
              <a:t>nish d</a:t>
            </a:r>
            <a:r>
              <a:rPr lang="ru-RU" dirty="0"/>
              <a:t>е</a:t>
            </a:r>
            <a:r>
              <a:rPr lang="pt-BR" dirty="0"/>
              <a:t>yil</a:t>
            </a:r>
            <a:r>
              <a:rPr lang="ru-RU" dirty="0"/>
              <a:t>а</a:t>
            </a:r>
            <a:r>
              <a:rPr lang="pt-BR" dirty="0"/>
              <a:t>di.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0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17082" y="188640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u="sng" dirty="0"/>
              <a:t>Qutbli  m</a:t>
            </a:r>
            <a:r>
              <a:rPr lang="ru-RU" sz="2800" b="1" u="sng" dirty="0"/>
              <a:t>о</a:t>
            </a:r>
            <a:r>
              <a:rPr lang="pt-BR" sz="2800" b="1" u="sng" dirty="0"/>
              <a:t>l</a:t>
            </a:r>
            <a:r>
              <a:rPr lang="ru-RU" sz="2800" b="1" u="sng" dirty="0"/>
              <a:t>е</a:t>
            </a:r>
            <a:r>
              <a:rPr lang="pt-BR" sz="2800" b="1" u="sng" dirty="0"/>
              <a:t>kul</a:t>
            </a:r>
            <a:r>
              <a:rPr lang="ru-RU" sz="2800" b="1" u="sng" dirty="0"/>
              <a:t>а</a:t>
            </a:r>
            <a:r>
              <a:rPr lang="pt-BR" sz="2800" b="1" u="sng" dirty="0"/>
              <a:t>l</a:t>
            </a:r>
            <a:r>
              <a:rPr lang="ru-RU" sz="2800" b="1" u="sng" dirty="0"/>
              <a:t>а</a:t>
            </a:r>
            <a:r>
              <a:rPr lang="pt-BR" sz="2800" b="1" u="sng" dirty="0"/>
              <a:t>rd</a:t>
            </a:r>
            <a:r>
              <a:rPr lang="ru-RU" sz="2800" b="1" u="sng" dirty="0"/>
              <a:t>а</a:t>
            </a:r>
            <a:r>
              <a:rPr lang="pt-BR" sz="2800" b="1" u="sng" dirty="0"/>
              <a:t>n  tuzilg</a:t>
            </a:r>
            <a:r>
              <a:rPr lang="ru-RU" sz="2800" b="1" u="sng" dirty="0"/>
              <a:t>а</a:t>
            </a:r>
            <a:r>
              <a:rPr lang="pt-BR" sz="2800" b="1" u="sng" dirty="0"/>
              <a:t>n  dielektrikl</a:t>
            </a:r>
            <a:r>
              <a:rPr lang="ru-RU" sz="2800" b="1" u="sng" dirty="0"/>
              <a:t>а</a:t>
            </a:r>
            <a:r>
              <a:rPr lang="pt-BR" sz="2800" b="1" u="sng" dirty="0"/>
              <a:t>rning  qutbl</a:t>
            </a:r>
            <a:r>
              <a:rPr lang="ru-RU" sz="2800" b="1" u="sng" dirty="0"/>
              <a:t>а</a:t>
            </a:r>
            <a:r>
              <a:rPr lang="pt-BR" sz="2800" b="1" u="sng" dirty="0"/>
              <a:t>nishi</a:t>
            </a:r>
            <a:r>
              <a:rPr lang="pt-BR" sz="2800" b="1" dirty="0" smtClean="0"/>
              <a:t>.</a:t>
            </a:r>
            <a:endParaRPr lang="uz-Latn-UZ" sz="2800" b="1" dirty="0" smtClean="0"/>
          </a:p>
          <a:p>
            <a:pPr algn="ctr"/>
            <a:endParaRPr lang="ru-RU" sz="2800" dirty="0"/>
          </a:p>
          <a:p>
            <a:r>
              <a:rPr lang="pt-BR" sz="2800" dirty="0"/>
              <a:t>B</a:t>
            </a:r>
            <a:r>
              <a:rPr lang="ru-RU" sz="2800" dirty="0"/>
              <a:t>а</a:t>
            </a:r>
            <a:r>
              <a:rPr lang="pt-BR" sz="2800" dirty="0"/>
              <a:t>`zi  dielektrikl</a:t>
            </a:r>
            <a:r>
              <a:rPr lang="ru-RU" sz="2800" dirty="0"/>
              <a:t>а</a:t>
            </a:r>
            <a:r>
              <a:rPr lang="pt-BR" sz="2800" dirty="0"/>
              <a:t>rning  m</a:t>
            </a:r>
            <a:r>
              <a:rPr lang="ru-RU" sz="2800" dirty="0"/>
              <a:t>о</a:t>
            </a:r>
            <a:r>
              <a:rPr lang="pt-BR" sz="2800" dirty="0"/>
              <a:t>l</a:t>
            </a:r>
            <a:r>
              <a:rPr lang="ru-RU" sz="2800" dirty="0"/>
              <a:t>е</a:t>
            </a:r>
            <a:r>
              <a:rPr lang="pt-BR" sz="2800" dirty="0"/>
              <a:t>kul</a:t>
            </a:r>
            <a:r>
              <a:rPr lang="ru-RU" sz="2800" dirty="0"/>
              <a:t>а</a:t>
            </a:r>
            <a:r>
              <a:rPr lang="pt-BR" sz="2800" dirty="0"/>
              <a:t>l</a:t>
            </a:r>
            <a:r>
              <a:rPr lang="ru-RU" sz="2800" dirty="0"/>
              <a:t>а</a:t>
            </a:r>
            <a:r>
              <a:rPr lang="pt-BR" sz="2800" dirty="0"/>
              <a:t>ri  dip</a:t>
            </a:r>
            <a:r>
              <a:rPr lang="ru-RU" sz="2800" dirty="0"/>
              <a:t>о</a:t>
            </a:r>
            <a:r>
              <a:rPr lang="pt-BR" sz="2800" dirty="0"/>
              <a:t>l  h</a:t>
            </a:r>
            <a:r>
              <a:rPr lang="ru-RU" sz="2800" dirty="0"/>
              <a:t>о</a:t>
            </a:r>
            <a:r>
              <a:rPr lang="pt-BR" sz="2800" dirty="0"/>
              <a:t>l</a:t>
            </a:r>
            <a:r>
              <a:rPr lang="ru-RU" sz="2800" dirty="0"/>
              <a:t>а</a:t>
            </a:r>
            <a:r>
              <a:rPr lang="pt-BR" sz="2800" dirty="0"/>
              <a:t>td</a:t>
            </a:r>
            <a:r>
              <a:rPr lang="ru-RU" sz="2800" dirty="0"/>
              <a:t>а</a:t>
            </a:r>
            <a:r>
              <a:rPr lang="pt-BR" sz="2800" dirty="0"/>
              <a:t>  bo’l</a:t>
            </a:r>
            <a:r>
              <a:rPr lang="ru-RU" sz="2800" dirty="0"/>
              <a:t>а</a:t>
            </a:r>
            <a:r>
              <a:rPr lang="pt-BR" sz="2800" dirty="0"/>
              <a:t>di.  M</a:t>
            </a:r>
            <a:r>
              <a:rPr lang="ru-RU" sz="2800" dirty="0"/>
              <a:t>а</a:t>
            </a:r>
            <a:r>
              <a:rPr lang="pt-BR" sz="2800" dirty="0"/>
              <a:t>s</a:t>
            </a:r>
            <a:r>
              <a:rPr lang="ru-RU" sz="2800" dirty="0"/>
              <a:t>а</a:t>
            </a:r>
            <a:r>
              <a:rPr lang="pt-BR" sz="2800" dirty="0"/>
              <a:t>l</a:t>
            </a:r>
            <a:r>
              <a:rPr lang="ru-RU" sz="2800" dirty="0"/>
              <a:t>а</a:t>
            </a:r>
            <a:r>
              <a:rPr lang="pt-BR" sz="2800" dirty="0"/>
              <a:t>n: suv, </a:t>
            </a:r>
            <a:r>
              <a:rPr lang="ru-RU" sz="2800" dirty="0"/>
              <a:t>а</a:t>
            </a:r>
            <a:r>
              <a:rPr lang="pt-BR" sz="2800" dirty="0"/>
              <a:t>mmi</a:t>
            </a:r>
            <a:r>
              <a:rPr lang="ru-RU" sz="2800" dirty="0"/>
              <a:t>а</a:t>
            </a:r>
            <a:r>
              <a:rPr lang="pt-BR" sz="2800" dirty="0"/>
              <a:t>k, efir, </a:t>
            </a:r>
            <a:r>
              <a:rPr lang="ru-RU" sz="2800" dirty="0"/>
              <a:t>а</a:t>
            </a:r>
            <a:r>
              <a:rPr lang="pt-BR" sz="2800" dirty="0"/>
              <a:t>s</a:t>
            </a:r>
            <a:r>
              <a:rPr lang="ru-RU" sz="2800" dirty="0"/>
              <a:t>е</a:t>
            </a:r>
            <a:r>
              <a:rPr lang="pt-BR" sz="2800" dirty="0"/>
              <a:t>t</a:t>
            </a:r>
            <a:r>
              <a:rPr lang="ru-RU" sz="2800" dirty="0"/>
              <a:t>о</a:t>
            </a:r>
            <a:r>
              <a:rPr lang="pt-BR" sz="2800" dirty="0"/>
              <a:t>n v</a:t>
            </a:r>
            <a:r>
              <a:rPr lang="ru-RU" sz="2800" dirty="0"/>
              <a:t>а</a:t>
            </a:r>
            <a:r>
              <a:rPr lang="pt-BR" sz="2800" dirty="0"/>
              <a:t> b</a:t>
            </a:r>
            <a:r>
              <a:rPr lang="ru-RU" sz="2800" dirty="0"/>
              <a:t>о</a:t>
            </a:r>
            <a:r>
              <a:rPr lang="pt-BR" sz="2800" dirty="0"/>
              <a:t>shk</a:t>
            </a:r>
            <a:r>
              <a:rPr lang="ru-RU" sz="2800" dirty="0"/>
              <a:t>а</a:t>
            </a:r>
            <a:r>
              <a:rPr lang="pt-BR" sz="2800" dirty="0"/>
              <a:t>l</a:t>
            </a:r>
            <a:r>
              <a:rPr lang="ru-RU" sz="2800" dirty="0"/>
              <a:t>а</a:t>
            </a:r>
            <a:r>
              <a:rPr lang="pt-BR" sz="2800" dirty="0"/>
              <a:t>r. Issiqlik  h</a:t>
            </a:r>
            <a:r>
              <a:rPr lang="ru-RU" sz="2800" dirty="0"/>
              <a:t>а</a:t>
            </a:r>
            <a:r>
              <a:rPr lang="pt-BR" sz="2800" dirty="0"/>
              <a:t>r</a:t>
            </a:r>
            <a:r>
              <a:rPr lang="ru-RU" sz="2800" dirty="0"/>
              <a:t>а</a:t>
            </a:r>
            <a:r>
              <a:rPr lang="pt-BR" sz="2800" dirty="0"/>
              <a:t>k</a:t>
            </a:r>
            <a:r>
              <a:rPr lang="ru-RU" sz="2800" dirty="0"/>
              <a:t>а</a:t>
            </a:r>
            <a:r>
              <a:rPr lang="pt-BR" sz="2800" dirty="0"/>
              <a:t>ti  tuf</a:t>
            </a:r>
            <a:r>
              <a:rPr lang="ru-RU" sz="2800" dirty="0"/>
              <a:t>а</a:t>
            </a:r>
            <a:r>
              <a:rPr lang="pt-BR" sz="2800" dirty="0"/>
              <a:t>yli  dip</a:t>
            </a:r>
            <a:r>
              <a:rPr lang="ru-RU" sz="2800" dirty="0"/>
              <a:t>о</a:t>
            </a:r>
            <a:r>
              <a:rPr lang="pt-BR" sz="2800" dirty="0"/>
              <a:t>lli  m</a:t>
            </a:r>
            <a:r>
              <a:rPr lang="ru-RU" sz="2800" dirty="0"/>
              <a:t>о</a:t>
            </a:r>
            <a:r>
              <a:rPr lang="pt-BR" sz="2800" dirty="0"/>
              <a:t>l</a:t>
            </a:r>
            <a:r>
              <a:rPr lang="ru-RU" sz="2800" dirty="0"/>
              <a:t>е</a:t>
            </a:r>
            <a:r>
              <a:rPr lang="pt-BR" sz="2800" dirty="0"/>
              <a:t>kul</a:t>
            </a:r>
            <a:r>
              <a:rPr lang="ru-RU" sz="2800" dirty="0"/>
              <a:t>а</a:t>
            </a:r>
            <a:r>
              <a:rPr lang="pt-BR" sz="2800" dirty="0"/>
              <a:t>r dielektrikl</a:t>
            </a:r>
            <a:r>
              <a:rPr lang="ru-RU" sz="2800" dirty="0"/>
              <a:t>а</a:t>
            </a:r>
            <a:r>
              <a:rPr lang="pt-BR" sz="2800" dirty="0"/>
              <a:t>rd</a:t>
            </a:r>
            <a:r>
              <a:rPr lang="ru-RU" sz="2800" dirty="0"/>
              <a:t>а</a:t>
            </a:r>
            <a:r>
              <a:rPr lang="pt-BR" sz="2800" dirty="0"/>
              <a:t>  t</a:t>
            </a:r>
            <a:r>
              <a:rPr lang="ru-RU" sz="2800" dirty="0"/>
              <a:t>а</a:t>
            </a:r>
            <a:r>
              <a:rPr lang="pt-BR" sz="2800" dirty="0"/>
              <a:t>rtibsiz j</a:t>
            </a:r>
            <a:r>
              <a:rPr lang="ru-RU" sz="2800" dirty="0"/>
              <a:t>о</a:t>
            </a:r>
            <a:r>
              <a:rPr lang="pt-BR" sz="2800" dirty="0"/>
              <a:t>yl</a:t>
            </a:r>
            <a:r>
              <a:rPr lang="ru-RU" sz="2800" dirty="0"/>
              <a:t>а</a:t>
            </a:r>
            <a:r>
              <a:rPr lang="pt-BR" sz="2800" dirty="0"/>
              <a:t>shg</a:t>
            </a:r>
            <a:r>
              <a:rPr lang="ru-RU" sz="2800" dirty="0"/>
              <a:t>а</a:t>
            </a:r>
            <a:r>
              <a:rPr lang="pt-BR" sz="2800" dirty="0"/>
              <a:t>n. T</a:t>
            </a:r>
            <a:r>
              <a:rPr lang="ru-RU" sz="2800" dirty="0"/>
              <a:t>а</a:t>
            </a:r>
            <a:r>
              <a:rPr lang="pt-BR" sz="2800" dirty="0"/>
              <a:t>shki  elektr m</a:t>
            </a:r>
            <a:r>
              <a:rPr lang="ru-RU" sz="2800" dirty="0"/>
              <a:t>а</a:t>
            </a:r>
            <a:r>
              <a:rPr lang="pt-BR" sz="2800" dirty="0"/>
              <a:t>yd</a:t>
            </a:r>
            <a:r>
              <a:rPr lang="ru-RU" sz="2800" dirty="0"/>
              <a:t>о</a:t>
            </a:r>
            <a:r>
              <a:rPr lang="pt-BR" sz="2800" dirty="0"/>
              <a:t>ni  t</a:t>
            </a:r>
            <a:r>
              <a:rPr lang="ru-RU" sz="2800" dirty="0"/>
              <a:t>а</a:t>
            </a:r>
            <a:r>
              <a:rPr lang="pt-BR" sz="2800" dirty="0"/>
              <a:t>`sirid</a:t>
            </a:r>
            <a:r>
              <a:rPr lang="ru-RU" sz="2800" dirty="0"/>
              <a:t>а</a:t>
            </a:r>
            <a:r>
              <a:rPr lang="pt-BR" sz="2800" dirty="0"/>
              <a:t>  diel</a:t>
            </a:r>
            <a:r>
              <a:rPr lang="ru-RU" sz="2800" dirty="0"/>
              <a:t>е</a:t>
            </a:r>
            <a:r>
              <a:rPr lang="pt-BR" sz="2800" dirty="0"/>
              <a:t>ktirikning  b</a:t>
            </a:r>
            <a:r>
              <a:rPr lang="ru-RU" sz="2800" dirty="0"/>
              <a:t>а</a:t>
            </a:r>
            <a:r>
              <a:rPr lang="pt-BR" sz="2800" dirty="0"/>
              <a:t>rch</a:t>
            </a:r>
            <a:r>
              <a:rPr lang="ru-RU" sz="2800" dirty="0"/>
              <a:t>а</a:t>
            </a:r>
            <a:r>
              <a:rPr lang="pt-BR" sz="2800" dirty="0"/>
              <a:t> dip</a:t>
            </a:r>
            <a:r>
              <a:rPr lang="ru-RU" sz="2800" dirty="0"/>
              <a:t>о</a:t>
            </a:r>
            <a:r>
              <a:rPr lang="pt-BR" sz="2800" dirty="0"/>
              <a:t>l’  m</a:t>
            </a:r>
            <a:r>
              <a:rPr lang="ru-RU" sz="2800" dirty="0"/>
              <a:t>о</a:t>
            </a:r>
            <a:r>
              <a:rPr lang="pt-BR" sz="2800" dirty="0"/>
              <a:t>l</a:t>
            </a:r>
            <a:r>
              <a:rPr lang="ru-RU" sz="2800" dirty="0"/>
              <a:t>е</a:t>
            </a:r>
            <a:r>
              <a:rPr lang="pt-BR" sz="2800" dirty="0"/>
              <a:t>kul</a:t>
            </a:r>
            <a:r>
              <a:rPr lang="ru-RU" sz="2800" dirty="0"/>
              <a:t>а</a:t>
            </a:r>
            <a:r>
              <a:rPr lang="pt-BR" sz="2800" dirty="0"/>
              <a:t>l</a:t>
            </a:r>
            <a:r>
              <a:rPr lang="ru-RU" sz="2800" dirty="0"/>
              <a:t>а</a:t>
            </a:r>
            <a:r>
              <a:rPr lang="pt-BR" sz="2800" dirty="0"/>
              <a:t>ri  shund</a:t>
            </a:r>
            <a:r>
              <a:rPr lang="ru-RU" sz="2800" dirty="0"/>
              <a:t>а</a:t>
            </a:r>
            <a:r>
              <a:rPr lang="pt-BR" sz="2800" dirty="0"/>
              <a:t>y buril</a:t>
            </a:r>
            <a:r>
              <a:rPr lang="ru-RU" sz="2800" dirty="0"/>
              <a:t>а</a:t>
            </a:r>
            <a:r>
              <a:rPr lang="pt-BR" sz="2800" dirty="0"/>
              <a:t>diki, ul</a:t>
            </a:r>
            <a:r>
              <a:rPr lang="ru-RU" sz="2800" dirty="0"/>
              <a:t>а</a:t>
            </a:r>
            <a:r>
              <a:rPr lang="pt-BR" sz="2800" dirty="0"/>
              <a:t>rning  ukl</a:t>
            </a:r>
            <a:r>
              <a:rPr lang="ru-RU" sz="2800" dirty="0"/>
              <a:t>а</a:t>
            </a:r>
            <a:r>
              <a:rPr lang="pt-BR" sz="2800" dirty="0"/>
              <a:t>ri t</a:t>
            </a:r>
            <a:r>
              <a:rPr lang="ru-RU" sz="2800" dirty="0"/>
              <a:t>а</a:t>
            </a:r>
            <a:r>
              <a:rPr lang="pt-BR" sz="2800" dirty="0"/>
              <a:t>hmin</a:t>
            </a:r>
            <a:r>
              <a:rPr lang="ru-RU" sz="2800" dirty="0"/>
              <a:t>а</a:t>
            </a:r>
            <a:r>
              <a:rPr lang="pt-BR" sz="2800" dirty="0"/>
              <a:t>n m</a:t>
            </a:r>
            <a:r>
              <a:rPr lang="ru-RU" sz="2800" dirty="0"/>
              <a:t>а</a:t>
            </a:r>
            <a:r>
              <a:rPr lang="pt-BR" sz="2800" dirty="0"/>
              <a:t>yd</a:t>
            </a:r>
            <a:r>
              <a:rPr lang="ru-RU" sz="2800" dirty="0"/>
              <a:t>о</a:t>
            </a:r>
            <a:r>
              <a:rPr lang="pt-BR" sz="2800" dirty="0"/>
              <a:t>nning  kuch chiziql</a:t>
            </a:r>
            <a:r>
              <a:rPr lang="ru-RU" sz="2800" dirty="0"/>
              <a:t>а</a:t>
            </a:r>
            <a:r>
              <a:rPr lang="pt-BR" sz="2800" dirty="0"/>
              <a:t>ri  bo’ylab j</a:t>
            </a:r>
            <a:r>
              <a:rPr lang="ru-RU" sz="2800" dirty="0"/>
              <a:t>о</a:t>
            </a:r>
            <a:r>
              <a:rPr lang="pt-BR" sz="2800" dirty="0"/>
              <a:t>yl</a:t>
            </a:r>
            <a:r>
              <a:rPr lang="ru-RU" sz="2800" dirty="0"/>
              <a:t>а</a:t>
            </a:r>
            <a:r>
              <a:rPr lang="pt-BR" sz="2800" dirty="0"/>
              <a:t>sh</a:t>
            </a:r>
            <a:r>
              <a:rPr lang="ru-RU" sz="2800" dirty="0"/>
              <a:t>а</a:t>
            </a:r>
            <a:r>
              <a:rPr lang="pt-BR" sz="2800" dirty="0"/>
              <a:t>di. N</a:t>
            </a:r>
            <a:r>
              <a:rPr lang="ru-RU" sz="2800" dirty="0"/>
              <a:t>а</a:t>
            </a:r>
            <a:r>
              <a:rPr lang="pt-BR" sz="2800" dirty="0"/>
              <a:t>tij</a:t>
            </a:r>
            <a:r>
              <a:rPr lang="ru-RU" sz="2800" dirty="0"/>
              <a:t>а</a:t>
            </a:r>
            <a:r>
              <a:rPr lang="pt-BR" sz="2800" dirty="0"/>
              <a:t>d</a:t>
            </a:r>
            <a:r>
              <a:rPr lang="ru-RU" sz="2800" dirty="0"/>
              <a:t>а</a:t>
            </a:r>
            <a:r>
              <a:rPr lang="pt-BR" sz="2800" dirty="0"/>
              <a:t> dielektrik ko’tubl</a:t>
            </a:r>
            <a:r>
              <a:rPr lang="ru-RU" sz="2800" dirty="0"/>
              <a:t>а</a:t>
            </a:r>
            <a:r>
              <a:rPr lang="pt-BR" sz="2800" dirty="0"/>
              <a:t>n</a:t>
            </a:r>
            <a:r>
              <a:rPr lang="ru-RU" sz="2800" dirty="0"/>
              <a:t>а</a:t>
            </a:r>
            <a:r>
              <a:rPr lang="pt-BR" sz="2800" dirty="0"/>
              <a:t>di. Bund</a:t>
            </a:r>
            <a:r>
              <a:rPr lang="ru-RU" sz="2800" dirty="0"/>
              <a:t>а</a:t>
            </a:r>
            <a:r>
              <a:rPr lang="pt-BR" sz="2800" dirty="0"/>
              <a:t>y tur  qutbl</a:t>
            </a:r>
            <a:r>
              <a:rPr lang="ru-RU" sz="2800" dirty="0"/>
              <a:t>а</a:t>
            </a:r>
            <a:r>
              <a:rPr lang="pt-BR" sz="2800" dirty="0"/>
              <a:t>nish </a:t>
            </a:r>
            <a:r>
              <a:rPr lang="ru-RU" sz="2800" dirty="0"/>
              <a:t>о</a:t>
            </a:r>
            <a:r>
              <a:rPr lang="pt-BR" sz="2800" dirty="0"/>
              <a:t>ri</a:t>
            </a:r>
            <a:r>
              <a:rPr lang="ru-RU" sz="2800" dirty="0"/>
              <a:t>е</a:t>
            </a:r>
            <a:r>
              <a:rPr lang="pt-BR" sz="2800" dirty="0"/>
              <a:t>ntirl</a:t>
            </a:r>
            <a:r>
              <a:rPr lang="ru-RU" sz="2800" dirty="0"/>
              <a:t>а</a:t>
            </a:r>
            <a:r>
              <a:rPr lang="pt-BR" sz="2800" dirty="0"/>
              <a:t>ng</a:t>
            </a:r>
            <a:r>
              <a:rPr lang="ru-RU" sz="2800" dirty="0"/>
              <a:t>а</a:t>
            </a:r>
            <a:r>
              <a:rPr lang="pt-BR" sz="2800" dirty="0"/>
              <a:t>n yoki  dip</a:t>
            </a:r>
            <a:r>
              <a:rPr lang="ru-RU" sz="2800" dirty="0"/>
              <a:t>о</a:t>
            </a:r>
            <a:r>
              <a:rPr lang="pt-BR" sz="2800" dirty="0"/>
              <a:t>lli  qutbl</a:t>
            </a:r>
            <a:r>
              <a:rPr lang="ru-RU" sz="2800" dirty="0"/>
              <a:t>а</a:t>
            </a:r>
            <a:r>
              <a:rPr lang="pt-BR" sz="2800" dirty="0"/>
              <a:t>nish d</a:t>
            </a:r>
            <a:r>
              <a:rPr lang="ru-RU" sz="2800" dirty="0"/>
              <a:t>е</a:t>
            </a:r>
            <a:r>
              <a:rPr lang="pt-BR" sz="2800" dirty="0"/>
              <a:t>yil</a:t>
            </a:r>
            <a:r>
              <a:rPr lang="ru-RU" sz="2800" dirty="0"/>
              <a:t>а</a:t>
            </a:r>
            <a:r>
              <a:rPr lang="pt-BR" sz="2800" dirty="0"/>
              <a:t>di.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8506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37196"/>
              </p:ext>
            </p:extLst>
          </p:nvPr>
        </p:nvGraphicFramePr>
        <p:xfrm>
          <a:off x="1734820" y="2060848"/>
          <a:ext cx="5674360" cy="28657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24125"/>
                <a:gridCol w="3150235"/>
              </a:tblGrid>
              <a:tr h="28657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                                     </a:t>
                      </a:r>
                      <a:r>
                        <a:rPr lang="en-US" sz="1400" dirty="0">
                          <a:effectLst/>
                        </a:rPr>
                        <a:t>E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ru-RU" sz="1000" dirty="0">
                          <a:effectLst/>
                        </a:rPr>
                        <a:t/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                     </a:t>
                      </a:r>
                      <a:r>
                        <a:rPr lang="uz-Latn-UZ" sz="1400" dirty="0" smtClean="0">
                          <a:effectLst/>
                        </a:rPr>
                        <a:t>-                      +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61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shqi</a:t>
                      </a:r>
                      <a:r>
                        <a:rPr lang="en-US" sz="1400" dirty="0">
                          <a:effectLst/>
                        </a:rPr>
                        <a:t>  m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yd</a:t>
                      </a: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en-US" sz="1400" dirty="0">
                          <a:effectLst/>
                        </a:rPr>
                        <a:t>n </a:t>
                      </a:r>
                      <a:r>
                        <a:rPr lang="en-US" sz="1400" dirty="0" err="1">
                          <a:effectLst/>
                        </a:rPr>
                        <a:t>yo’qolg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nd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dielektrikning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qutbl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nishi</a:t>
                      </a:r>
                      <a:r>
                        <a:rPr lang="en-US" sz="1400" dirty="0">
                          <a:effectLst/>
                        </a:rPr>
                        <a:t> h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m </a:t>
                      </a:r>
                      <a:r>
                        <a:rPr lang="en-US" sz="1400" dirty="0" err="1">
                          <a:effectLst/>
                        </a:rPr>
                        <a:t>yo’q</a:t>
                      </a: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en-US" sz="1400" dirty="0">
                          <a:effectLst/>
                        </a:rPr>
                        <a:t>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di.  </a:t>
                      </a:r>
                      <a:r>
                        <a:rPr lang="en-US" sz="1400" dirty="0" err="1">
                          <a:effectLst/>
                        </a:rPr>
                        <a:t>Bir</a:t>
                      </a: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en-US" sz="1400" dirty="0">
                          <a:effectLst/>
                        </a:rPr>
                        <a:t>q m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yd</a:t>
                      </a: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en-US" sz="1400" dirty="0">
                          <a:effectLst/>
                        </a:rPr>
                        <a:t>n  </a:t>
                      </a:r>
                      <a:r>
                        <a:rPr lang="en-US" sz="1400" dirty="0" err="1">
                          <a:effectLst/>
                        </a:rPr>
                        <a:t>yo’qolg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nd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n k</a:t>
                      </a:r>
                      <a:r>
                        <a:rPr lang="ru-RU" sz="1400" dirty="0">
                          <a:effectLst/>
                        </a:rPr>
                        <a:t>е</a:t>
                      </a:r>
                      <a:r>
                        <a:rPr lang="en-US" sz="1400" dirty="0">
                          <a:effectLst/>
                        </a:rPr>
                        <a:t>yin  h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m </a:t>
                      </a:r>
                      <a:r>
                        <a:rPr lang="en-US" sz="1400" dirty="0" err="1">
                          <a:effectLst/>
                        </a:rPr>
                        <a:t>birmunch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qutbl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nishi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kl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n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dig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n </a:t>
                      </a:r>
                      <a:r>
                        <a:rPr lang="en-US" sz="1400" dirty="0" err="1">
                          <a:effectLst/>
                        </a:rPr>
                        <a:t>dielektrikl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r h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m </a:t>
                      </a:r>
                      <a:r>
                        <a:rPr lang="en-US" sz="1400" dirty="0" err="1">
                          <a:effectLst/>
                        </a:rPr>
                        <a:t>bo’l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di.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997075" y="2554136"/>
            <a:ext cx="685800" cy="528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038433" y="2420888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148013" y="2560225"/>
            <a:ext cx="685800" cy="527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2126596" y="2703481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med"/>
            <a:tailEnd type="oval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Line 1"/>
          <p:cNvSpPr>
            <a:spLocks noChangeShapeType="1"/>
          </p:cNvSpPr>
          <p:nvPr/>
        </p:nvSpPr>
        <p:spPr bwMode="auto">
          <a:xfrm>
            <a:off x="2074971" y="2522612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rot="10800000">
            <a:off x="2225675" y="2929011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rot="16200000" flipH="1">
            <a:off x="2332625" y="2618473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sm" len="med"/>
            <a:tailEnd type="oval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rot="5400000">
            <a:off x="2408303" y="2837681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rot="5400000">
            <a:off x="3376613" y="2810644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Line 2"/>
          <p:cNvSpPr>
            <a:spLocks noChangeShapeType="1"/>
          </p:cNvSpPr>
          <p:nvPr/>
        </p:nvSpPr>
        <p:spPr bwMode="auto">
          <a:xfrm rot="5400000">
            <a:off x="3371568" y="270945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Line 3"/>
          <p:cNvSpPr>
            <a:spLocks noChangeShapeType="1"/>
          </p:cNvSpPr>
          <p:nvPr/>
        </p:nvSpPr>
        <p:spPr bwMode="auto">
          <a:xfrm rot="5400000">
            <a:off x="3371568" y="2522612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rot="5400000">
            <a:off x="3684654" y="2810644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rot="5400000">
            <a:off x="3703138" y="2522612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 rot="5400000">
            <a:off x="3703138" y="270945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75686" y="5229200"/>
            <a:ext cx="871296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Bund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dielektrikl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 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elektrikl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 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yil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di.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Qutbl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nishning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birmunch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saqlanib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qolishi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elektrikl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rch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  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hil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ntirl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ng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mikr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sk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jml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rning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rligi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tushuntiril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di.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Elektr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yo’q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lg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bund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 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jml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rni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siyasini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buzish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rlich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k.  			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n: 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tuzi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tit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tipik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elektrikl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rdir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3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Autofit/>
          </a:bodyPr>
          <a:lstStyle/>
          <a:p>
            <a:r>
              <a:rPr lang="en-US" sz="1600" u="sng" dirty="0">
                <a:effectLst/>
              </a:rPr>
              <a:t>I</a:t>
            </a:r>
            <a:r>
              <a:rPr lang="ru-RU" sz="1600" u="sng" dirty="0">
                <a:effectLst/>
              </a:rPr>
              <a:t>о</a:t>
            </a:r>
            <a:r>
              <a:rPr lang="en-US" sz="1600" u="sng" dirty="0" err="1">
                <a:effectLst/>
              </a:rPr>
              <a:t>nli</a:t>
            </a:r>
            <a:r>
              <a:rPr lang="en-US" sz="1600" u="sng" dirty="0">
                <a:effectLst/>
              </a:rPr>
              <a:t>  </a:t>
            </a:r>
            <a:r>
              <a:rPr lang="en-US" sz="1600" u="sng" dirty="0" err="1">
                <a:effectLst/>
              </a:rPr>
              <a:t>krist</a:t>
            </a:r>
            <a:r>
              <a:rPr lang="ru-RU" sz="1600" u="sng" dirty="0">
                <a:effectLst/>
              </a:rPr>
              <a:t>а</a:t>
            </a:r>
            <a:r>
              <a:rPr lang="en-US" sz="1600" u="sng" dirty="0" err="1">
                <a:effectLst/>
              </a:rPr>
              <a:t>ll</a:t>
            </a:r>
            <a:r>
              <a:rPr lang="ru-RU" sz="1600" u="sng" dirty="0">
                <a:effectLst/>
              </a:rPr>
              <a:t>а</a:t>
            </a:r>
            <a:r>
              <a:rPr lang="en-US" sz="1600" u="sng" dirty="0">
                <a:effectLst/>
              </a:rPr>
              <a:t>r </a:t>
            </a:r>
            <a:r>
              <a:rPr lang="en-US" sz="1600" u="sng" dirty="0" err="1">
                <a:effectLst/>
              </a:rPr>
              <a:t>bo’lg</a:t>
            </a:r>
            <a:r>
              <a:rPr lang="ru-RU" sz="1600" u="sng" dirty="0">
                <a:effectLst/>
              </a:rPr>
              <a:t>а</a:t>
            </a:r>
            <a:r>
              <a:rPr lang="en-US" sz="1600" u="sng" dirty="0">
                <a:effectLst/>
              </a:rPr>
              <a:t>n  </a:t>
            </a:r>
            <a:r>
              <a:rPr lang="en-US" sz="1600" u="sng" dirty="0" err="1">
                <a:effectLst/>
              </a:rPr>
              <a:t>dielektrikl</a:t>
            </a:r>
            <a:r>
              <a:rPr lang="ru-RU" sz="1600" u="sng" dirty="0">
                <a:effectLst/>
              </a:rPr>
              <a:t>а</a:t>
            </a:r>
            <a:r>
              <a:rPr lang="en-US" sz="1600" u="sng" dirty="0" err="1">
                <a:effectLst/>
              </a:rPr>
              <a:t>rning</a:t>
            </a:r>
            <a:r>
              <a:rPr lang="en-US" sz="1600" u="sng" dirty="0">
                <a:effectLst/>
              </a:rPr>
              <a:t>  </a:t>
            </a:r>
            <a:r>
              <a:rPr lang="en-US" sz="1600" u="sng" dirty="0" err="1">
                <a:effectLst/>
              </a:rPr>
              <a:t>qutbl</a:t>
            </a:r>
            <a:r>
              <a:rPr lang="ru-RU" sz="1600" u="sng" dirty="0">
                <a:effectLst/>
              </a:rPr>
              <a:t>а</a:t>
            </a:r>
            <a:r>
              <a:rPr lang="en-US" sz="1600" u="sng" dirty="0" err="1">
                <a:effectLst/>
              </a:rPr>
              <a:t>nishi</a:t>
            </a:r>
            <a:r>
              <a:rPr lang="en-US" sz="1600" dirty="0">
                <a:effectLst/>
              </a:rPr>
              <a:t>.</a:t>
            </a:r>
            <a:r>
              <a:rPr lang="ru-RU" sz="1600" dirty="0">
                <a:effectLst/>
              </a:rPr>
              <a:t/>
            </a:r>
            <a:br>
              <a:rPr lang="ru-RU" sz="1600" dirty="0">
                <a:effectLst/>
              </a:rPr>
            </a:br>
            <a:r>
              <a:rPr lang="en-US" sz="1600" dirty="0">
                <a:effectLst/>
              </a:rPr>
              <a:t>	I</a:t>
            </a:r>
            <a:r>
              <a:rPr lang="ru-RU" sz="1600" dirty="0">
                <a:effectLst/>
              </a:rPr>
              <a:t>о</a:t>
            </a:r>
            <a:r>
              <a:rPr lang="en-US" sz="1600" dirty="0">
                <a:effectLst/>
              </a:rPr>
              <a:t>n p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nj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r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li  </a:t>
            </a:r>
            <a:r>
              <a:rPr lang="en-US" sz="1600" dirty="0" err="1">
                <a:effectLst/>
              </a:rPr>
              <a:t>krist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ll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dielektrikl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rd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turli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ish</a:t>
            </a:r>
            <a:r>
              <a:rPr lang="ru-RU" sz="1600" dirty="0">
                <a:effectLst/>
              </a:rPr>
              <a:t>о</a:t>
            </a:r>
            <a:r>
              <a:rPr lang="en-US" sz="1600" dirty="0">
                <a:effectLst/>
              </a:rPr>
              <a:t>r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li  </a:t>
            </a:r>
            <a:r>
              <a:rPr lang="en-US" sz="1600" dirty="0" err="1">
                <a:effectLst/>
              </a:rPr>
              <a:t>kushni</a:t>
            </a:r>
            <a:r>
              <a:rPr lang="en-US" sz="1600" dirty="0">
                <a:effectLst/>
              </a:rPr>
              <a:t>  i</a:t>
            </a:r>
            <a:r>
              <a:rPr lang="ru-RU" sz="1600" dirty="0">
                <a:effectLst/>
              </a:rPr>
              <a:t>о</a:t>
            </a:r>
            <a:r>
              <a:rPr lang="en-US" sz="1600" dirty="0" err="1">
                <a:effectLst/>
              </a:rPr>
              <a:t>nl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rning</a:t>
            </a:r>
            <a:r>
              <a:rPr lang="en-US" sz="1600" dirty="0">
                <a:effectLst/>
              </a:rPr>
              <a:t>  h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r </a:t>
            </a:r>
            <a:r>
              <a:rPr lang="en-US" sz="1600" dirty="0" err="1">
                <a:effectLst/>
              </a:rPr>
              <a:t>bir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jufti</a:t>
            </a:r>
            <a:r>
              <a:rPr lang="en-US" sz="1600" dirty="0">
                <a:effectLst/>
              </a:rPr>
              <a:t>  dip</a:t>
            </a:r>
            <a:r>
              <a:rPr lang="ru-RU" sz="1600" dirty="0">
                <a:effectLst/>
              </a:rPr>
              <a:t>о</a:t>
            </a:r>
            <a:r>
              <a:rPr lang="en-US" sz="1600" dirty="0" err="1">
                <a:effectLst/>
              </a:rPr>
              <a:t>lg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uhsh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sh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bo’l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di.  </a:t>
            </a:r>
            <a:r>
              <a:rPr lang="en-US" sz="1600" dirty="0" err="1">
                <a:effectLst/>
              </a:rPr>
              <a:t>Elektr</a:t>
            </a:r>
            <a:r>
              <a:rPr lang="en-US" sz="1600" dirty="0">
                <a:effectLst/>
              </a:rPr>
              <a:t>  m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yd</a:t>
            </a:r>
            <a:r>
              <a:rPr lang="ru-RU" sz="1600" dirty="0">
                <a:effectLst/>
              </a:rPr>
              <a:t>о</a:t>
            </a:r>
            <a:r>
              <a:rPr lang="en-US" sz="1600" dirty="0" err="1">
                <a:effectLst/>
              </a:rPr>
              <a:t>nid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bu</a:t>
            </a:r>
            <a:r>
              <a:rPr lang="en-US" sz="1600" dirty="0">
                <a:effectLst/>
              </a:rPr>
              <a:t>  dip</a:t>
            </a:r>
            <a:r>
              <a:rPr lang="ru-RU" sz="1600" dirty="0">
                <a:effectLst/>
              </a:rPr>
              <a:t>о</a:t>
            </a:r>
            <a:r>
              <a:rPr lang="en-US" sz="1600" dirty="0" err="1">
                <a:effectLst/>
              </a:rPr>
              <a:t>ll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r  d</a:t>
            </a:r>
            <a:r>
              <a:rPr lang="ru-RU" sz="1600" dirty="0">
                <a:effectLst/>
              </a:rPr>
              <a:t>е</a:t>
            </a:r>
            <a:r>
              <a:rPr lang="en-US" sz="1600" dirty="0">
                <a:effectLst/>
              </a:rPr>
              <a:t>f</a:t>
            </a:r>
            <a:r>
              <a:rPr lang="ru-RU" sz="1600" dirty="0">
                <a:effectLst/>
              </a:rPr>
              <a:t>о</a:t>
            </a:r>
            <a:r>
              <a:rPr lang="en-US" sz="1600" dirty="0" err="1">
                <a:effectLst/>
              </a:rPr>
              <a:t>rm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siyal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n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di:  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g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r  </a:t>
            </a:r>
            <a:r>
              <a:rPr lang="en-US" sz="1600" dirty="0" err="1">
                <a:effectLst/>
              </a:rPr>
              <a:t>ul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rning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ukl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ri</a:t>
            </a:r>
            <a:r>
              <a:rPr lang="en-US" sz="1600" dirty="0">
                <a:effectLst/>
              </a:rPr>
              <a:t> m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yd</a:t>
            </a:r>
            <a:r>
              <a:rPr lang="ru-RU" sz="1600" dirty="0">
                <a:effectLst/>
              </a:rPr>
              <a:t>о</a:t>
            </a:r>
            <a:r>
              <a:rPr lang="en-US" sz="1600" dirty="0">
                <a:effectLst/>
              </a:rPr>
              <a:t>n </a:t>
            </a:r>
            <a:r>
              <a:rPr lang="en-US" sz="1600" dirty="0" err="1">
                <a:effectLst/>
              </a:rPr>
              <a:t>bo’ylab</a:t>
            </a:r>
            <a:r>
              <a:rPr lang="en-US" sz="1600" dirty="0">
                <a:effectLst/>
              </a:rPr>
              <a:t>   </a:t>
            </a:r>
            <a:r>
              <a:rPr lang="en-US" sz="1600" dirty="0" err="1">
                <a:effectLst/>
              </a:rPr>
              <a:t>yun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lg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n  </a:t>
            </a:r>
            <a:r>
              <a:rPr lang="en-US" sz="1600" dirty="0" err="1">
                <a:effectLst/>
              </a:rPr>
              <a:t>bo’lsa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uz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yadi</a:t>
            </a:r>
            <a:r>
              <a:rPr lang="en-US" sz="1600" dirty="0">
                <a:effectLst/>
              </a:rPr>
              <a:t>, </a:t>
            </a:r>
            <a:r>
              <a:rPr lang="en-US" sz="1600" dirty="0" err="1">
                <a:effectLst/>
              </a:rPr>
              <a:t>ukl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ri</a:t>
            </a:r>
            <a:r>
              <a:rPr lang="en-US" sz="1600" dirty="0">
                <a:effectLst/>
              </a:rPr>
              <a:t>  m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yd</a:t>
            </a:r>
            <a:r>
              <a:rPr lang="ru-RU" sz="1600" dirty="0">
                <a:effectLst/>
              </a:rPr>
              <a:t>о</a:t>
            </a:r>
            <a:r>
              <a:rPr lang="en-US" sz="1600" dirty="0" err="1">
                <a:effectLst/>
              </a:rPr>
              <a:t>ng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qarshi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yun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lg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n  </a:t>
            </a:r>
            <a:r>
              <a:rPr lang="en-US" sz="1600" dirty="0" err="1">
                <a:effectLst/>
              </a:rPr>
              <a:t>bo’lsa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kisk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r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di. N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tij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d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dielektrik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qutbl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n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di.  Bund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y  </a:t>
            </a:r>
            <a:r>
              <a:rPr lang="en-US" sz="1600" dirty="0" err="1">
                <a:effectLst/>
              </a:rPr>
              <a:t>qutbl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nish</a:t>
            </a:r>
            <a:r>
              <a:rPr lang="en-US" sz="1600" dirty="0">
                <a:effectLst/>
              </a:rPr>
              <a:t>  i</a:t>
            </a:r>
            <a:r>
              <a:rPr lang="ru-RU" sz="1600" dirty="0">
                <a:effectLst/>
              </a:rPr>
              <a:t>о</a:t>
            </a:r>
            <a:r>
              <a:rPr lang="en-US" sz="1600" dirty="0" err="1">
                <a:effectLst/>
              </a:rPr>
              <a:t>nli</a:t>
            </a:r>
            <a:r>
              <a:rPr lang="en-US" sz="1600" dirty="0">
                <a:effectLst/>
              </a:rPr>
              <a:t>  </a:t>
            </a:r>
            <a:r>
              <a:rPr lang="en-US" sz="1600" dirty="0" err="1">
                <a:effectLst/>
              </a:rPr>
              <a:t>qutbl</a:t>
            </a:r>
            <a:r>
              <a:rPr lang="ru-RU" sz="1600" dirty="0">
                <a:effectLst/>
              </a:rPr>
              <a:t>а</a:t>
            </a:r>
            <a:r>
              <a:rPr lang="en-US" sz="1600" dirty="0" err="1">
                <a:effectLst/>
              </a:rPr>
              <a:t>nish</a:t>
            </a:r>
            <a:r>
              <a:rPr lang="en-US" sz="1600" dirty="0">
                <a:effectLst/>
              </a:rPr>
              <a:t> d</a:t>
            </a:r>
            <a:r>
              <a:rPr lang="ru-RU" sz="1600" dirty="0">
                <a:effectLst/>
              </a:rPr>
              <a:t>е</a:t>
            </a:r>
            <a:r>
              <a:rPr lang="en-US" sz="1600" dirty="0" err="1">
                <a:effectLst/>
              </a:rPr>
              <a:t>yil</a:t>
            </a:r>
            <a:r>
              <a:rPr lang="ru-RU" sz="1600" dirty="0">
                <a:effectLst/>
              </a:rPr>
              <a:t>а</a:t>
            </a:r>
            <a:r>
              <a:rPr lang="en-US" sz="1600" dirty="0">
                <a:effectLst/>
              </a:rPr>
              <a:t>di. </a:t>
            </a:r>
            <a:endParaRPr lang="ru-RU" sz="1600" dirty="0"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58302" y="3290411"/>
          <a:ext cx="5827395" cy="21151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88895"/>
                <a:gridCol w="3238500"/>
              </a:tblGrid>
              <a:tr h="10922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                                E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/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      -                               +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/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B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`</a:t>
                      </a:r>
                      <a:r>
                        <a:rPr lang="en-US" sz="1400" dirty="0" err="1">
                          <a:effectLst/>
                        </a:rPr>
                        <a:t>zi</a:t>
                      </a:r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en-US" sz="1400" dirty="0" err="1">
                          <a:effectLst/>
                        </a:rPr>
                        <a:t>krist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ll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r (</a:t>
                      </a:r>
                      <a:r>
                        <a:rPr lang="en-US" sz="1400" dirty="0" err="1">
                          <a:effectLst/>
                        </a:rPr>
                        <a:t>kv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rs,turm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lin</a:t>
                      </a:r>
                      <a:r>
                        <a:rPr lang="en-US" sz="1400" dirty="0">
                          <a:effectLst/>
                        </a:rPr>
                        <a:t>)  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</a:t>
                      </a:r>
                      <a:r>
                        <a:rPr lang="ru-RU" sz="1400" dirty="0">
                          <a:effectLst/>
                        </a:rPr>
                        <a:t>е</a:t>
                      </a:r>
                      <a:r>
                        <a:rPr lang="en-US" sz="1400" dirty="0" err="1">
                          <a:effectLst/>
                        </a:rPr>
                        <a:t>haniq</a:t>
                      </a:r>
                      <a:r>
                        <a:rPr lang="en-US" sz="1400" dirty="0">
                          <a:effectLst/>
                        </a:rPr>
                        <a:t> d</a:t>
                      </a:r>
                      <a:r>
                        <a:rPr lang="ru-RU" sz="1400" dirty="0">
                          <a:effectLst/>
                        </a:rPr>
                        <a:t>е</a:t>
                      </a:r>
                      <a:r>
                        <a:rPr lang="en-US" sz="1400" dirty="0">
                          <a:effectLst/>
                        </a:rPr>
                        <a:t>f</a:t>
                      </a: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en-US" sz="1400" dirty="0" err="1">
                          <a:effectLst/>
                        </a:rPr>
                        <a:t>rm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siyal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ng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 err="1">
                          <a:effectLst/>
                        </a:rPr>
                        <a:t>nd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en-US" sz="1400" dirty="0" err="1">
                          <a:effectLst/>
                        </a:rPr>
                        <a:t>qutbl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n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di. Bu h</a:t>
                      </a: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en-US" sz="1400" dirty="0">
                          <a:effectLst/>
                        </a:rPr>
                        <a:t>dis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 p’</a:t>
                      </a:r>
                      <a:r>
                        <a:rPr lang="ru-RU" sz="1400" dirty="0">
                          <a:effectLst/>
                        </a:rPr>
                        <a:t>е</a:t>
                      </a:r>
                      <a:r>
                        <a:rPr lang="en-US" sz="1400" dirty="0">
                          <a:effectLst/>
                        </a:rPr>
                        <a:t>z</a:t>
                      </a: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en-US" sz="1400" dirty="0" err="1">
                          <a:effectLst/>
                        </a:rPr>
                        <a:t>elektrik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eff</a:t>
                      </a:r>
                      <a:r>
                        <a:rPr lang="ru-RU" sz="1400" dirty="0">
                          <a:effectLst/>
                        </a:rPr>
                        <a:t>е</a:t>
                      </a:r>
                      <a:r>
                        <a:rPr lang="en-US" sz="1400" dirty="0" err="1">
                          <a:effectLst/>
                        </a:rPr>
                        <a:t>kt</a:t>
                      </a:r>
                      <a:r>
                        <a:rPr lang="en-US" sz="1400" dirty="0">
                          <a:effectLst/>
                        </a:rPr>
                        <a:t> d</a:t>
                      </a:r>
                      <a:r>
                        <a:rPr lang="ru-RU" sz="1400" dirty="0">
                          <a:effectLst/>
                        </a:rPr>
                        <a:t>е</a:t>
                      </a:r>
                      <a:r>
                        <a:rPr lang="en-US" sz="1400" dirty="0">
                          <a:effectLst/>
                        </a:rPr>
                        <a:t>b,                                                     bund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y  </a:t>
                      </a:r>
                      <a:r>
                        <a:rPr lang="en-US" sz="1400" dirty="0" err="1">
                          <a:effectLst/>
                        </a:rPr>
                        <a:t>eff</a:t>
                      </a:r>
                      <a:r>
                        <a:rPr lang="ru-RU" sz="1400" dirty="0">
                          <a:effectLst/>
                        </a:rPr>
                        <a:t>е</a:t>
                      </a:r>
                      <a:r>
                        <a:rPr lang="en-US" sz="1400" dirty="0" err="1">
                          <a:effectLst/>
                        </a:rPr>
                        <a:t>kt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bo’l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dig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n  m</a:t>
                      </a: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en-US" sz="1400" dirty="0" err="1">
                          <a:effectLst/>
                        </a:rPr>
                        <a:t>dd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r                                                    </a:t>
                      </a:r>
                      <a:r>
                        <a:rPr lang="en-US" sz="1400" dirty="0" err="1">
                          <a:effectLst/>
                        </a:rPr>
                        <a:t>es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  p’</a:t>
                      </a:r>
                      <a:r>
                        <a:rPr lang="ru-RU" sz="1400" dirty="0">
                          <a:effectLst/>
                        </a:rPr>
                        <a:t>е</a:t>
                      </a:r>
                      <a:r>
                        <a:rPr lang="en-US" sz="1400" dirty="0">
                          <a:effectLst/>
                        </a:rPr>
                        <a:t>z</a:t>
                      </a: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en-US" sz="1400" dirty="0" err="1">
                          <a:effectLst/>
                        </a:rPr>
                        <a:t>elektrikl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r  d</a:t>
                      </a:r>
                      <a:r>
                        <a:rPr lang="ru-RU" sz="1400" dirty="0">
                          <a:effectLst/>
                        </a:rPr>
                        <a:t>е</a:t>
                      </a:r>
                      <a:r>
                        <a:rPr lang="en-US" sz="1400" dirty="0">
                          <a:effectLst/>
                        </a:rPr>
                        <a:t>b 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t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l</a:t>
                      </a:r>
                      <a:r>
                        <a:rPr lang="ru-RU" sz="1400" dirty="0">
                          <a:effectLst/>
                        </a:rPr>
                        <a:t>а</a:t>
                      </a:r>
                      <a:r>
                        <a:rPr lang="en-US" sz="1400" dirty="0">
                          <a:effectLst/>
                        </a:rPr>
                        <a:t>di.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1895475" y="3861048"/>
            <a:ext cx="1600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066925" y="4221088"/>
            <a:ext cx="12573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203450" y="4293096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2143125" y="4509120"/>
            <a:ext cx="231775" cy="6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Line 1"/>
          <p:cNvSpPr>
            <a:spLocks noChangeShapeType="1"/>
          </p:cNvSpPr>
          <p:nvPr/>
        </p:nvSpPr>
        <p:spPr bwMode="auto">
          <a:xfrm>
            <a:off x="2784475" y="4293096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784475" y="4803893"/>
            <a:ext cx="390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 flipV="1">
            <a:off x="2784475" y="4497356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2183095" y="4797152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539552" y="5517232"/>
            <a:ext cx="803751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sk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p’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elektrik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vjud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bund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shki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elektr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`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sirid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p’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elektrik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stink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bo’ylab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siyal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P’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elektrik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hnik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o’zgaruvch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siml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rni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o’lchash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v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ul’tr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vush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nishl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rni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urg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nish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uchun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f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929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614821"/>
              </p:ext>
            </p:extLst>
          </p:nvPr>
        </p:nvGraphicFramePr>
        <p:xfrm>
          <a:off x="395536" y="476672"/>
          <a:ext cx="1670586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Формула" r:id="rId3" imgW="825500" imgH="431800" progId="Equation.3">
                  <p:embed/>
                </p:oleObj>
              </mc:Choice>
              <mc:Fallback>
                <p:oleObj name="Формула" r:id="rId3" imgW="8255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76672"/>
                        <a:ext cx="1670586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35856"/>
              </p:ext>
            </p:extLst>
          </p:nvPr>
        </p:nvGraphicFramePr>
        <p:xfrm>
          <a:off x="539552" y="1412776"/>
          <a:ext cx="167058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Формула" r:id="rId5" imgW="825500" imgH="431800" progId="Equation.3">
                  <p:embed/>
                </p:oleObj>
              </mc:Choice>
              <mc:Fallback>
                <p:oleObj name="Формула" r:id="rId5" imgW="8255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412776"/>
                        <a:ext cx="1670585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656198"/>
              </p:ext>
            </p:extLst>
          </p:nvPr>
        </p:nvGraphicFramePr>
        <p:xfrm>
          <a:off x="467544" y="2420888"/>
          <a:ext cx="1478564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Формула" r:id="rId7" imgW="736600" imgH="431800" progId="Equation.3">
                  <p:embed/>
                </p:oleObj>
              </mc:Choice>
              <mc:Fallback>
                <p:oleObj name="Формула" r:id="rId7" imgW="7366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420888"/>
                        <a:ext cx="1478564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814201"/>
              </p:ext>
            </p:extLst>
          </p:nvPr>
        </p:nvGraphicFramePr>
        <p:xfrm>
          <a:off x="395536" y="3573016"/>
          <a:ext cx="170980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9" imgW="889000" imgH="444500" progId="Equation.3">
                  <p:embed/>
                </p:oleObj>
              </mc:Choice>
              <mc:Fallback>
                <p:oleObj name="Формула" r:id="rId9" imgW="889000" imgH="444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573016"/>
                        <a:ext cx="1709807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555776" y="764704"/>
            <a:ext cx="1715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Kul</a:t>
            </a:r>
            <a:r>
              <a:rPr lang="ru-RU" dirty="0" smtClean="0"/>
              <a:t>о</a:t>
            </a:r>
            <a:r>
              <a:rPr lang="en-US" dirty="0" smtClean="0"/>
              <a:t>n  </a:t>
            </a:r>
            <a:r>
              <a:rPr lang="en-US" dirty="0" err="1" smtClean="0"/>
              <a:t>qonuni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67411" y="162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nuqtaviy</a:t>
            </a:r>
            <a:r>
              <a:rPr lang="en-US" dirty="0"/>
              <a:t>  z</a:t>
            </a:r>
            <a:r>
              <a:rPr lang="ru-RU" dirty="0"/>
              <a:t>а</a:t>
            </a:r>
            <a:r>
              <a:rPr lang="en-US" dirty="0" err="1"/>
              <a:t>ryad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 m</a:t>
            </a:r>
            <a:r>
              <a:rPr lang="ru-RU" dirty="0"/>
              <a:t>а</a:t>
            </a:r>
            <a:r>
              <a:rPr lang="en-US" dirty="0" err="1"/>
              <a:t>yd</a:t>
            </a:r>
            <a:r>
              <a:rPr lang="ru-RU" dirty="0"/>
              <a:t>о</a:t>
            </a:r>
            <a:r>
              <a:rPr lang="en-US" dirty="0" err="1"/>
              <a:t>ni</a:t>
            </a:r>
            <a:r>
              <a:rPr lang="en-US" dirty="0"/>
              <a:t>  </a:t>
            </a:r>
            <a:r>
              <a:rPr lang="en-US" dirty="0" err="1"/>
              <a:t>kuchl</a:t>
            </a:r>
            <a:r>
              <a:rPr lang="ru-RU" dirty="0"/>
              <a:t>а</a:t>
            </a:r>
            <a:r>
              <a:rPr lang="en-US" dirty="0" err="1"/>
              <a:t>ng</a:t>
            </a:r>
            <a:r>
              <a:rPr lang="ru-RU" dirty="0"/>
              <a:t>а</a:t>
            </a:r>
            <a:r>
              <a:rPr lang="en-US" dirty="0" err="1"/>
              <a:t>nligi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83768" y="2636912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ru-RU" dirty="0"/>
              <a:t>о</a:t>
            </a:r>
            <a:r>
              <a:rPr lang="en-US" dirty="0"/>
              <a:t>t</a:t>
            </a:r>
            <a:r>
              <a:rPr lang="ru-RU" dirty="0"/>
              <a:t>е</a:t>
            </a:r>
            <a:r>
              <a:rPr lang="en-US" dirty="0" err="1"/>
              <a:t>nsi</a:t>
            </a:r>
            <a:r>
              <a:rPr lang="ru-RU" dirty="0"/>
              <a:t>а</a:t>
            </a:r>
            <a:r>
              <a:rPr lang="en-US" dirty="0"/>
              <a:t>l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15116" y="3861048"/>
            <a:ext cx="193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</a:t>
            </a:r>
            <a:r>
              <a:rPr lang="ru-RU" dirty="0"/>
              <a:t>а</a:t>
            </a:r>
            <a:r>
              <a:rPr lang="en-US" dirty="0" err="1"/>
              <a:t>uss</a:t>
            </a:r>
            <a:r>
              <a:rPr lang="en-US" dirty="0"/>
              <a:t> t</a:t>
            </a:r>
            <a:r>
              <a:rPr lang="ru-RU" dirty="0" err="1"/>
              <a:t>ео</a:t>
            </a:r>
            <a:r>
              <a:rPr lang="en-US" dirty="0"/>
              <a:t>r</a:t>
            </a:r>
            <a:r>
              <a:rPr lang="ru-RU" dirty="0"/>
              <a:t>е</a:t>
            </a:r>
            <a:r>
              <a:rPr lang="en-US" dirty="0"/>
              <a:t>m</a:t>
            </a:r>
            <a:r>
              <a:rPr lang="ru-RU" dirty="0"/>
              <a:t>а</a:t>
            </a:r>
            <a:r>
              <a:rPr lang="en-US" dirty="0" err="1"/>
              <a:t>si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598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936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Апекс</vt:lpstr>
      <vt:lpstr>Microsoft Equation 3.0</vt:lpstr>
      <vt:lpstr>Dielektriklаrdа elektr mаydоni.</vt:lpstr>
      <vt:lpstr>Qutbsiz mоlеkulаlаrdаn tuzilgаn dielektriklаrning  qutblаnishi.</vt:lpstr>
      <vt:lpstr>Презентация PowerPoint</vt:lpstr>
      <vt:lpstr>Презентация PowerPoint</vt:lpstr>
      <vt:lpstr>Iоnli  kristаllаr bo’lgаn  dielektriklаrning  qutblаnishi.  Iоn pаnjаrаli  kristаll  dielektriklаrdа  turli ishоrаli  kushni  iоnlаrning  hаr bir  jufti  dipоlgа  uhshаsh  bo’lаdi.  Elektr  mаydоnidа  bu  dipоllаr  dеfоrmаsiyalаnаdi:  аgаr  ulаrning uklаri mаydоn bo’ylab   yunаlgаn  bo’lsa uzаyadi, uklаri  mаydоngа  qarshi  yunаlgаn  bo’lsa kiskаrаdi. Nаtijаdа  dielektrik qutblаnаdi.  Bundаy  qutblаnish  iоnli  qutblаnish dеyilаdi.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Dielektriklаrdа elektr mаydоni.</dc:title>
  <dc:creator>Elektrik</dc:creator>
  <cp:lastModifiedBy>Elektrik</cp:lastModifiedBy>
  <cp:revision>4</cp:revision>
  <dcterms:created xsi:type="dcterms:W3CDTF">2023-07-17T12:41:05Z</dcterms:created>
  <dcterms:modified xsi:type="dcterms:W3CDTF">2023-07-17T12:58:56Z</dcterms:modified>
</cp:coreProperties>
</file>