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78" y="-8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BCDC01D4-2CB4-4E17-927C-177366CD8F4C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3F84DDB0-0224-4020-97EC-D4B523B21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242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01D4-2CB4-4E17-927C-177366CD8F4C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DB0-0224-4020-97EC-D4B523B21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558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CDC01D4-2CB4-4E17-927C-177366CD8F4C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F84DDB0-0224-4020-97EC-D4B523B21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718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CDC01D4-2CB4-4E17-927C-177366CD8F4C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F84DDB0-0224-4020-97EC-D4B523B21D3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65714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CDC01D4-2CB4-4E17-927C-177366CD8F4C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F84DDB0-0224-4020-97EC-D4B523B21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6206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01D4-2CB4-4E17-927C-177366CD8F4C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DB0-0224-4020-97EC-D4B523B21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1681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01D4-2CB4-4E17-927C-177366CD8F4C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DB0-0224-4020-97EC-D4B523B21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7437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01D4-2CB4-4E17-927C-177366CD8F4C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DB0-0224-4020-97EC-D4B523B21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9293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CDC01D4-2CB4-4E17-927C-177366CD8F4C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F84DDB0-0224-4020-97EC-D4B523B21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446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01D4-2CB4-4E17-927C-177366CD8F4C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DB0-0224-4020-97EC-D4B523B21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3390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CDC01D4-2CB4-4E17-927C-177366CD8F4C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F84DDB0-0224-4020-97EC-D4B523B21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01D4-2CB4-4E17-927C-177366CD8F4C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DB0-0224-4020-97EC-D4B523B21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554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01D4-2CB4-4E17-927C-177366CD8F4C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DB0-0224-4020-97EC-D4B523B21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300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01D4-2CB4-4E17-927C-177366CD8F4C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DB0-0224-4020-97EC-D4B523B21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707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01D4-2CB4-4E17-927C-177366CD8F4C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DB0-0224-4020-97EC-D4B523B21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2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01D4-2CB4-4E17-927C-177366CD8F4C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DB0-0224-4020-97EC-D4B523B21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013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C01D4-2CB4-4E17-927C-177366CD8F4C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DB0-0224-4020-97EC-D4B523B21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711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C01D4-2CB4-4E17-927C-177366CD8F4C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4DDB0-0224-4020-97EC-D4B523B21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2943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uz.unansea.com/transformer-neft-zamonaviy-reaktor-tejash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4181" y="854499"/>
            <a:ext cx="9448800" cy="1077818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err="1"/>
              <a:t>Dielektrik</a:t>
            </a:r>
            <a:r>
              <a:rPr lang="en-US" sz="3200" b="1" dirty="0"/>
              <a:t> - Bu </a:t>
            </a:r>
            <a:r>
              <a:rPr lang="en-US" sz="3200" b="1" dirty="0" err="1"/>
              <a:t>Nima</a:t>
            </a:r>
            <a:r>
              <a:rPr lang="en-US" sz="3200" b="1" dirty="0"/>
              <a:t>? </a:t>
            </a:r>
            <a:r>
              <a:rPr lang="en-US" sz="3200" b="1" dirty="0" err="1"/>
              <a:t>Dielektrlarning</a:t>
            </a:r>
            <a:r>
              <a:rPr lang="en-US" sz="3200" b="1" dirty="0"/>
              <a:t> </a:t>
            </a:r>
            <a:r>
              <a:rPr lang="en-US" sz="3200" b="1" dirty="0" err="1" smtClean="0"/>
              <a:t>Xususiyatlari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04181" y="2105326"/>
            <a:ext cx="9448800" cy="4338606"/>
          </a:xfrm>
        </p:spPr>
        <p:txBody>
          <a:bodyPr/>
          <a:lstStyle/>
          <a:p>
            <a:pPr fontAlgn="base"/>
            <a:r>
              <a:rPr lang="en-US" dirty="0" err="1"/>
              <a:t>Dielektrik</a:t>
            </a:r>
            <a:r>
              <a:rPr lang="en-US" dirty="0"/>
              <a:t> -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tokini</a:t>
            </a:r>
            <a:r>
              <a:rPr lang="en-US" dirty="0"/>
              <a:t> </a:t>
            </a:r>
            <a:r>
              <a:rPr lang="en-US" dirty="0" err="1"/>
              <a:t>amalda</a:t>
            </a:r>
            <a:r>
              <a:rPr lang="en-US" dirty="0"/>
              <a:t> </a:t>
            </a:r>
            <a:r>
              <a:rPr lang="en-US" dirty="0" err="1"/>
              <a:t>o'tkazmaydigan</a:t>
            </a:r>
            <a:r>
              <a:rPr lang="en-US" dirty="0"/>
              <a:t> </a:t>
            </a:r>
            <a:r>
              <a:rPr lang="en-US" dirty="0" err="1"/>
              <a:t>modda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modda</a:t>
            </a:r>
            <a:r>
              <a:rPr lang="en-US" dirty="0"/>
              <a:t>.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o'tkazuvchanlik</a:t>
            </a:r>
            <a:r>
              <a:rPr lang="en-US" dirty="0"/>
              <a:t> </a:t>
            </a:r>
            <a:r>
              <a:rPr lang="en-US" dirty="0" err="1"/>
              <a:t>oz</a:t>
            </a:r>
            <a:r>
              <a:rPr lang="en-US" dirty="0"/>
              <a:t> </a:t>
            </a:r>
            <a:r>
              <a:rPr lang="en-US" dirty="0" err="1"/>
              <a:t>sonli</a:t>
            </a:r>
            <a:r>
              <a:rPr lang="en-US" dirty="0"/>
              <a:t> </a:t>
            </a:r>
            <a:r>
              <a:rPr lang="en-US" dirty="0" err="1"/>
              <a:t>elektron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ionlar</a:t>
            </a:r>
            <a:r>
              <a:rPr lang="en-US" dirty="0"/>
              <a:t> </a:t>
            </a:r>
            <a:r>
              <a:rPr lang="en-US" dirty="0" err="1"/>
              <a:t>tufayli</a:t>
            </a:r>
            <a:r>
              <a:rPr lang="en-US" dirty="0"/>
              <a:t> </a:t>
            </a:r>
            <a:r>
              <a:rPr lang="en-US" dirty="0" err="1"/>
              <a:t>erishiladi</a:t>
            </a:r>
            <a:r>
              <a:rPr lang="en-US" dirty="0"/>
              <a:t>. </a:t>
            </a:r>
            <a:r>
              <a:rPr lang="en-US" dirty="0" err="1"/>
              <a:t>Ushbu</a:t>
            </a:r>
            <a:r>
              <a:rPr lang="en-US" dirty="0"/>
              <a:t> </a:t>
            </a:r>
            <a:r>
              <a:rPr lang="en-US" dirty="0" err="1"/>
              <a:t>zarralar</a:t>
            </a:r>
            <a:r>
              <a:rPr lang="en-US" dirty="0"/>
              <a:t> </a:t>
            </a:r>
            <a:r>
              <a:rPr lang="en-US" dirty="0" err="1"/>
              <a:t>faqat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haroratli</a:t>
            </a:r>
            <a:r>
              <a:rPr lang="en-US" dirty="0"/>
              <a:t> </a:t>
            </a:r>
            <a:r>
              <a:rPr lang="en-US" dirty="0" err="1"/>
              <a:t>xususiyatlarga</a:t>
            </a:r>
            <a:r>
              <a:rPr lang="en-US" dirty="0"/>
              <a:t> </a:t>
            </a:r>
            <a:r>
              <a:rPr lang="en-US" dirty="0" err="1"/>
              <a:t>erishilganda</a:t>
            </a:r>
            <a:r>
              <a:rPr lang="en-US" dirty="0"/>
              <a:t>, </a:t>
            </a:r>
            <a:r>
              <a:rPr lang="en-US" dirty="0" err="1"/>
              <a:t>o'tkazuvchan</a:t>
            </a:r>
            <a:r>
              <a:rPr lang="en-US" dirty="0"/>
              <a:t> </a:t>
            </a:r>
            <a:r>
              <a:rPr lang="en-US" dirty="0" err="1"/>
              <a:t>bo'lmagan</a:t>
            </a:r>
            <a:r>
              <a:rPr lang="en-US" dirty="0"/>
              <a:t> </a:t>
            </a:r>
            <a:r>
              <a:rPr lang="en-US" dirty="0" err="1"/>
              <a:t>materiallarda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 Bu </a:t>
            </a:r>
            <a:r>
              <a:rPr lang="en-US" dirty="0" err="1"/>
              <a:t>dielektrik</a:t>
            </a:r>
            <a:r>
              <a:rPr lang="en-US" dirty="0"/>
              <a:t> </a:t>
            </a:r>
            <a:r>
              <a:rPr lang="en-US" dirty="0" err="1"/>
              <a:t>nima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maqolada</a:t>
            </a:r>
            <a:r>
              <a:rPr lang="en-US" dirty="0"/>
              <a:t> </a:t>
            </a:r>
            <a:r>
              <a:rPr lang="en-US" dirty="0" err="1"/>
              <a:t>muhokama</a:t>
            </a:r>
            <a:r>
              <a:rPr lang="en-US" dirty="0"/>
              <a:t> </a:t>
            </a:r>
            <a:r>
              <a:rPr lang="en-US" dirty="0" err="1"/>
              <a:t>qilinadi</a:t>
            </a:r>
            <a:r>
              <a:rPr lang="en-US" dirty="0"/>
              <a:t>.</a:t>
            </a:r>
            <a:endParaRPr lang="ru-RU" dirty="0"/>
          </a:p>
          <a:p>
            <a:pPr fontAlgn="base"/>
            <a:r>
              <a:rPr lang="en-US" b="1" cap="all" dirty="0"/>
              <a:t> </a:t>
            </a:r>
            <a:endParaRPr lang="ru-RU" b="1" dirty="0"/>
          </a:p>
          <a:p>
            <a:pPr fontAlgn="base"/>
            <a:r>
              <a:rPr lang="en-US" b="1" cap="all" dirty="0"/>
              <a:t>                                      TAVSIF</a:t>
            </a:r>
            <a:endParaRPr lang="ru-RU" b="1" dirty="0"/>
          </a:p>
          <a:p>
            <a:pPr fontAlgn="base"/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elektron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radio </a:t>
            </a:r>
            <a:r>
              <a:rPr lang="en-US" dirty="0" err="1"/>
              <a:t>muhandis</a:t>
            </a:r>
            <a:r>
              <a:rPr lang="en-US" dirty="0"/>
              <a:t> </a:t>
            </a:r>
            <a:r>
              <a:rPr lang="en-US" dirty="0" err="1"/>
              <a:t>Supero'tkazuvchi</a:t>
            </a:r>
            <a:r>
              <a:rPr lang="en-US" dirty="0"/>
              <a:t>,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Supero'tkazuvchi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zaryadlangan</a:t>
            </a:r>
            <a:r>
              <a:rPr lang="en-US" dirty="0"/>
              <a:t> </a:t>
            </a:r>
            <a:r>
              <a:rPr lang="en-US" dirty="0" err="1"/>
              <a:t>dielektrik</a:t>
            </a:r>
            <a:r>
              <a:rPr lang="en-US" dirty="0"/>
              <a:t> </a:t>
            </a:r>
            <a:r>
              <a:rPr lang="en-US" dirty="0" err="1"/>
              <a:t>o'zidan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tokidan</a:t>
            </a:r>
            <a:r>
              <a:rPr lang="en-US" dirty="0"/>
              <a:t> </a:t>
            </a:r>
            <a:r>
              <a:rPr lang="en-US" dirty="0" err="1"/>
              <a:t>o'tib</a:t>
            </a:r>
            <a:r>
              <a:rPr lang="en-US" dirty="0"/>
              <a:t> </a:t>
            </a:r>
            <a:r>
              <a:rPr lang="en-US" dirty="0" err="1"/>
              <a:t>ketadi</a:t>
            </a:r>
            <a:r>
              <a:rPr lang="en-US" dirty="0"/>
              <a:t>, ammo </a:t>
            </a:r>
            <a:r>
              <a:rPr lang="en-US" dirty="0" err="1"/>
              <a:t>dielektrik</a:t>
            </a:r>
            <a:r>
              <a:rPr lang="en-US" dirty="0"/>
              <a:t> </a:t>
            </a:r>
            <a:r>
              <a:rPr lang="en-US" dirty="0" err="1"/>
              <a:t>xususiyati</a:t>
            </a:r>
            <a:r>
              <a:rPr lang="en-US" dirty="0"/>
              <a:t> </a:t>
            </a:r>
            <a:r>
              <a:rPr lang="en-US" dirty="0" err="1"/>
              <a:t>shundan</a:t>
            </a:r>
            <a:r>
              <a:rPr lang="en-US" dirty="0"/>
              <a:t> </a:t>
            </a:r>
            <a:r>
              <a:rPr lang="en-US" dirty="0" err="1"/>
              <a:t>iboratki</a:t>
            </a:r>
            <a:r>
              <a:rPr lang="en-US" dirty="0"/>
              <a:t>, </a:t>
            </a:r>
            <a:r>
              <a:rPr lang="en-US" dirty="0" err="1"/>
              <a:t>unda</a:t>
            </a:r>
            <a:r>
              <a:rPr lang="en-US" dirty="0"/>
              <a:t> </a:t>
            </a:r>
            <a:r>
              <a:rPr lang="en-US" dirty="0" err="1"/>
              <a:t>kichik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oqimi</a:t>
            </a:r>
            <a:r>
              <a:rPr lang="en-US" dirty="0"/>
              <a:t> </a:t>
            </a:r>
            <a:r>
              <a:rPr lang="en-US" dirty="0" err="1"/>
              <a:t>vodorodning</a:t>
            </a:r>
            <a:r>
              <a:rPr lang="en-US" dirty="0"/>
              <a:t> 550 </a:t>
            </a:r>
            <a:r>
              <a:rPr lang="en-US" dirty="0" err="1"/>
              <a:t>Vdan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kuchlanishida</a:t>
            </a:r>
            <a:r>
              <a:rPr lang="en-US" dirty="0"/>
              <a:t> ham </a:t>
            </a:r>
            <a:r>
              <a:rPr lang="en-US" dirty="0" err="1"/>
              <a:t>oqadi</a:t>
            </a:r>
            <a:r>
              <a:rPr lang="en-US" dirty="0"/>
              <a:t>. </a:t>
            </a:r>
            <a:r>
              <a:rPr lang="en-US" dirty="0" err="1"/>
              <a:t>Dielektrikdagi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toki</a:t>
            </a:r>
            <a:r>
              <a:rPr lang="en-US" dirty="0"/>
              <a:t> </a:t>
            </a:r>
            <a:r>
              <a:rPr lang="en-US" dirty="0" err="1"/>
              <a:t>zararli</a:t>
            </a:r>
            <a:r>
              <a:rPr lang="en-US" dirty="0"/>
              <a:t> </a:t>
            </a:r>
            <a:r>
              <a:rPr lang="en-US" dirty="0" err="1"/>
              <a:t>zarrachalarning</a:t>
            </a:r>
            <a:r>
              <a:rPr lang="en-US" dirty="0"/>
              <a:t> </a:t>
            </a:r>
            <a:r>
              <a:rPr lang="en-US" dirty="0" err="1"/>
              <a:t>ma'lum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yo'nalishda</a:t>
            </a:r>
            <a:r>
              <a:rPr lang="en-US" dirty="0"/>
              <a:t> </a:t>
            </a:r>
            <a:r>
              <a:rPr lang="en-US" dirty="0" err="1"/>
              <a:t>harakatlanishi</a:t>
            </a:r>
            <a:r>
              <a:rPr lang="en-US" dirty="0"/>
              <a:t> (</a:t>
            </a:r>
            <a:r>
              <a:rPr lang="en-US" dirty="0" err="1"/>
              <a:t>ijobiy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salbiy</a:t>
            </a:r>
            <a:r>
              <a:rPr lang="en-US" dirty="0"/>
              <a:t> </a:t>
            </a:r>
            <a:r>
              <a:rPr lang="en-US" dirty="0" err="1"/>
              <a:t>bo'lishi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582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764373"/>
            <a:ext cx="10820400" cy="1293028"/>
          </a:xfrm>
        </p:spPr>
        <p:txBody>
          <a:bodyPr/>
          <a:lstStyle/>
          <a:p>
            <a:pPr algn="ctr"/>
            <a:r>
              <a:rPr lang="en-US" b="1" dirty="0"/>
              <a:t> ASOSIY DIELEKTRIKLAR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2913" y="1846054"/>
            <a:ext cx="11273287" cy="4822166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dirty="0" err="1"/>
              <a:t>Umumiy</a:t>
            </a:r>
            <a:r>
              <a:rPr lang="en-US" dirty="0"/>
              <a:t> </a:t>
            </a:r>
            <a:r>
              <a:rPr lang="en-US" dirty="0" err="1"/>
              <a:t>turlari</a:t>
            </a:r>
            <a:r>
              <a:rPr lang="en-US" dirty="0"/>
              <a:t> </a:t>
            </a:r>
            <a:r>
              <a:rPr lang="en-US" dirty="0" err="1"/>
              <a:t>quyidagilarni</a:t>
            </a:r>
            <a:r>
              <a:rPr lang="en-US" dirty="0"/>
              <a:t> </a:t>
            </a:r>
            <a:r>
              <a:rPr lang="en-US" dirty="0" err="1"/>
              <a:t>o'z</a:t>
            </a:r>
            <a:r>
              <a:rPr lang="en-US" dirty="0"/>
              <a:t> </a:t>
            </a:r>
            <a:r>
              <a:rPr lang="en-US" dirty="0" err="1"/>
              <a:t>ichiga</a:t>
            </a:r>
            <a:r>
              <a:rPr lang="en-US" dirty="0"/>
              <a:t> </a:t>
            </a:r>
            <a:r>
              <a:rPr lang="en-US" dirty="0" err="1"/>
              <a:t>oladi</a:t>
            </a:r>
            <a:r>
              <a:rPr lang="en-US" dirty="0"/>
              <a:t>:</a:t>
            </a:r>
            <a:endParaRPr lang="ru-RU" dirty="0"/>
          </a:p>
          <a:p>
            <a:pPr lvl="0" fontAlgn="base"/>
            <a:r>
              <a:rPr lang="ru-RU" dirty="0" err="1"/>
              <a:t>Shisha</a:t>
            </a:r>
            <a:r>
              <a:rPr lang="ru-RU" dirty="0"/>
              <a:t>.</a:t>
            </a:r>
          </a:p>
          <a:p>
            <a:pPr lvl="0" fontAlgn="base"/>
            <a:r>
              <a:rPr lang="ru-RU" dirty="0" err="1"/>
              <a:t>Kauchuk</a:t>
            </a:r>
            <a:r>
              <a:rPr lang="ru-RU" dirty="0"/>
              <a:t>.</a:t>
            </a:r>
          </a:p>
          <a:p>
            <a:pPr lvl="0" fontAlgn="base"/>
            <a:r>
              <a:rPr lang="ru-RU" dirty="0" err="1"/>
              <a:t>Yog</a:t>
            </a:r>
            <a:r>
              <a:rPr lang="ru-RU" dirty="0"/>
              <a:t> '.</a:t>
            </a:r>
          </a:p>
          <a:p>
            <a:pPr lvl="0" fontAlgn="base"/>
            <a:r>
              <a:rPr lang="ru-RU" dirty="0" err="1"/>
              <a:t>Asfalt</a:t>
            </a:r>
            <a:r>
              <a:rPr lang="ru-RU" dirty="0"/>
              <a:t>.</a:t>
            </a:r>
          </a:p>
          <a:p>
            <a:pPr lvl="0" fontAlgn="base"/>
            <a:r>
              <a:rPr lang="ru-RU" dirty="0" err="1"/>
              <a:t>Chinni</a:t>
            </a:r>
            <a:r>
              <a:rPr lang="ru-RU" dirty="0"/>
              <a:t>.</a:t>
            </a:r>
          </a:p>
          <a:p>
            <a:pPr lvl="0" fontAlgn="base"/>
            <a:r>
              <a:rPr lang="ru-RU" dirty="0" err="1"/>
              <a:t>Kvarts</a:t>
            </a:r>
            <a:r>
              <a:rPr lang="ru-RU" dirty="0"/>
              <a:t>.</a:t>
            </a:r>
          </a:p>
          <a:p>
            <a:pPr lvl="0" fontAlgn="base"/>
            <a:r>
              <a:rPr lang="ru-RU" dirty="0" err="1"/>
              <a:t>Havo</a:t>
            </a:r>
            <a:r>
              <a:rPr lang="ru-RU" dirty="0"/>
              <a:t>.</a:t>
            </a:r>
          </a:p>
          <a:p>
            <a:pPr lvl="0" fontAlgn="base"/>
            <a:r>
              <a:rPr lang="ru-RU" dirty="0" err="1"/>
              <a:t>Olmos</a:t>
            </a:r>
            <a:r>
              <a:rPr lang="ru-RU" dirty="0"/>
              <a:t>.</a:t>
            </a:r>
          </a:p>
          <a:p>
            <a:pPr lvl="0" fontAlgn="base"/>
            <a:r>
              <a:rPr lang="ru-RU" dirty="0" err="1"/>
              <a:t>Toza</a:t>
            </a:r>
            <a:r>
              <a:rPr lang="ru-RU" dirty="0"/>
              <a:t> </a:t>
            </a:r>
            <a:r>
              <a:rPr lang="ru-RU" dirty="0" err="1"/>
              <a:t>suv</a:t>
            </a:r>
            <a:r>
              <a:rPr lang="ru-RU" dirty="0"/>
              <a:t>.</a:t>
            </a:r>
          </a:p>
          <a:p>
            <a:pPr lvl="0" fontAlgn="base"/>
            <a:r>
              <a:rPr lang="ru-RU" dirty="0" err="1"/>
              <a:t>Plastik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9762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9125" y="764373"/>
            <a:ext cx="10747075" cy="1293028"/>
          </a:xfrm>
        </p:spPr>
        <p:txBody>
          <a:bodyPr/>
          <a:lstStyle/>
          <a:p>
            <a:pPr algn="ctr"/>
            <a:r>
              <a:rPr lang="en-US" dirty="0"/>
              <a:t> </a:t>
            </a:r>
            <a:r>
              <a:rPr lang="ru-RU" dirty="0"/>
              <a:t>DIELEKTRIK SUYUQLIK NIMA?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660" y="1958196"/>
            <a:ext cx="11290540" cy="4658264"/>
          </a:xfrm>
        </p:spPr>
        <p:txBody>
          <a:bodyPr>
            <a:normAutofit/>
          </a:bodyPr>
          <a:lstStyle/>
          <a:p>
            <a:pPr fontAlgn="base"/>
            <a:r>
              <a:rPr lang="en-US" sz="2400" dirty="0" err="1"/>
              <a:t>Bunday</a:t>
            </a:r>
            <a:r>
              <a:rPr lang="en-US" sz="2400" dirty="0"/>
              <a:t> </a:t>
            </a:r>
            <a:r>
              <a:rPr lang="en-US" sz="2400" dirty="0" err="1"/>
              <a:t>turdagi</a:t>
            </a:r>
            <a:r>
              <a:rPr lang="en-US" sz="2400" dirty="0"/>
              <a:t> </a:t>
            </a:r>
            <a:r>
              <a:rPr lang="en-US" sz="2400" dirty="0" err="1"/>
              <a:t>polarizatsiya</a:t>
            </a:r>
            <a:r>
              <a:rPr lang="en-US" sz="2400" dirty="0"/>
              <a:t> </a:t>
            </a:r>
            <a:r>
              <a:rPr lang="en-US" sz="2400" dirty="0" err="1"/>
              <a:t>elektr</a:t>
            </a:r>
            <a:r>
              <a:rPr lang="en-US" sz="2400" dirty="0"/>
              <a:t> </a:t>
            </a:r>
            <a:r>
              <a:rPr lang="en-US" sz="2400" dirty="0" err="1"/>
              <a:t>toki</a:t>
            </a:r>
            <a:r>
              <a:rPr lang="en-US" sz="2400" dirty="0"/>
              <a:t> </a:t>
            </a:r>
            <a:r>
              <a:rPr lang="en-US" sz="2400" dirty="0" err="1"/>
              <a:t>bilan</a:t>
            </a:r>
            <a:r>
              <a:rPr lang="en-US" sz="2400" dirty="0"/>
              <a:t> </a:t>
            </a:r>
            <a:r>
              <a:rPr lang="en-US" sz="2400" dirty="0" err="1"/>
              <a:t>bog'liq</a:t>
            </a:r>
            <a:r>
              <a:rPr lang="en-US" sz="2400" dirty="0"/>
              <a:t>. </a:t>
            </a:r>
            <a:r>
              <a:rPr lang="en-US" sz="2400" dirty="0" err="1"/>
              <a:t>Supero'tkazuvchi</a:t>
            </a:r>
            <a:r>
              <a:rPr lang="en-US" sz="2400" dirty="0"/>
              <a:t> </a:t>
            </a:r>
            <a:r>
              <a:rPr lang="en-US" sz="2400" dirty="0" err="1"/>
              <a:t>Supero'tkazuvchilar</a:t>
            </a:r>
            <a:r>
              <a:rPr lang="en-US" sz="2400" dirty="0"/>
              <a:t> </a:t>
            </a:r>
            <a:r>
              <a:rPr lang="en-US" sz="2400" dirty="0" err="1"/>
              <a:t>materiallarni</a:t>
            </a:r>
            <a:r>
              <a:rPr lang="en-US" sz="2400" dirty="0"/>
              <a:t> </a:t>
            </a:r>
            <a:r>
              <a:rPr lang="en-US" sz="2400" dirty="0" err="1"/>
              <a:t>quyish</a:t>
            </a:r>
            <a:r>
              <a:rPr lang="en-US" sz="2400" dirty="0"/>
              <a:t> </a:t>
            </a:r>
            <a:r>
              <a:rPr lang="en-US" sz="2400" dirty="0" err="1"/>
              <a:t>yoki</a:t>
            </a:r>
            <a:r>
              <a:rPr lang="en-US" sz="2400" dirty="0"/>
              <a:t> </a:t>
            </a:r>
            <a:r>
              <a:rPr lang="en-US" sz="2400" dirty="0" err="1"/>
              <a:t>to'kish</a:t>
            </a:r>
            <a:r>
              <a:rPr lang="en-US" sz="2400" dirty="0"/>
              <a:t> </a:t>
            </a:r>
            <a:r>
              <a:rPr lang="en-US" sz="2400" dirty="0" err="1"/>
              <a:t>uchun</a:t>
            </a:r>
            <a:r>
              <a:rPr lang="en-US" sz="2400" dirty="0"/>
              <a:t> </a:t>
            </a:r>
            <a:r>
              <a:rPr lang="en-US" sz="2400" dirty="0" err="1"/>
              <a:t>ishlatiladi</a:t>
            </a:r>
            <a:r>
              <a:rPr lang="en-US" sz="2400" dirty="0"/>
              <a:t>. </a:t>
            </a:r>
            <a:r>
              <a:rPr lang="en-US" sz="2400" dirty="0" err="1"/>
              <a:t>Suyuq</a:t>
            </a:r>
            <a:r>
              <a:rPr lang="en-US" sz="2400" dirty="0"/>
              <a:t> </a:t>
            </a:r>
            <a:r>
              <a:rPr lang="en-US" sz="2400" dirty="0" err="1"/>
              <a:t>dielektrlarning</a:t>
            </a:r>
            <a:r>
              <a:rPr lang="en-US" sz="2400" dirty="0"/>
              <a:t> </a:t>
            </a:r>
            <a:r>
              <a:rPr lang="en-US" sz="2400" dirty="0" err="1"/>
              <a:t>uchta</a:t>
            </a:r>
            <a:r>
              <a:rPr lang="en-US" sz="2400" dirty="0"/>
              <a:t> </a:t>
            </a:r>
            <a:r>
              <a:rPr lang="en-US" sz="2400" dirty="0" err="1"/>
              <a:t>klassi</a:t>
            </a:r>
            <a:r>
              <a:rPr lang="en-US" sz="2400" dirty="0"/>
              <a:t> </a:t>
            </a:r>
            <a:r>
              <a:rPr lang="en-US" sz="2400" dirty="0" err="1"/>
              <a:t>mavjud</a:t>
            </a:r>
            <a:r>
              <a:rPr lang="en-US" sz="2400" dirty="0"/>
              <a:t>:</a:t>
            </a:r>
            <a:endParaRPr lang="ru-RU" sz="2400" dirty="0"/>
          </a:p>
          <a:p>
            <a:pPr fontAlgn="base"/>
            <a:r>
              <a:rPr lang="en-US" sz="2400" dirty="0" err="1"/>
              <a:t>Yog</a:t>
            </a:r>
            <a:r>
              <a:rPr lang="en-US" sz="2400" dirty="0"/>
              <a:t> '</a:t>
            </a:r>
            <a:r>
              <a:rPr lang="en-US" sz="2400" dirty="0" err="1"/>
              <a:t>yog'lari</a:t>
            </a:r>
            <a:r>
              <a:rPr lang="en-US" sz="2400" dirty="0"/>
              <a:t> </a:t>
            </a:r>
            <a:r>
              <a:rPr lang="en-US" sz="2400" dirty="0" err="1"/>
              <a:t>zaif</a:t>
            </a:r>
            <a:r>
              <a:rPr lang="en-US" sz="2400" dirty="0"/>
              <a:t> </a:t>
            </a:r>
            <a:r>
              <a:rPr lang="en-US" sz="2400" dirty="0" err="1"/>
              <a:t>yopishqoq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ko'pincha</a:t>
            </a:r>
            <a:r>
              <a:rPr lang="en-US" sz="2400" dirty="0"/>
              <a:t> </a:t>
            </a:r>
            <a:r>
              <a:rPr lang="en-US" sz="2400" dirty="0" err="1"/>
              <a:t>qutbsiz</a:t>
            </a:r>
            <a:r>
              <a:rPr lang="en-US" sz="2400" dirty="0"/>
              <a:t>. </a:t>
            </a:r>
            <a:r>
              <a:rPr lang="en-US" sz="2400" dirty="0" err="1"/>
              <a:t>Ular</a:t>
            </a:r>
            <a:r>
              <a:rPr lang="en-US" sz="2400" dirty="0"/>
              <a:t> </a:t>
            </a:r>
            <a:r>
              <a:rPr lang="en-US" sz="2400" dirty="0" err="1"/>
              <a:t>ko'pincha</a:t>
            </a:r>
            <a:r>
              <a:rPr lang="en-US" sz="2400" dirty="0"/>
              <a:t> </a:t>
            </a:r>
            <a:r>
              <a:rPr lang="en-US" sz="2400" dirty="0" err="1"/>
              <a:t>yuqori</a:t>
            </a:r>
            <a:r>
              <a:rPr lang="en-US" sz="2400" dirty="0"/>
              <a:t> </a:t>
            </a:r>
            <a:r>
              <a:rPr lang="en-US" sz="2400" dirty="0" err="1"/>
              <a:t>voltli</a:t>
            </a:r>
            <a:r>
              <a:rPr lang="en-US" sz="2400" dirty="0"/>
              <a:t> </a:t>
            </a:r>
            <a:r>
              <a:rPr lang="en-US" sz="2400" dirty="0" err="1"/>
              <a:t>qurilmalarda</a:t>
            </a:r>
            <a:r>
              <a:rPr lang="en-US" sz="2400" dirty="0"/>
              <a:t> </a:t>
            </a:r>
            <a:r>
              <a:rPr lang="en-US" sz="2400" dirty="0" err="1"/>
              <a:t>ishlatiladi</a:t>
            </a:r>
            <a:r>
              <a:rPr lang="en-US" sz="2400" dirty="0"/>
              <a:t>: </a:t>
            </a:r>
            <a:r>
              <a:rPr lang="en-US" sz="2400" dirty="0" err="1"/>
              <a:t>transformator</a:t>
            </a:r>
            <a:r>
              <a:rPr lang="en-US" sz="2400" dirty="0"/>
              <a:t> </a:t>
            </a:r>
            <a:r>
              <a:rPr lang="en-US" sz="2400" dirty="0" err="1"/>
              <a:t>yog'i</a:t>
            </a:r>
            <a:r>
              <a:rPr lang="en-US" sz="2400" dirty="0"/>
              <a:t>, </a:t>
            </a:r>
            <a:r>
              <a:rPr lang="en-US" sz="2400" dirty="0" err="1"/>
              <a:t>yuqori</a:t>
            </a:r>
            <a:r>
              <a:rPr lang="en-US" sz="2400" dirty="0"/>
              <a:t> </a:t>
            </a:r>
            <a:r>
              <a:rPr lang="en-US" sz="2400" dirty="0" err="1"/>
              <a:t>voltli</a:t>
            </a:r>
            <a:r>
              <a:rPr lang="en-US" sz="2400" dirty="0"/>
              <a:t> </a:t>
            </a:r>
            <a:r>
              <a:rPr lang="en-US" sz="2400" dirty="0" err="1"/>
              <a:t>suv</a:t>
            </a:r>
            <a:r>
              <a:rPr lang="en-US" sz="2400" dirty="0"/>
              <a:t>. </a:t>
            </a:r>
            <a:r>
              <a:rPr lang="ru-RU" sz="2400" u="sng" dirty="0" err="1">
                <a:hlinkClick r:id="rId2"/>
              </a:rPr>
              <a:t>Transformator</a:t>
            </a:r>
            <a:r>
              <a:rPr lang="ru-RU" sz="2400" u="sng" dirty="0">
                <a:hlinkClick r:id="rId2"/>
              </a:rPr>
              <a:t> </a:t>
            </a:r>
            <a:r>
              <a:rPr lang="ru-RU" sz="2400" u="sng" dirty="0" err="1">
                <a:hlinkClick r:id="rId2"/>
              </a:rPr>
              <a:t>yog'i</a:t>
            </a:r>
            <a:r>
              <a:rPr lang="ru-RU" sz="2400" dirty="0"/>
              <a:t> </a:t>
            </a:r>
            <a:r>
              <a:rPr lang="ru-RU" sz="2400" dirty="0" err="1"/>
              <a:t>nonpolar</a:t>
            </a:r>
            <a:r>
              <a:rPr lang="ru-RU" sz="2400" dirty="0"/>
              <a:t> </a:t>
            </a:r>
            <a:r>
              <a:rPr lang="ru-RU" sz="2400" dirty="0" err="1"/>
              <a:t>dielektrik</a:t>
            </a:r>
            <a:r>
              <a:rPr lang="ru-RU" sz="2400" dirty="0"/>
              <a:t> </a:t>
            </a:r>
            <a:r>
              <a:rPr lang="ru-RU" sz="2400" dirty="0" err="1"/>
              <a:t>hisoblanadi</a:t>
            </a:r>
            <a:r>
              <a:rPr lang="ru-RU" sz="2400" dirty="0"/>
              <a:t>. </a:t>
            </a:r>
            <a:r>
              <a:rPr lang="ru-RU" sz="2400" dirty="0" err="1"/>
              <a:t>Bolal</a:t>
            </a:r>
            <a:r>
              <a:rPr lang="ru-RU" sz="2400" dirty="0"/>
              <a:t> </a:t>
            </a:r>
            <a:r>
              <a:rPr lang="ru-RU" sz="2400" dirty="0" err="1"/>
              <a:t>yog</a:t>
            </a:r>
            <a:r>
              <a:rPr lang="ru-RU" sz="2400" dirty="0"/>
              <a:t> '</a:t>
            </a:r>
            <a:r>
              <a:rPr lang="ru-RU" sz="2400" dirty="0" err="1"/>
              <a:t>liniyasi</a:t>
            </a:r>
            <a:r>
              <a:rPr lang="ru-RU" sz="2400" dirty="0"/>
              <a:t> 40 </a:t>
            </a:r>
            <a:r>
              <a:rPr lang="ru-RU" sz="2400" dirty="0" err="1"/>
              <a:t>kV</a:t>
            </a:r>
            <a:r>
              <a:rPr lang="ru-RU" sz="2400" dirty="0"/>
              <a:t> </a:t>
            </a:r>
            <a:r>
              <a:rPr lang="ru-RU" sz="2400" dirty="0" err="1"/>
              <a:t>kuchlanishli</a:t>
            </a:r>
            <a:r>
              <a:rPr lang="ru-RU" sz="2400" dirty="0"/>
              <a:t> </a:t>
            </a:r>
            <a:r>
              <a:rPr lang="ru-RU" sz="2400" dirty="0" err="1"/>
              <a:t>izolyatsiyalash</a:t>
            </a:r>
            <a:r>
              <a:rPr lang="ru-RU" sz="2400" dirty="0"/>
              <a:t> </a:t>
            </a:r>
            <a:r>
              <a:rPr lang="ru-RU" sz="2400" dirty="0" err="1"/>
              <a:t>va</a:t>
            </a:r>
            <a:r>
              <a:rPr lang="ru-RU" sz="2400" dirty="0"/>
              <a:t> </a:t>
            </a:r>
            <a:r>
              <a:rPr lang="ru-RU" sz="2400" dirty="0" err="1"/>
              <a:t>qog'oz</a:t>
            </a:r>
            <a:r>
              <a:rPr lang="ru-RU" sz="2400" dirty="0"/>
              <a:t> </a:t>
            </a:r>
            <a:r>
              <a:rPr lang="ru-RU" sz="2400" dirty="0" err="1"/>
              <a:t>simlarini</a:t>
            </a:r>
            <a:r>
              <a:rPr lang="ru-RU" sz="2400" dirty="0"/>
              <a:t>, </a:t>
            </a:r>
            <a:r>
              <a:rPr lang="ru-RU" sz="2400" dirty="0" err="1"/>
              <a:t>shuningdek</a:t>
            </a:r>
            <a:r>
              <a:rPr lang="ru-RU" sz="2400" dirty="0"/>
              <a:t>, 120 </a:t>
            </a:r>
            <a:r>
              <a:rPr lang="ru-RU" sz="2400" dirty="0" err="1"/>
              <a:t>kV</a:t>
            </a:r>
            <a:r>
              <a:rPr lang="ru-RU" sz="2400" dirty="0"/>
              <a:t> </a:t>
            </a:r>
            <a:r>
              <a:rPr lang="ru-RU" sz="2400" dirty="0" err="1"/>
              <a:t>dan</a:t>
            </a:r>
            <a:r>
              <a:rPr lang="ru-RU" sz="2400" dirty="0"/>
              <a:t> </a:t>
            </a:r>
            <a:r>
              <a:rPr lang="ru-RU" sz="2400" dirty="0" err="1"/>
              <a:t>ortiq</a:t>
            </a:r>
            <a:r>
              <a:rPr lang="ru-RU" sz="2400" dirty="0"/>
              <a:t> </a:t>
            </a:r>
            <a:r>
              <a:rPr lang="ru-RU" sz="2400" dirty="0" err="1"/>
              <a:t>oqimga</a:t>
            </a:r>
            <a:r>
              <a:rPr lang="ru-RU" sz="2400" dirty="0"/>
              <a:t> </a:t>
            </a:r>
            <a:r>
              <a:rPr lang="ru-RU" sz="2400" dirty="0" err="1"/>
              <a:t>ega</a:t>
            </a:r>
            <a:r>
              <a:rPr lang="ru-RU" sz="2400" dirty="0"/>
              <a:t> </a:t>
            </a:r>
            <a:r>
              <a:rPr lang="ru-RU" sz="2400" dirty="0" err="1"/>
              <a:t>metallarga</a:t>
            </a:r>
            <a:r>
              <a:rPr lang="ru-RU" sz="2400" dirty="0"/>
              <a:t> </a:t>
            </a:r>
            <a:r>
              <a:rPr lang="ru-RU" sz="2400" dirty="0" err="1"/>
              <a:t>asoslangan</a:t>
            </a:r>
            <a:r>
              <a:rPr lang="ru-RU" sz="2400" dirty="0"/>
              <a:t> </a:t>
            </a:r>
            <a:r>
              <a:rPr lang="ru-RU" sz="2400" dirty="0" err="1"/>
              <a:t>qoplamalarni</a:t>
            </a:r>
            <a:r>
              <a:rPr lang="ru-RU" sz="2400" dirty="0"/>
              <a:t> </a:t>
            </a:r>
            <a:r>
              <a:rPr lang="ru-RU" sz="2400" dirty="0" err="1"/>
              <a:t>ishlab</a:t>
            </a:r>
            <a:r>
              <a:rPr lang="ru-RU" sz="2400" dirty="0"/>
              <a:t> </a:t>
            </a:r>
            <a:r>
              <a:rPr lang="ru-RU" sz="2400" dirty="0" err="1"/>
              <a:t>chiqarishda</a:t>
            </a:r>
            <a:r>
              <a:rPr lang="ru-RU" sz="2400" dirty="0"/>
              <a:t> </a:t>
            </a:r>
            <a:r>
              <a:rPr lang="ru-RU" sz="2400" dirty="0" err="1"/>
              <a:t>qo'llanildi</a:t>
            </a:r>
            <a:r>
              <a:rPr lang="ru-RU" sz="2400" dirty="0"/>
              <a:t>. </a:t>
            </a:r>
            <a:r>
              <a:rPr lang="ru-RU" sz="2400" dirty="0" err="1"/>
              <a:t>Transformer</a:t>
            </a:r>
            <a:r>
              <a:rPr lang="ru-RU" sz="2400" dirty="0"/>
              <a:t> </a:t>
            </a:r>
            <a:r>
              <a:rPr lang="ru-RU" sz="2400" dirty="0" err="1"/>
              <a:t>yog'i</a:t>
            </a:r>
            <a:r>
              <a:rPr lang="ru-RU" sz="2400" dirty="0"/>
              <a:t> </a:t>
            </a:r>
            <a:r>
              <a:rPr lang="ru-RU" sz="2400" dirty="0" err="1"/>
              <a:t>kondanser</a:t>
            </a:r>
            <a:r>
              <a:rPr lang="ru-RU" sz="2400" dirty="0"/>
              <a:t> </a:t>
            </a:r>
            <a:r>
              <a:rPr lang="ru-RU" sz="2400" dirty="0" err="1"/>
              <a:t>yog'idan</a:t>
            </a:r>
            <a:r>
              <a:rPr lang="ru-RU" sz="2400" dirty="0"/>
              <a:t> </a:t>
            </a:r>
            <a:r>
              <a:rPr lang="ru-RU" sz="2400" dirty="0" err="1"/>
              <a:t>toza</a:t>
            </a:r>
            <a:r>
              <a:rPr lang="ru-RU" sz="2400" dirty="0"/>
              <a:t> </a:t>
            </a:r>
            <a:r>
              <a:rPr lang="ru-RU" sz="2400" dirty="0" err="1"/>
              <a:t>tuzilishga</a:t>
            </a:r>
            <a:r>
              <a:rPr lang="ru-RU" sz="2400" dirty="0"/>
              <a:t> </a:t>
            </a:r>
            <a:r>
              <a:rPr lang="ru-RU" sz="2400" dirty="0" err="1"/>
              <a:t>ega</a:t>
            </a:r>
            <a:r>
              <a:rPr lang="ru-RU" sz="2400" dirty="0"/>
              <a:t>. </a:t>
            </a:r>
            <a:r>
              <a:rPr lang="ru-RU" sz="2400" dirty="0" err="1"/>
              <a:t>Ushbu</a:t>
            </a:r>
            <a:r>
              <a:rPr lang="ru-RU" sz="2400" dirty="0"/>
              <a:t> </a:t>
            </a:r>
            <a:r>
              <a:rPr lang="ru-RU" sz="2400" dirty="0" err="1"/>
              <a:t>turdagi</a:t>
            </a:r>
            <a:r>
              <a:rPr lang="ru-RU" sz="2400" dirty="0"/>
              <a:t> </a:t>
            </a:r>
            <a:r>
              <a:rPr lang="ru-RU" sz="2400" dirty="0" err="1"/>
              <a:t>dielektrik</a:t>
            </a:r>
            <a:r>
              <a:rPr lang="ru-RU" sz="2400" dirty="0"/>
              <a:t> </a:t>
            </a:r>
            <a:r>
              <a:rPr lang="ru-RU" sz="2400" dirty="0" err="1"/>
              <a:t>analog</a:t>
            </a:r>
            <a:r>
              <a:rPr lang="ru-RU" sz="2400" dirty="0"/>
              <a:t> </a:t>
            </a:r>
            <a:r>
              <a:rPr lang="ru-RU" sz="2400" dirty="0" err="1"/>
              <a:t>ishlab</a:t>
            </a:r>
            <a:r>
              <a:rPr lang="ru-RU" sz="2400" dirty="0"/>
              <a:t> </a:t>
            </a:r>
            <a:r>
              <a:rPr lang="ru-RU" sz="2400" dirty="0" err="1"/>
              <a:t>chiqarilgan</a:t>
            </a:r>
            <a:r>
              <a:rPr lang="ru-RU" sz="2400" dirty="0"/>
              <a:t> </a:t>
            </a:r>
            <a:r>
              <a:rPr lang="ru-RU" sz="2400" dirty="0" err="1"/>
              <a:t>mahsulotlarga</a:t>
            </a:r>
            <a:r>
              <a:rPr lang="ru-RU" sz="2400" dirty="0"/>
              <a:t> </a:t>
            </a:r>
            <a:r>
              <a:rPr lang="ru-RU" sz="2400" dirty="0" err="1"/>
              <a:t>nisbatan</a:t>
            </a:r>
            <a:r>
              <a:rPr lang="ru-RU" sz="2400" dirty="0"/>
              <a:t> </a:t>
            </a:r>
            <a:r>
              <a:rPr lang="ru-RU" sz="2400" dirty="0" err="1"/>
              <a:t>yuqori</a:t>
            </a:r>
            <a:r>
              <a:rPr lang="ru-RU" sz="2400" dirty="0"/>
              <a:t> </a:t>
            </a:r>
            <a:r>
              <a:rPr lang="ru-RU" sz="2400" dirty="0" err="1"/>
              <a:t>narxga</a:t>
            </a:r>
            <a:r>
              <a:rPr lang="ru-RU" sz="2400" dirty="0"/>
              <a:t> </a:t>
            </a:r>
            <a:r>
              <a:rPr lang="ru-RU" sz="2400" dirty="0" err="1"/>
              <a:t>qaramasdan</a:t>
            </a:r>
            <a:r>
              <a:rPr lang="ru-RU" sz="2400" dirty="0"/>
              <a:t>, </a:t>
            </a:r>
            <a:r>
              <a:rPr lang="ru-RU" sz="2400" dirty="0" err="1"/>
              <a:t>ishlab</a:t>
            </a:r>
            <a:r>
              <a:rPr lang="ru-RU" sz="2400" dirty="0"/>
              <a:t> </a:t>
            </a:r>
            <a:r>
              <a:rPr lang="ru-RU" sz="2400" dirty="0" err="1"/>
              <a:t>chiqarishda</a:t>
            </a:r>
            <a:r>
              <a:rPr lang="ru-RU" sz="2400" dirty="0"/>
              <a:t> </a:t>
            </a:r>
            <a:r>
              <a:rPr lang="ru-RU" sz="2400" dirty="0" err="1"/>
              <a:t>keng</a:t>
            </a:r>
            <a:r>
              <a:rPr lang="ru-RU" sz="2400" dirty="0"/>
              <a:t> </a:t>
            </a:r>
            <a:r>
              <a:rPr lang="ru-RU" sz="2400" dirty="0" err="1"/>
              <a:t>tarqalgan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61362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Dielektrik quvvati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224" y="543464"/>
            <a:ext cx="11119448" cy="59090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1424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1925" y="207034"/>
            <a:ext cx="11619781" cy="6478438"/>
          </a:xfrm>
        </p:spPr>
        <p:txBody>
          <a:bodyPr>
            <a:normAutofit/>
          </a:bodyPr>
          <a:lstStyle/>
          <a:p>
            <a:pPr fontAlgn="base"/>
            <a:endParaRPr lang="en-US" sz="2800" dirty="0" smtClean="0"/>
          </a:p>
          <a:p>
            <a:pPr fontAlgn="base"/>
            <a:r>
              <a:rPr lang="ru-RU" sz="2800" dirty="0" err="1" smtClean="0"/>
              <a:t>Sintetik</a:t>
            </a:r>
            <a:r>
              <a:rPr lang="ru-RU" sz="2800" dirty="0" smtClean="0"/>
              <a:t> </a:t>
            </a:r>
            <a:r>
              <a:rPr lang="ru-RU" sz="2800" dirty="0" err="1"/>
              <a:t>dielektrik</a:t>
            </a:r>
            <a:r>
              <a:rPr lang="ru-RU" sz="2800" dirty="0"/>
              <a:t> </a:t>
            </a:r>
            <a:r>
              <a:rPr lang="ru-RU" sz="2800" dirty="0" err="1"/>
              <a:t>nima</a:t>
            </a:r>
            <a:r>
              <a:rPr lang="ru-RU" sz="2800" dirty="0"/>
              <a:t>? </a:t>
            </a:r>
            <a:r>
              <a:rPr lang="ru-RU" sz="2800" dirty="0" err="1"/>
              <a:t>Xlorli</a:t>
            </a:r>
            <a:r>
              <a:rPr lang="ru-RU" sz="2800" dirty="0"/>
              <a:t> </a:t>
            </a:r>
            <a:r>
              <a:rPr lang="ru-RU" sz="2800" dirty="0" err="1"/>
              <a:t>uglerod</a:t>
            </a:r>
            <a:r>
              <a:rPr lang="ru-RU" sz="2800" dirty="0"/>
              <a:t> </a:t>
            </a:r>
            <a:r>
              <a:rPr lang="ru-RU" sz="2800" dirty="0" err="1"/>
              <a:t>asosida</a:t>
            </a:r>
            <a:r>
              <a:rPr lang="ru-RU" sz="2800" dirty="0"/>
              <a:t> </a:t>
            </a:r>
            <a:r>
              <a:rPr lang="ru-RU" sz="2800" dirty="0" err="1"/>
              <a:t>ishlab</a:t>
            </a:r>
            <a:r>
              <a:rPr lang="ru-RU" sz="2800" dirty="0"/>
              <a:t> </a:t>
            </a:r>
            <a:r>
              <a:rPr lang="ru-RU" sz="2800" dirty="0" err="1"/>
              <a:t>chiqarilganligi</a:t>
            </a:r>
            <a:r>
              <a:rPr lang="ru-RU" sz="2800" dirty="0"/>
              <a:t> </a:t>
            </a:r>
            <a:r>
              <a:rPr lang="ru-RU" sz="2800" dirty="0" err="1"/>
              <a:t>sababli</a:t>
            </a:r>
            <a:r>
              <a:rPr lang="ru-RU" sz="2800" dirty="0"/>
              <a:t>, </a:t>
            </a:r>
            <a:r>
              <a:rPr lang="ru-RU" sz="2800" dirty="0" err="1"/>
              <a:t>bugungi</a:t>
            </a:r>
            <a:r>
              <a:rPr lang="ru-RU" sz="2800" dirty="0"/>
              <a:t> </a:t>
            </a:r>
            <a:r>
              <a:rPr lang="ru-RU" sz="2800" dirty="0" err="1"/>
              <a:t>kunda</a:t>
            </a:r>
            <a:r>
              <a:rPr lang="ru-RU" sz="2800" dirty="0"/>
              <a:t> </a:t>
            </a:r>
            <a:r>
              <a:rPr lang="ru-RU" sz="2800" dirty="0" err="1"/>
              <a:t>deyarli</a:t>
            </a:r>
            <a:r>
              <a:rPr lang="ru-RU" sz="2800" dirty="0"/>
              <a:t> </a:t>
            </a:r>
            <a:r>
              <a:rPr lang="ru-RU" sz="2800" dirty="0" err="1"/>
              <a:t>barcha</a:t>
            </a:r>
            <a:r>
              <a:rPr lang="ru-RU" sz="2800" dirty="0"/>
              <a:t> </a:t>
            </a:r>
            <a:r>
              <a:rPr lang="ru-RU" sz="2800" dirty="0" err="1"/>
              <a:t>joylarda</a:t>
            </a:r>
            <a:r>
              <a:rPr lang="ru-RU" sz="2800" dirty="0"/>
              <a:t> </a:t>
            </a:r>
            <a:r>
              <a:rPr lang="ru-RU" sz="2800" dirty="0" err="1"/>
              <a:t>yuqori</a:t>
            </a:r>
            <a:r>
              <a:rPr lang="ru-RU" sz="2800" dirty="0"/>
              <a:t> </a:t>
            </a:r>
            <a:r>
              <a:rPr lang="ru-RU" sz="2800" dirty="0" err="1"/>
              <a:t>toksiklik</a:t>
            </a:r>
            <a:r>
              <a:rPr lang="ru-RU" sz="2800" dirty="0"/>
              <a:t> </a:t>
            </a:r>
            <a:r>
              <a:rPr lang="ru-RU" sz="2800" dirty="0" err="1"/>
              <a:t>tufayli</a:t>
            </a:r>
            <a:r>
              <a:rPr lang="ru-RU" sz="2800" dirty="0"/>
              <a:t> </a:t>
            </a:r>
            <a:r>
              <a:rPr lang="ru-RU" sz="2800" dirty="0" err="1"/>
              <a:t>taqiqlangan</a:t>
            </a:r>
            <a:r>
              <a:rPr lang="ru-RU" sz="2800" dirty="0"/>
              <a:t>. </a:t>
            </a:r>
            <a:r>
              <a:rPr lang="ru-RU" sz="2800" dirty="0" err="1"/>
              <a:t>Silikon</a:t>
            </a:r>
            <a:r>
              <a:rPr lang="ru-RU" sz="2800" dirty="0"/>
              <a:t> </a:t>
            </a:r>
            <a:r>
              <a:rPr lang="ru-RU" sz="2800" dirty="0" err="1"/>
              <a:t>organik</a:t>
            </a:r>
            <a:r>
              <a:rPr lang="ru-RU" sz="2800" dirty="0"/>
              <a:t> </a:t>
            </a:r>
            <a:r>
              <a:rPr lang="ru-RU" sz="2800" dirty="0" err="1"/>
              <a:t>suyuqlikka</a:t>
            </a:r>
            <a:r>
              <a:rPr lang="ru-RU" sz="2800" dirty="0"/>
              <a:t> </a:t>
            </a:r>
            <a:r>
              <a:rPr lang="ru-RU" sz="2800" dirty="0" err="1"/>
              <a:t>asoslangan</a:t>
            </a:r>
            <a:r>
              <a:rPr lang="ru-RU" sz="2800" dirty="0"/>
              <a:t> </a:t>
            </a:r>
            <a:r>
              <a:rPr lang="ru-RU" sz="2800" dirty="0" err="1"/>
              <a:t>suyuq</a:t>
            </a:r>
            <a:r>
              <a:rPr lang="ru-RU" sz="2800" dirty="0"/>
              <a:t> </a:t>
            </a:r>
            <a:r>
              <a:rPr lang="ru-RU" sz="2800" dirty="0" err="1"/>
              <a:t>dielektr</a:t>
            </a:r>
            <a:r>
              <a:rPr lang="ru-RU" sz="2800" dirty="0"/>
              <a:t>, </a:t>
            </a:r>
            <a:r>
              <a:rPr lang="ru-RU" sz="2800" dirty="0" err="1"/>
              <a:t>xavfsiz</a:t>
            </a:r>
            <a:r>
              <a:rPr lang="ru-RU" sz="2800" dirty="0"/>
              <a:t> </a:t>
            </a:r>
            <a:r>
              <a:rPr lang="ru-RU" sz="2800" dirty="0" err="1"/>
              <a:t>va</a:t>
            </a:r>
            <a:r>
              <a:rPr lang="ru-RU" sz="2800" dirty="0"/>
              <a:t> </a:t>
            </a:r>
            <a:r>
              <a:rPr lang="ru-RU" sz="2800" dirty="0" err="1"/>
              <a:t>ekologik</a:t>
            </a:r>
            <a:r>
              <a:rPr lang="ru-RU" sz="2800" dirty="0"/>
              <a:t> </a:t>
            </a:r>
            <a:r>
              <a:rPr lang="ru-RU" sz="2800" dirty="0" err="1"/>
              <a:t>xavfsizdir</a:t>
            </a:r>
            <a:r>
              <a:rPr lang="ru-RU" sz="2800" dirty="0"/>
              <a:t>. </a:t>
            </a:r>
            <a:r>
              <a:rPr lang="en-US" sz="2800" dirty="0" err="1"/>
              <a:t>Ushbu</a:t>
            </a:r>
            <a:r>
              <a:rPr lang="en-US" sz="2800" dirty="0"/>
              <a:t> </a:t>
            </a:r>
            <a:r>
              <a:rPr lang="en-US" sz="2800" dirty="0" err="1"/>
              <a:t>turdagi</a:t>
            </a:r>
            <a:r>
              <a:rPr lang="en-US" sz="2800" dirty="0"/>
              <a:t> metal </a:t>
            </a:r>
            <a:r>
              <a:rPr lang="en-US" sz="2800" dirty="0" err="1"/>
              <a:t>zanglashga</a:t>
            </a:r>
            <a:r>
              <a:rPr lang="en-US" sz="2800" dirty="0"/>
              <a:t> </a:t>
            </a:r>
            <a:r>
              <a:rPr lang="en-US" sz="2800" dirty="0" err="1"/>
              <a:t>olib</a:t>
            </a:r>
            <a:r>
              <a:rPr lang="en-US" sz="2800" dirty="0"/>
              <a:t> </a:t>
            </a:r>
            <a:r>
              <a:rPr lang="en-US" sz="2800" dirty="0" err="1"/>
              <a:t>kelmaydi</a:t>
            </a:r>
            <a:r>
              <a:rPr lang="en-US" sz="2800" dirty="0"/>
              <a:t> </a:t>
            </a:r>
            <a:r>
              <a:rPr lang="en-US" sz="2800" dirty="0" err="1"/>
              <a:t>va</a:t>
            </a:r>
            <a:r>
              <a:rPr lang="en-US" sz="2800" dirty="0"/>
              <a:t> past </a:t>
            </a:r>
            <a:r>
              <a:rPr lang="en-US" sz="2800" dirty="0" err="1"/>
              <a:t>higroskopik</a:t>
            </a:r>
            <a:r>
              <a:rPr lang="en-US" sz="2800" dirty="0"/>
              <a:t> </a:t>
            </a:r>
            <a:r>
              <a:rPr lang="en-US" sz="2800" dirty="0" err="1"/>
              <a:t>xususiyatlarga</a:t>
            </a:r>
            <a:r>
              <a:rPr lang="en-US" sz="2800" dirty="0"/>
              <a:t> </a:t>
            </a:r>
            <a:r>
              <a:rPr lang="en-US" sz="2800" dirty="0" err="1"/>
              <a:t>ega</a:t>
            </a:r>
            <a:r>
              <a:rPr lang="en-US" sz="2800" dirty="0"/>
              <a:t>. </a:t>
            </a:r>
            <a:r>
              <a:rPr lang="en-US" sz="2800" dirty="0" err="1"/>
              <a:t>Suvli</a:t>
            </a:r>
            <a:r>
              <a:rPr lang="en-US" sz="2800" dirty="0"/>
              <a:t> </a:t>
            </a:r>
            <a:r>
              <a:rPr lang="en-US" sz="2800" dirty="0" err="1"/>
              <a:t>dielektrik</a:t>
            </a:r>
            <a:r>
              <a:rPr lang="en-US" sz="2800" dirty="0"/>
              <a:t> </a:t>
            </a:r>
            <a:r>
              <a:rPr lang="en-US" sz="2800" dirty="0" err="1"/>
              <a:t>tarkibida</a:t>
            </a:r>
            <a:r>
              <a:rPr lang="en-US" sz="2800" dirty="0"/>
              <a:t> </a:t>
            </a:r>
            <a:r>
              <a:rPr lang="en-US" sz="2800" dirty="0" err="1"/>
              <a:t>organoflorin</a:t>
            </a:r>
            <a:r>
              <a:rPr lang="en-US" sz="2800" dirty="0"/>
              <a:t> </a:t>
            </a:r>
            <a:r>
              <a:rPr lang="en-US" sz="2800" dirty="0" err="1"/>
              <a:t>birikmasi</a:t>
            </a:r>
            <a:r>
              <a:rPr lang="en-US" sz="2800" dirty="0"/>
              <a:t> </a:t>
            </a:r>
            <a:r>
              <a:rPr lang="en-US" sz="2800" dirty="0" err="1"/>
              <a:t>mavjud</a:t>
            </a:r>
            <a:r>
              <a:rPr lang="en-US" sz="2800" dirty="0"/>
              <a:t> </a:t>
            </a:r>
            <a:r>
              <a:rPr lang="en-US" sz="2800" dirty="0" err="1"/>
              <a:t>bo'lib</a:t>
            </a:r>
            <a:r>
              <a:rPr lang="en-US" sz="2800" dirty="0"/>
              <a:t>, u </a:t>
            </a:r>
            <a:r>
              <a:rPr lang="en-US" sz="2800" dirty="0" err="1"/>
              <a:t>o'zgarmaydiganligi</a:t>
            </a:r>
            <a:r>
              <a:rPr lang="en-US" sz="2800" dirty="0"/>
              <a:t>, </a:t>
            </a:r>
            <a:r>
              <a:rPr lang="en-US" sz="2800" dirty="0" err="1"/>
              <a:t>issiqlik</a:t>
            </a:r>
            <a:r>
              <a:rPr lang="en-US" sz="2800" dirty="0"/>
              <a:t> </a:t>
            </a:r>
            <a:r>
              <a:rPr lang="en-US" sz="2800" dirty="0" err="1"/>
              <a:t>xususiyatlari</a:t>
            </a:r>
            <a:r>
              <a:rPr lang="en-US" sz="2800" dirty="0"/>
              <a:t> </a:t>
            </a:r>
            <a:r>
              <a:rPr lang="en-US" sz="2800" dirty="0" err="1"/>
              <a:t>va</a:t>
            </a:r>
            <a:r>
              <a:rPr lang="en-US" sz="2800" dirty="0"/>
              <a:t> </a:t>
            </a:r>
            <a:r>
              <a:rPr lang="en-US" sz="2800" dirty="0" err="1"/>
              <a:t>oksidlanish</a:t>
            </a:r>
            <a:r>
              <a:rPr lang="en-US" sz="2800" dirty="0"/>
              <a:t> </a:t>
            </a:r>
            <a:r>
              <a:rPr lang="en-US" sz="2800" dirty="0" err="1"/>
              <a:t>stabilligi</a:t>
            </a:r>
            <a:r>
              <a:rPr lang="en-US" sz="2800" dirty="0"/>
              <a:t> </a:t>
            </a:r>
            <a:r>
              <a:rPr lang="en-US" sz="2800" dirty="0" err="1"/>
              <a:t>tufayli</a:t>
            </a:r>
            <a:r>
              <a:rPr lang="en-US" sz="2800" dirty="0"/>
              <a:t> </a:t>
            </a:r>
            <a:r>
              <a:rPr lang="en-US" sz="2800" dirty="0" err="1"/>
              <a:t>juda</a:t>
            </a:r>
            <a:r>
              <a:rPr lang="en-US" sz="2800" dirty="0"/>
              <a:t> </a:t>
            </a:r>
            <a:r>
              <a:rPr lang="en-US" sz="2800" dirty="0" err="1"/>
              <a:t>mashhur</a:t>
            </a:r>
            <a:r>
              <a:rPr lang="en-US" sz="2800" dirty="0"/>
              <a:t>.</a:t>
            </a:r>
            <a:endParaRPr lang="ru-RU" sz="2800" dirty="0"/>
          </a:p>
          <a:p>
            <a:pPr fontAlgn="base"/>
            <a:r>
              <a:rPr lang="en-US" sz="2800" dirty="0" err="1"/>
              <a:t>Va</a:t>
            </a:r>
            <a:r>
              <a:rPr lang="en-US" sz="2800" dirty="0"/>
              <a:t> </a:t>
            </a:r>
            <a:r>
              <a:rPr lang="en-US" sz="2800" dirty="0" err="1"/>
              <a:t>oxirgi</a:t>
            </a:r>
            <a:r>
              <a:rPr lang="en-US" sz="2800" dirty="0"/>
              <a:t> </a:t>
            </a:r>
            <a:r>
              <a:rPr lang="en-US" sz="2800" dirty="0" err="1"/>
              <a:t>turdagi</a:t>
            </a:r>
            <a:r>
              <a:rPr lang="en-US" sz="2800" dirty="0"/>
              <a:t> </a:t>
            </a:r>
            <a:r>
              <a:rPr lang="en-US" sz="2800" dirty="0" err="1"/>
              <a:t>o'simlik</a:t>
            </a:r>
            <a:r>
              <a:rPr lang="en-US" sz="2800" dirty="0"/>
              <a:t> </a:t>
            </a:r>
            <a:r>
              <a:rPr lang="en-US" sz="2800" dirty="0" err="1"/>
              <a:t>moylari</a:t>
            </a:r>
            <a:r>
              <a:rPr lang="en-US" sz="2800" dirty="0"/>
              <a:t>. </a:t>
            </a:r>
            <a:r>
              <a:rPr lang="en-US" sz="2800" dirty="0" err="1"/>
              <a:t>Ular</a:t>
            </a:r>
            <a:r>
              <a:rPr lang="en-US" sz="2800" dirty="0"/>
              <a:t> </a:t>
            </a:r>
            <a:r>
              <a:rPr lang="en-US" sz="2800" dirty="0" err="1"/>
              <a:t>zaif</a:t>
            </a:r>
            <a:r>
              <a:rPr lang="en-US" sz="2800" dirty="0"/>
              <a:t> polar </a:t>
            </a:r>
            <a:r>
              <a:rPr lang="en-US" sz="2800" dirty="0" err="1"/>
              <a:t>dielektriklar</a:t>
            </a:r>
            <a:r>
              <a:rPr lang="en-US" sz="2800" dirty="0"/>
              <a:t>, </a:t>
            </a:r>
            <a:r>
              <a:rPr lang="en-US" sz="2800" dirty="0" err="1"/>
              <a:t>shu</a:t>
            </a:r>
            <a:r>
              <a:rPr lang="en-US" sz="2800" dirty="0"/>
              <a:t> </a:t>
            </a:r>
            <a:r>
              <a:rPr lang="en-US" sz="2800" dirty="0" err="1"/>
              <a:t>jumladan</a:t>
            </a:r>
            <a:r>
              <a:rPr lang="en-US" sz="2800" dirty="0"/>
              <a:t> </a:t>
            </a:r>
            <a:r>
              <a:rPr lang="en-US" sz="2800" dirty="0" err="1"/>
              <a:t>zig'ir</a:t>
            </a:r>
            <a:r>
              <a:rPr lang="en-US" sz="2800" dirty="0"/>
              <a:t>, </a:t>
            </a:r>
            <a:r>
              <a:rPr lang="en-US" sz="2800" dirty="0" err="1"/>
              <a:t>kastor</a:t>
            </a:r>
            <a:r>
              <a:rPr lang="en-US" sz="2800" dirty="0"/>
              <a:t>, </a:t>
            </a:r>
            <a:r>
              <a:rPr lang="en-US" sz="2800" dirty="0" err="1"/>
              <a:t>tung</a:t>
            </a:r>
            <a:r>
              <a:rPr lang="en-US" sz="2800" dirty="0"/>
              <a:t> </a:t>
            </a:r>
            <a:r>
              <a:rPr lang="en-US" sz="2800" dirty="0" err="1"/>
              <a:t>va</a:t>
            </a:r>
            <a:r>
              <a:rPr lang="en-US" sz="2800" dirty="0"/>
              <a:t> </a:t>
            </a:r>
            <a:r>
              <a:rPr lang="en-US" sz="2800" dirty="0" err="1"/>
              <a:t>kenevir</a:t>
            </a:r>
            <a:r>
              <a:rPr lang="en-US" sz="2800" dirty="0"/>
              <a:t>. </a:t>
            </a:r>
            <a:r>
              <a:rPr lang="en-US" sz="2800" dirty="0" err="1"/>
              <a:t>Kastor</a:t>
            </a:r>
            <a:r>
              <a:rPr lang="en-US" sz="2800" dirty="0"/>
              <a:t> </a:t>
            </a:r>
            <a:r>
              <a:rPr lang="en-US" sz="2800" dirty="0" err="1"/>
              <a:t>yog'i</a:t>
            </a:r>
            <a:r>
              <a:rPr lang="en-US" sz="2800" dirty="0"/>
              <a:t> </a:t>
            </a:r>
            <a:r>
              <a:rPr lang="en-US" sz="2800" dirty="0" err="1"/>
              <a:t>juda</a:t>
            </a:r>
            <a:r>
              <a:rPr lang="en-US" sz="2800" dirty="0"/>
              <a:t> </a:t>
            </a:r>
            <a:r>
              <a:rPr lang="en-US" sz="2800" dirty="0" err="1"/>
              <a:t>qiziydi</a:t>
            </a:r>
            <a:r>
              <a:rPr lang="en-US" sz="2800" dirty="0"/>
              <a:t> </a:t>
            </a:r>
            <a:r>
              <a:rPr lang="en-US" sz="2800" dirty="0" err="1"/>
              <a:t>va</a:t>
            </a:r>
            <a:r>
              <a:rPr lang="en-US" sz="2800" dirty="0"/>
              <a:t> </a:t>
            </a:r>
            <a:r>
              <a:rPr lang="en-US" sz="2800" dirty="0" err="1"/>
              <a:t>qog'oz</a:t>
            </a:r>
            <a:r>
              <a:rPr lang="en-US" sz="2800" dirty="0"/>
              <a:t> </a:t>
            </a:r>
            <a:r>
              <a:rPr lang="en-US" sz="2800" dirty="0" err="1"/>
              <a:t>kondansatörlarda</a:t>
            </a:r>
            <a:r>
              <a:rPr lang="en-US" sz="2800" dirty="0"/>
              <a:t> </a:t>
            </a:r>
            <a:r>
              <a:rPr lang="en-US" sz="2800" dirty="0" err="1"/>
              <a:t>ishlatiladi</a:t>
            </a:r>
            <a:r>
              <a:rPr lang="en-US" sz="2800" dirty="0"/>
              <a:t>. </a:t>
            </a:r>
            <a:r>
              <a:rPr lang="en-US" sz="2800" dirty="0" err="1"/>
              <a:t>Qolgan</a:t>
            </a:r>
            <a:r>
              <a:rPr lang="en-US" sz="2800" dirty="0"/>
              <a:t> </a:t>
            </a:r>
            <a:r>
              <a:rPr lang="en-US" sz="2800" dirty="0" err="1"/>
              <a:t>yog'lar</a:t>
            </a:r>
            <a:r>
              <a:rPr lang="en-US" sz="2800" dirty="0"/>
              <a:t> </a:t>
            </a:r>
            <a:r>
              <a:rPr lang="en-US" sz="2800" dirty="0" err="1"/>
              <a:t>bug'lanishi</a:t>
            </a:r>
            <a:r>
              <a:rPr lang="en-US" sz="2800" dirty="0"/>
              <a:t> </a:t>
            </a:r>
            <a:r>
              <a:rPr lang="en-US" sz="2800" dirty="0" err="1"/>
              <a:t>mumkin</a:t>
            </a:r>
            <a:r>
              <a:rPr lang="en-US" sz="2800" dirty="0"/>
              <a:t>. </a:t>
            </a:r>
            <a:r>
              <a:rPr lang="en-US" sz="2800" dirty="0" err="1"/>
              <a:t>Ularda</a:t>
            </a:r>
            <a:r>
              <a:rPr lang="en-US" sz="2800" dirty="0"/>
              <a:t> </a:t>
            </a:r>
            <a:r>
              <a:rPr lang="en-US" sz="2800" dirty="0" err="1"/>
              <a:t>bug'lanish</a:t>
            </a:r>
            <a:r>
              <a:rPr lang="en-US" sz="2800" dirty="0"/>
              <a:t> </a:t>
            </a:r>
            <a:r>
              <a:rPr lang="en-US" sz="2800" dirty="0" err="1"/>
              <a:t>tabiiy</a:t>
            </a:r>
            <a:r>
              <a:rPr lang="en-US" sz="2800" dirty="0"/>
              <a:t> </a:t>
            </a:r>
            <a:r>
              <a:rPr lang="en-US" sz="2800" dirty="0" err="1"/>
              <a:t>bug'lanishdan</a:t>
            </a:r>
            <a:r>
              <a:rPr lang="en-US" sz="2800" dirty="0"/>
              <a:t> </a:t>
            </a:r>
            <a:r>
              <a:rPr lang="en-US" sz="2800" dirty="0" err="1"/>
              <a:t>emas</a:t>
            </a:r>
            <a:r>
              <a:rPr lang="en-US" sz="2800" dirty="0"/>
              <a:t>, </a:t>
            </a:r>
            <a:r>
              <a:rPr lang="en-US" sz="2800" dirty="0" err="1"/>
              <a:t>balki</a:t>
            </a:r>
            <a:r>
              <a:rPr lang="en-US" sz="2800" dirty="0"/>
              <a:t> </a:t>
            </a:r>
            <a:r>
              <a:rPr lang="en-US" sz="2800" dirty="0" err="1"/>
              <a:t>polimerizatsiya</a:t>
            </a:r>
            <a:r>
              <a:rPr lang="en-US" sz="2800" dirty="0"/>
              <a:t> deb </a:t>
            </a:r>
            <a:r>
              <a:rPr lang="en-US" sz="2800" dirty="0" err="1"/>
              <a:t>ataladigan</a:t>
            </a:r>
            <a:r>
              <a:rPr lang="en-US" sz="2800" dirty="0"/>
              <a:t> </a:t>
            </a:r>
            <a:r>
              <a:rPr lang="en-US" sz="2800" dirty="0" err="1"/>
              <a:t>kimyoviy</a:t>
            </a:r>
            <a:r>
              <a:rPr lang="en-US" sz="2800" dirty="0"/>
              <a:t> </a:t>
            </a:r>
            <a:r>
              <a:rPr lang="en-US" sz="2800" dirty="0" err="1"/>
              <a:t>reaksiyaga</a:t>
            </a:r>
            <a:r>
              <a:rPr lang="en-US" sz="2800" dirty="0"/>
              <a:t> </a:t>
            </a:r>
            <a:r>
              <a:rPr lang="en-US" sz="2800" dirty="0" err="1"/>
              <a:t>asoslanadi</a:t>
            </a:r>
            <a:r>
              <a:rPr lang="en-US" sz="2800" dirty="0"/>
              <a:t>. </a:t>
            </a:r>
            <a:r>
              <a:rPr lang="ru-RU" sz="2800" dirty="0" err="1"/>
              <a:t>Emallarda</a:t>
            </a:r>
            <a:r>
              <a:rPr lang="ru-RU" sz="2800" dirty="0"/>
              <a:t> </a:t>
            </a:r>
            <a:r>
              <a:rPr lang="ru-RU" sz="2800" dirty="0" err="1"/>
              <a:t>va</a:t>
            </a:r>
            <a:r>
              <a:rPr lang="ru-RU" sz="2800" dirty="0"/>
              <a:t> </a:t>
            </a:r>
            <a:r>
              <a:rPr lang="ru-RU" sz="2800" dirty="0" err="1"/>
              <a:t>bo'yoqlarda</a:t>
            </a:r>
            <a:r>
              <a:rPr lang="ru-RU" sz="2800" dirty="0"/>
              <a:t> </a:t>
            </a:r>
            <a:r>
              <a:rPr lang="ru-RU" sz="2800" dirty="0" err="1"/>
              <a:t>faol</a:t>
            </a:r>
            <a:r>
              <a:rPr lang="ru-RU" sz="2800" dirty="0"/>
              <a:t> </a:t>
            </a:r>
            <a:r>
              <a:rPr lang="ru-RU" sz="2800" dirty="0" err="1"/>
              <a:t>ishlatiladi</a:t>
            </a:r>
            <a:r>
              <a:rPr lang="ru-RU" sz="2800" dirty="0"/>
              <a:t>.</a:t>
            </a: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335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Dielektrik nima?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970" y="491707"/>
            <a:ext cx="11059063" cy="57265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4142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764373"/>
            <a:ext cx="10820400" cy="1293028"/>
          </a:xfrm>
        </p:spPr>
        <p:txBody>
          <a:bodyPr/>
          <a:lstStyle/>
          <a:p>
            <a:pPr algn="ctr"/>
            <a:r>
              <a:rPr lang="en-US" dirty="0"/>
              <a:t>OQIM TURLARI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871932"/>
            <a:ext cx="10820400" cy="4718649"/>
          </a:xfrm>
        </p:spPr>
        <p:txBody>
          <a:bodyPr>
            <a:normAutofit lnSpcReduction="10000"/>
          </a:bodyPr>
          <a:lstStyle/>
          <a:p>
            <a:pPr fontAlgn="base"/>
            <a:r>
              <a:rPr lang="en-US" dirty="0" err="1"/>
              <a:t>Dielektrlarning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o'tkazuvchanligi</a:t>
            </a:r>
            <a:r>
              <a:rPr lang="en-US" dirty="0"/>
              <a:t> </a:t>
            </a:r>
            <a:r>
              <a:rPr lang="en-US" dirty="0" err="1"/>
              <a:t>quyidagicha</a:t>
            </a:r>
            <a:r>
              <a:rPr lang="en-US" dirty="0"/>
              <a:t>:</a:t>
            </a:r>
            <a:endParaRPr lang="ru-RU" dirty="0"/>
          </a:p>
          <a:p>
            <a:pPr lvl="0" fontAlgn="base"/>
            <a:r>
              <a:rPr lang="en-US" dirty="0" err="1"/>
              <a:t>Absorptsiya</a:t>
            </a:r>
            <a:r>
              <a:rPr lang="en-US" dirty="0"/>
              <a:t> </a:t>
            </a:r>
            <a:r>
              <a:rPr lang="en-US" dirty="0" err="1"/>
              <a:t>oqimlari</a:t>
            </a:r>
            <a:r>
              <a:rPr lang="en-US" dirty="0"/>
              <a:t> -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muvozanat</a:t>
            </a:r>
            <a:r>
              <a:rPr lang="en-US" dirty="0"/>
              <a:t> </a:t>
            </a:r>
            <a:r>
              <a:rPr lang="en-US" dirty="0" err="1"/>
              <a:t>holatiga</a:t>
            </a:r>
            <a:r>
              <a:rPr lang="en-US" dirty="0"/>
              <a:t> </a:t>
            </a:r>
            <a:r>
              <a:rPr lang="en-US" dirty="0" err="1"/>
              <a:t>kelgunga</a:t>
            </a:r>
            <a:r>
              <a:rPr lang="en-US" dirty="0"/>
              <a:t> </a:t>
            </a:r>
            <a:r>
              <a:rPr lang="en-US" dirty="0" err="1"/>
              <a:t>qadar</a:t>
            </a:r>
            <a:r>
              <a:rPr lang="en-US" dirty="0"/>
              <a:t> </a:t>
            </a:r>
            <a:r>
              <a:rPr lang="en-US" dirty="0" err="1"/>
              <a:t>doimiy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oqimida</a:t>
            </a:r>
            <a:r>
              <a:rPr lang="en-US" dirty="0"/>
              <a:t> </a:t>
            </a:r>
            <a:r>
              <a:rPr lang="en-US" dirty="0" err="1"/>
              <a:t>dielektrda</a:t>
            </a:r>
            <a:r>
              <a:rPr lang="en-US" dirty="0"/>
              <a:t> </a:t>
            </a:r>
            <a:r>
              <a:rPr lang="en-US" dirty="0" err="1"/>
              <a:t>oqadigan</a:t>
            </a:r>
            <a:r>
              <a:rPr lang="en-US" dirty="0"/>
              <a:t> </a:t>
            </a:r>
            <a:r>
              <a:rPr lang="en-US" dirty="0" err="1"/>
              <a:t>oqimdir</a:t>
            </a:r>
            <a:r>
              <a:rPr lang="en-US" dirty="0"/>
              <a:t>,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yoqilganda</a:t>
            </a:r>
            <a:r>
              <a:rPr lang="en-US" dirty="0"/>
              <a:t> </a:t>
            </a:r>
            <a:r>
              <a:rPr lang="en-US" dirty="0" err="1"/>
              <a:t>yo'nalishni</a:t>
            </a:r>
            <a:r>
              <a:rPr lang="en-US" dirty="0"/>
              <a:t> </a:t>
            </a:r>
            <a:r>
              <a:rPr lang="en-US" dirty="0" err="1"/>
              <a:t>o'zgartiradi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unga</a:t>
            </a:r>
            <a:r>
              <a:rPr lang="en-US" dirty="0"/>
              <a:t> </a:t>
            </a:r>
            <a:r>
              <a:rPr lang="en-US" dirty="0" err="1"/>
              <a:t>ulanadi</a:t>
            </a:r>
            <a:r>
              <a:rPr lang="en-US" dirty="0"/>
              <a:t>. </a:t>
            </a:r>
            <a:r>
              <a:rPr lang="en-US" dirty="0" err="1"/>
              <a:t>O'zgaruvchan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dielektrikdagi</a:t>
            </a:r>
            <a:r>
              <a:rPr lang="en-US" dirty="0"/>
              <a:t> </a:t>
            </a:r>
            <a:r>
              <a:rPr lang="en-US" dirty="0" err="1"/>
              <a:t>quvvat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maydonida</a:t>
            </a:r>
            <a:r>
              <a:rPr lang="en-US" dirty="0"/>
              <a:t> </a:t>
            </a:r>
            <a:r>
              <a:rPr lang="en-US" dirty="0" err="1"/>
              <a:t>ishlayotgan</a:t>
            </a:r>
            <a:r>
              <a:rPr lang="en-US" dirty="0"/>
              <a:t> </a:t>
            </a:r>
            <a:r>
              <a:rPr lang="en-US" dirty="0" err="1"/>
              <a:t>vaqtda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doim</a:t>
            </a:r>
            <a:r>
              <a:rPr lang="en-US" dirty="0"/>
              <a:t> </a:t>
            </a:r>
            <a:r>
              <a:rPr lang="en-US" dirty="0" err="1"/>
              <a:t>mavjud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</a:t>
            </a:r>
            <a:endParaRPr lang="ru-RU" dirty="0"/>
          </a:p>
          <a:p>
            <a:pPr lvl="0" fontAlgn="base"/>
            <a:r>
              <a:rPr lang="en-US" dirty="0" err="1"/>
              <a:t>Elektron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o'tkazuvchanligi</a:t>
            </a:r>
            <a:r>
              <a:rPr lang="en-US" dirty="0"/>
              <a:t> - </a:t>
            </a:r>
            <a:r>
              <a:rPr lang="en-US" dirty="0" err="1"/>
              <a:t>elektronlar</a:t>
            </a:r>
            <a:r>
              <a:rPr lang="en-US" dirty="0"/>
              <a:t> </a:t>
            </a:r>
            <a:r>
              <a:rPr lang="en-US" dirty="0" err="1"/>
              <a:t>harakati</a:t>
            </a:r>
            <a:r>
              <a:rPr lang="en-US" dirty="0"/>
              <a:t> </a:t>
            </a:r>
            <a:r>
              <a:rPr lang="en-US" dirty="0" err="1"/>
              <a:t>doirasida</a:t>
            </a:r>
            <a:r>
              <a:rPr lang="en-US" dirty="0"/>
              <a:t> </a:t>
            </a:r>
            <a:r>
              <a:rPr lang="en-US" dirty="0" err="1"/>
              <a:t>maydon</a:t>
            </a:r>
            <a:r>
              <a:rPr lang="en-US" dirty="0"/>
              <a:t> </a:t>
            </a:r>
            <a:r>
              <a:rPr lang="en-US" dirty="0" err="1"/>
              <a:t>harakati</a:t>
            </a:r>
            <a:r>
              <a:rPr lang="en-US" dirty="0"/>
              <a:t>.</a:t>
            </a:r>
            <a:endParaRPr lang="ru-RU" dirty="0"/>
          </a:p>
          <a:p>
            <a:pPr lvl="0" fontAlgn="base"/>
            <a:r>
              <a:rPr lang="en-US" dirty="0" err="1"/>
              <a:t>Ionning</a:t>
            </a:r>
            <a:r>
              <a:rPr lang="en-US" dirty="0"/>
              <a:t> </a:t>
            </a:r>
            <a:r>
              <a:rPr lang="en-US" dirty="0" err="1"/>
              <a:t>o'tkazuvchanligi</a:t>
            </a:r>
            <a:r>
              <a:rPr lang="en-US" dirty="0"/>
              <a:t> </a:t>
            </a:r>
            <a:r>
              <a:rPr lang="en-US" dirty="0" err="1"/>
              <a:t>ionlarning</a:t>
            </a:r>
            <a:r>
              <a:rPr lang="en-US" dirty="0"/>
              <a:t> </a:t>
            </a:r>
            <a:r>
              <a:rPr lang="en-US" dirty="0" err="1"/>
              <a:t>harakatidir</a:t>
            </a:r>
            <a:r>
              <a:rPr lang="en-US" dirty="0"/>
              <a:t>. </a:t>
            </a:r>
            <a:r>
              <a:rPr lang="en-US" dirty="0" err="1"/>
              <a:t>Elektrolitlar</a:t>
            </a:r>
            <a:r>
              <a:rPr lang="en-US" dirty="0"/>
              <a:t> </a:t>
            </a:r>
            <a:r>
              <a:rPr lang="en-US" dirty="0" err="1"/>
              <a:t>eritmalarida</a:t>
            </a:r>
            <a:r>
              <a:rPr lang="en-US" dirty="0"/>
              <a:t> - </a:t>
            </a:r>
            <a:r>
              <a:rPr lang="en-US" dirty="0" err="1"/>
              <a:t>tuzlar</a:t>
            </a:r>
            <a:r>
              <a:rPr lang="en-US" dirty="0"/>
              <a:t>, </a:t>
            </a:r>
            <a:r>
              <a:rPr lang="en-US" dirty="0" err="1"/>
              <a:t>kislotalar</a:t>
            </a:r>
            <a:r>
              <a:rPr lang="en-US" dirty="0"/>
              <a:t>, </a:t>
            </a:r>
            <a:r>
              <a:rPr lang="en-US" dirty="0" err="1"/>
              <a:t>gidroksidi</a:t>
            </a:r>
            <a:r>
              <a:rPr lang="en-US" dirty="0"/>
              <a:t>, </a:t>
            </a:r>
            <a:r>
              <a:rPr lang="en-US" dirty="0" err="1"/>
              <a:t>shuningdek</a:t>
            </a:r>
            <a:r>
              <a:rPr lang="en-US" dirty="0"/>
              <a:t>, </a:t>
            </a:r>
            <a:r>
              <a:rPr lang="en-US" dirty="0" err="1"/>
              <a:t>ko'p</a:t>
            </a:r>
            <a:r>
              <a:rPr lang="en-US" dirty="0"/>
              <a:t> </a:t>
            </a:r>
            <a:r>
              <a:rPr lang="en-US" dirty="0" err="1"/>
              <a:t>dielektriklarda</a:t>
            </a:r>
            <a:r>
              <a:rPr lang="en-US" dirty="0"/>
              <a:t> </a:t>
            </a:r>
            <a:r>
              <a:rPr lang="en-US" dirty="0" err="1"/>
              <a:t>topiladi</a:t>
            </a:r>
            <a:r>
              <a:rPr lang="en-US" dirty="0" smtClean="0"/>
              <a:t>.</a:t>
            </a:r>
            <a:r>
              <a:rPr lang="en-US" dirty="0"/>
              <a:t> </a:t>
            </a:r>
            <a:r>
              <a:rPr lang="en-US" dirty="0" err="1"/>
              <a:t>Molon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o'tkazuvchanligi</a:t>
            </a:r>
            <a:r>
              <a:rPr lang="en-US" dirty="0"/>
              <a:t> - </a:t>
            </a:r>
            <a:r>
              <a:rPr lang="en-US" dirty="0" err="1"/>
              <a:t>molyons</a:t>
            </a:r>
            <a:r>
              <a:rPr lang="en-US" dirty="0"/>
              <a:t> deb </a:t>
            </a:r>
            <a:r>
              <a:rPr lang="en-US" dirty="0" err="1"/>
              <a:t>nomlangan</a:t>
            </a:r>
            <a:r>
              <a:rPr lang="en-US" dirty="0"/>
              <a:t> </a:t>
            </a:r>
            <a:r>
              <a:rPr lang="en-US" dirty="0" err="1"/>
              <a:t>zararli</a:t>
            </a:r>
            <a:r>
              <a:rPr lang="en-US" dirty="0"/>
              <a:t> </a:t>
            </a:r>
            <a:r>
              <a:rPr lang="en-US" dirty="0" err="1"/>
              <a:t>zarralarning</a:t>
            </a:r>
            <a:r>
              <a:rPr lang="en-US" dirty="0"/>
              <a:t> </a:t>
            </a:r>
            <a:r>
              <a:rPr lang="en-US" dirty="0" err="1"/>
              <a:t>harakatidir</a:t>
            </a:r>
            <a:r>
              <a:rPr lang="en-US" dirty="0"/>
              <a:t>. </a:t>
            </a:r>
            <a:r>
              <a:rPr lang="en-US" dirty="0" err="1"/>
              <a:t>Kolloid</a:t>
            </a:r>
            <a:r>
              <a:rPr lang="en-US" dirty="0"/>
              <a:t> </a:t>
            </a:r>
            <a:r>
              <a:rPr lang="en-US" dirty="0" err="1"/>
              <a:t>tizimlar</a:t>
            </a:r>
            <a:r>
              <a:rPr lang="en-US" dirty="0"/>
              <a:t>, </a:t>
            </a:r>
            <a:r>
              <a:rPr lang="en-US" dirty="0" err="1"/>
              <a:t>emulsiyalar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suspenziyalarda</a:t>
            </a:r>
            <a:r>
              <a:rPr lang="en-US" dirty="0"/>
              <a:t> </a:t>
            </a:r>
            <a:r>
              <a:rPr lang="en-US" dirty="0" err="1"/>
              <a:t>mavjud</a:t>
            </a:r>
            <a:r>
              <a:rPr lang="en-US" dirty="0"/>
              <a:t>.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maydonida</a:t>
            </a:r>
            <a:r>
              <a:rPr lang="en-US" dirty="0"/>
              <a:t> </a:t>
            </a:r>
            <a:r>
              <a:rPr lang="en-US" dirty="0" err="1"/>
              <a:t>molyonsning</a:t>
            </a:r>
            <a:r>
              <a:rPr lang="en-US" dirty="0"/>
              <a:t> </a:t>
            </a:r>
            <a:r>
              <a:rPr lang="en-US" dirty="0" err="1"/>
              <a:t>harakatlanish</a:t>
            </a:r>
            <a:r>
              <a:rPr lang="en-US" dirty="0"/>
              <a:t> </a:t>
            </a:r>
            <a:r>
              <a:rPr lang="en-US" dirty="0" err="1"/>
              <a:t>fenomeni</a:t>
            </a:r>
            <a:r>
              <a:rPr lang="en-US" dirty="0"/>
              <a:t> </a:t>
            </a:r>
            <a:r>
              <a:rPr lang="en-US" dirty="0" err="1"/>
              <a:t>elektroforez</a:t>
            </a:r>
            <a:r>
              <a:rPr lang="en-US" dirty="0"/>
              <a:t> </a:t>
            </a:r>
            <a:r>
              <a:rPr lang="en-US" dirty="0" err="1"/>
              <a:t>deyiladi</a:t>
            </a:r>
            <a:r>
              <a:rPr lang="en-US" dirty="0"/>
              <a:t>.</a:t>
            </a:r>
            <a:endParaRPr lang="ru-RU" dirty="0"/>
          </a:p>
          <a:p>
            <a:pPr fontAlgn="base"/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izolyatsiyalash</a:t>
            </a:r>
            <a:r>
              <a:rPr lang="en-US" dirty="0"/>
              <a:t> </a:t>
            </a:r>
            <a:r>
              <a:rPr lang="en-US" dirty="0" err="1"/>
              <a:t>materiallari</a:t>
            </a:r>
            <a:r>
              <a:rPr lang="en-US" dirty="0"/>
              <a:t> </a:t>
            </a:r>
            <a:r>
              <a:rPr lang="en-US" dirty="0" err="1"/>
              <a:t>agregat</a:t>
            </a:r>
            <a:r>
              <a:rPr lang="en-US" dirty="0"/>
              <a:t> </a:t>
            </a:r>
            <a:r>
              <a:rPr lang="en-US" dirty="0" err="1"/>
              <a:t>davlat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kimyoviy</a:t>
            </a:r>
            <a:r>
              <a:rPr lang="en-US" dirty="0"/>
              <a:t> </a:t>
            </a:r>
            <a:r>
              <a:rPr lang="en-US" dirty="0" err="1"/>
              <a:t>xarakterga</a:t>
            </a:r>
            <a:r>
              <a:rPr lang="en-US" dirty="0"/>
              <a:t> </a:t>
            </a:r>
            <a:r>
              <a:rPr lang="en-US" dirty="0" err="1"/>
              <a:t>ko'ra</a:t>
            </a:r>
            <a:r>
              <a:rPr lang="en-US" dirty="0"/>
              <a:t> </a:t>
            </a:r>
            <a:r>
              <a:rPr lang="en-US" dirty="0" err="1"/>
              <a:t>tasniflanadi</a:t>
            </a:r>
            <a:r>
              <a:rPr lang="en-US" dirty="0"/>
              <a:t>. </a:t>
            </a:r>
            <a:r>
              <a:rPr lang="en-US" dirty="0" err="1"/>
              <a:t>Birinchisi</a:t>
            </a:r>
            <a:r>
              <a:rPr lang="en-US" dirty="0"/>
              <a:t> </a:t>
            </a:r>
            <a:r>
              <a:rPr lang="en-US" dirty="0" err="1"/>
              <a:t>qattiq</a:t>
            </a:r>
            <a:r>
              <a:rPr lang="en-US" dirty="0"/>
              <a:t>, </a:t>
            </a:r>
            <a:r>
              <a:rPr lang="en-US" dirty="0" err="1"/>
              <a:t>suyuq</a:t>
            </a:r>
            <a:r>
              <a:rPr lang="en-US" dirty="0"/>
              <a:t>, </a:t>
            </a:r>
            <a:r>
              <a:rPr lang="en-US" dirty="0" err="1"/>
              <a:t>gazli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qotib</a:t>
            </a:r>
            <a:r>
              <a:rPr lang="en-US" dirty="0"/>
              <a:t> </a:t>
            </a:r>
            <a:r>
              <a:rPr lang="en-US" dirty="0" err="1"/>
              <a:t>turuvchi</a:t>
            </a:r>
            <a:r>
              <a:rPr lang="en-US" dirty="0"/>
              <a:t> </a:t>
            </a:r>
            <a:r>
              <a:rPr lang="en-US" dirty="0" err="1"/>
              <a:t>bo'linadi</a:t>
            </a:r>
            <a:r>
              <a:rPr lang="en-US" dirty="0"/>
              <a:t>. </a:t>
            </a:r>
            <a:r>
              <a:rPr lang="en-US" dirty="0" err="1"/>
              <a:t>Kimyoviy</a:t>
            </a:r>
            <a:r>
              <a:rPr lang="en-US" dirty="0"/>
              <a:t> </a:t>
            </a:r>
            <a:r>
              <a:rPr lang="en-US" dirty="0" err="1"/>
              <a:t>tabiatan</a:t>
            </a:r>
            <a:r>
              <a:rPr lang="en-US" dirty="0"/>
              <a:t> </a:t>
            </a:r>
            <a:r>
              <a:rPr lang="en-US" dirty="0" err="1"/>
              <a:t>organik</a:t>
            </a:r>
            <a:r>
              <a:rPr lang="en-US" dirty="0"/>
              <a:t>, </a:t>
            </a:r>
            <a:r>
              <a:rPr lang="en-US" dirty="0" err="1"/>
              <a:t>noorganik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organoelemental</a:t>
            </a:r>
            <a:r>
              <a:rPr lang="en-US" dirty="0"/>
              <a:t> </a:t>
            </a:r>
            <a:r>
              <a:rPr lang="en-US" dirty="0" err="1"/>
              <a:t>materiallarga</a:t>
            </a:r>
            <a:r>
              <a:rPr lang="en-US" dirty="0"/>
              <a:t> </a:t>
            </a:r>
            <a:r>
              <a:rPr lang="en-US" dirty="0" err="1"/>
              <a:t>bo'lingan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5406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Suyuq dielektriklar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245" y="500333"/>
            <a:ext cx="10472468" cy="57179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3257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01925"/>
            <a:ext cx="10820400" cy="1755476"/>
          </a:xfrm>
        </p:spPr>
        <p:txBody>
          <a:bodyPr>
            <a:normAutofit/>
          </a:bodyPr>
          <a:lstStyle/>
          <a:p>
            <a:pPr algn="ctr"/>
            <a:r>
              <a:rPr lang="en-US" b="1" dirty="0" err="1"/>
              <a:t>Dielektrlarning</a:t>
            </a:r>
            <a:r>
              <a:rPr lang="en-US" b="1" dirty="0"/>
              <a:t> </a:t>
            </a:r>
            <a:r>
              <a:rPr lang="en-US" b="1" dirty="0" err="1"/>
              <a:t>umumiy</a:t>
            </a:r>
            <a:r>
              <a:rPr lang="en-US" b="1" dirty="0"/>
              <a:t> </a:t>
            </a:r>
            <a:r>
              <a:rPr lang="en-US" b="1" dirty="0" err="1"/>
              <a:t>holati</a:t>
            </a:r>
            <a:r>
              <a:rPr lang="en-US" b="1" dirty="0"/>
              <a:t> </a:t>
            </a:r>
            <a:r>
              <a:rPr lang="en-US" b="1" dirty="0" err="1"/>
              <a:t>bo'yicha</a:t>
            </a:r>
            <a:r>
              <a:rPr lang="en-US" b="1" dirty="0"/>
              <a:t> </a:t>
            </a:r>
            <a:r>
              <a:rPr lang="en-US" b="1" dirty="0" err="1"/>
              <a:t>elektr</a:t>
            </a:r>
            <a:r>
              <a:rPr lang="en-US" b="1" dirty="0"/>
              <a:t> </a:t>
            </a:r>
            <a:r>
              <a:rPr lang="en-US" b="1" dirty="0" err="1"/>
              <a:t>o'tkazuvchanligi</a:t>
            </a:r>
            <a:r>
              <a:rPr lang="en-US" b="1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8343" y="1915065"/>
            <a:ext cx="11350925" cy="4787660"/>
          </a:xfrm>
        </p:spPr>
        <p:txBody>
          <a:bodyPr>
            <a:normAutofit fontScale="92500" lnSpcReduction="10000"/>
          </a:bodyPr>
          <a:lstStyle/>
          <a:p>
            <a:pPr lvl="0" fontAlgn="base"/>
            <a:r>
              <a:rPr lang="en-US" i="1" dirty="0" err="1"/>
              <a:t>Gazlarning</a:t>
            </a:r>
            <a:r>
              <a:rPr lang="en-US" i="1" dirty="0"/>
              <a:t> </a:t>
            </a:r>
            <a:r>
              <a:rPr lang="en-US" i="1" dirty="0" err="1"/>
              <a:t>elektr</a:t>
            </a:r>
            <a:r>
              <a:rPr lang="en-US" i="1" dirty="0"/>
              <a:t> </a:t>
            </a:r>
            <a:r>
              <a:rPr lang="en-US" i="1" dirty="0" err="1"/>
              <a:t>o'tkazuvchanligi</a:t>
            </a:r>
            <a:r>
              <a:rPr lang="en-US" i="1" dirty="0"/>
              <a:t>.</a:t>
            </a:r>
            <a:r>
              <a:rPr lang="en-US" dirty="0"/>
              <a:t> </a:t>
            </a:r>
            <a:r>
              <a:rPr lang="en-US" dirty="0" err="1"/>
              <a:t>Gazli</a:t>
            </a:r>
            <a:r>
              <a:rPr lang="en-US" dirty="0"/>
              <a:t> </a:t>
            </a:r>
            <a:r>
              <a:rPr lang="en-US" dirty="0" err="1"/>
              <a:t>moddalar</a:t>
            </a:r>
            <a:r>
              <a:rPr lang="en-US" dirty="0"/>
              <a:t> </a:t>
            </a:r>
            <a:r>
              <a:rPr lang="en-US" dirty="0" err="1"/>
              <a:t>etarli</a:t>
            </a:r>
            <a:r>
              <a:rPr lang="en-US" dirty="0"/>
              <a:t> </a:t>
            </a:r>
            <a:r>
              <a:rPr lang="en-US" dirty="0" err="1"/>
              <a:t>darajada</a:t>
            </a:r>
            <a:r>
              <a:rPr lang="en-US" dirty="0"/>
              <a:t> past </a:t>
            </a:r>
            <a:r>
              <a:rPr lang="en-US" dirty="0" err="1"/>
              <a:t>oqim</a:t>
            </a:r>
            <a:r>
              <a:rPr lang="en-US" dirty="0"/>
              <a:t> </a:t>
            </a:r>
            <a:r>
              <a:rPr lang="en-US" dirty="0" err="1"/>
              <a:t>o'tkazuvchanligiga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. Bu </a:t>
            </a:r>
            <a:r>
              <a:rPr lang="en-US" dirty="0" err="1"/>
              <a:t>tashqi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ichki</a:t>
            </a:r>
            <a:r>
              <a:rPr lang="en-US" dirty="0"/>
              <a:t>, </a:t>
            </a:r>
            <a:r>
              <a:rPr lang="en-US" dirty="0" err="1"/>
              <a:t>elektron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ion </a:t>
            </a:r>
            <a:r>
              <a:rPr lang="en-US" dirty="0" err="1"/>
              <a:t>omillarining</a:t>
            </a:r>
            <a:r>
              <a:rPr lang="en-US" dirty="0"/>
              <a:t> </a:t>
            </a:r>
            <a:r>
              <a:rPr lang="en-US" dirty="0" err="1"/>
              <a:t>ta'siri</a:t>
            </a:r>
            <a:r>
              <a:rPr lang="en-US" dirty="0"/>
              <a:t> </a:t>
            </a:r>
            <a:r>
              <a:rPr lang="en-US" dirty="0" err="1"/>
              <a:t>oqibatida</a:t>
            </a:r>
            <a:r>
              <a:rPr lang="en-US" dirty="0"/>
              <a:t> </a:t>
            </a:r>
            <a:r>
              <a:rPr lang="en-US" dirty="0" err="1"/>
              <a:t>kelib</a:t>
            </a:r>
            <a:r>
              <a:rPr lang="en-US" dirty="0"/>
              <a:t> </a:t>
            </a:r>
            <a:r>
              <a:rPr lang="en-US" dirty="0" err="1"/>
              <a:t>chiqadigan</a:t>
            </a:r>
            <a:r>
              <a:rPr lang="en-US" dirty="0"/>
              <a:t> </a:t>
            </a:r>
            <a:r>
              <a:rPr lang="en-US" dirty="0" err="1"/>
              <a:t>erkin</a:t>
            </a:r>
            <a:r>
              <a:rPr lang="en-US" dirty="0"/>
              <a:t> </a:t>
            </a:r>
            <a:r>
              <a:rPr lang="en-US" dirty="0" err="1"/>
              <a:t>zararli</a:t>
            </a:r>
            <a:r>
              <a:rPr lang="en-US" dirty="0"/>
              <a:t> </a:t>
            </a:r>
            <a:r>
              <a:rPr lang="en-US" dirty="0" err="1"/>
              <a:t>zarralar</a:t>
            </a:r>
            <a:r>
              <a:rPr lang="en-US" dirty="0"/>
              <a:t>: </a:t>
            </a:r>
            <a:r>
              <a:rPr lang="en-US" dirty="0" err="1"/>
              <a:t>rentgen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radioaktiv</a:t>
            </a:r>
            <a:r>
              <a:rPr lang="en-US" dirty="0"/>
              <a:t> </a:t>
            </a:r>
            <a:r>
              <a:rPr lang="en-US" dirty="0" err="1"/>
              <a:t>turlarning</a:t>
            </a:r>
            <a:r>
              <a:rPr lang="en-US" dirty="0"/>
              <a:t> </a:t>
            </a:r>
            <a:r>
              <a:rPr lang="en-US" dirty="0" err="1"/>
              <a:t>radiatsiya</a:t>
            </a:r>
            <a:r>
              <a:rPr lang="en-US" dirty="0"/>
              <a:t>, </a:t>
            </a:r>
            <a:r>
              <a:rPr lang="en-US" dirty="0" err="1"/>
              <a:t>molekulalarning</a:t>
            </a:r>
            <a:r>
              <a:rPr lang="en-US" dirty="0"/>
              <a:t> </a:t>
            </a:r>
            <a:r>
              <a:rPr lang="en-US" dirty="0" err="1"/>
              <a:t>to'qnashuvi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zaryadlangan</a:t>
            </a:r>
            <a:r>
              <a:rPr lang="en-US" dirty="0"/>
              <a:t> </a:t>
            </a:r>
            <a:r>
              <a:rPr lang="en-US" dirty="0" err="1"/>
              <a:t>zarralar</a:t>
            </a:r>
            <a:r>
              <a:rPr lang="en-US" dirty="0"/>
              <a:t>,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omillari</a:t>
            </a:r>
            <a:r>
              <a:rPr lang="en-US" dirty="0"/>
              <a:t> </a:t>
            </a:r>
            <a:r>
              <a:rPr lang="en-US" dirty="0" err="1"/>
              <a:t>mavjud</a:t>
            </a:r>
            <a:r>
              <a:rPr lang="en-US" dirty="0"/>
              <a:t> </a:t>
            </a:r>
            <a:r>
              <a:rPr lang="en-US" dirty="0" err="1"/>
              <a:t>bo'lishi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</a:t>
            </a:r>
            <a:endParaRPr lang="ru-RU" dirty="0"/>
          </a:p>
          <a:p>
            <a:pPr lvl="0" fontAlgn="base"/>
            <a:r>
              <a:rPr lang="en-US" i="1" dirty="0" err="1"/>
              <a:t>Suyuq</a:t>
            </a:r>
            <a:r>
              <a:rPr lang="en-US" i="1" dirty="0"/>
              <a:t> </a:t>
            </a:r>
            <a:r>
              <a:rPr lang="en-US" i="1" dirty="0" err="1"/>
              <a:t>dielektrikning</a:t>
            </a:r>
            <a:r>
              <a:rPr lang="en-US" i="1" dirty="0"/>
              <a:t> </a:t>
            </a:r>
            <a:r>
              <a:rPr lang="en-US" i="1" dirty="0" err="1"/>
              <a:t>elektr</a:t>
            </a:r>
            <a:r>
              <a:rPr lang="en-US" i="1" dirty="0"/>
              <a:t> </a:t>
            </a:r>
            <a:r>
              <a:rPr lang="en-US" i="1" dirty="0" err="1"/>
              <a:t>o'tkazuvchanligi</a:t>
            </a:r>
            <a:r>
              <a:rPr lang="en-US" i="1" dirty="0"/>
              <a:t>.</a:t>
            </a:r>
            <a:r>
              <a:rPr lang="en-US" dirty="0"/>
              <a:t> </a:t>
            </a:r>
            <a:r>
              <a:rPr lang="en-US" dirty="0" err="1"/>
              <a:t>Bog'liqlik</a:t>
            </a:r>
            <a:r>
              <a:rPr lang="en-US" dirty="0"/>
              <a:t> </a:t>
            </a:r>
            <a:r>
              <a:rPr lang="en-US" dirty="0" err="1"/>
              <a:t>omillari</a:t>
            </a:r>
            <a:r>
              <a:rPr lang="en-US" dirty="0"/>
              <a:t>: </a:t>
            </a:r>
            <a:r>
              <a:rPr lang="en-US" dirty="0" err="1"/>
              <a:t>molekulalarning</a:t>
            </a:r>
            <a:r>
              <a:rPr lang="en-US" dirty="0"/>
              <a:t> </a:t>
            </a:r>
            <a:r>
              <a:rPr lang="en-US" dirty="0" err="1"/>
              <a:t>tuzilishi</a:t>
            </a:r>
            <a:r>
              <a:rPr lang="en-US" dirty="0"/>
              <a:t>, </a:t>
            </a:r>
            <a:r>
              <a:rPr lang="en-US" dirty="0" err="1"/>
              <a:t>harorat</a:t>
            </a:r>
            <a:r>
              <a:rPr lang="en-US" dirty="0"/>
              <a:t>, </a:t>
            </a:r>
            <a:r>
              <a:rPr lang="en-US" dirty="0" err="1"/>
              <a:t>ifloslanishlar</a:t>
            </a:r>
            <a:r>
              <a:rPr lang="en-US" dirty="0"/>
              <a:t>, </a:t>
            </a:r>
            <a:r>
              <a:rPr lang="en-US" dirty="0" err="1"/>
              <a:t>elektronlar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ionlarning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miqdori</a:t>
            </a:r>
            <a:r>
              <a:rPr lang="en-US" dirty="0"/>
              <a:t> </a:t>
            </a:r>
            <a:r>
              <a:rPr lang="en-US" dirty="0" err="1"/>
              <a:t>borligi</a:t>
            </a:r>
            <a:r>
              <a:rPr lang="en-US" dirty="0"/>
              <a:t>. </a:t>
            </a:r>
            <a:r>
              <a:rPr lang="en-US" dirty="0" err="1"/>
              <a:t>Suyuq</a:t>
            </a:r>
            <a:r>
              <a:rPr lang="en-US" dirty="0"/>
              <a:t> </a:t>
            </a:r>
            <a:r>
              <a:rPr lang="en-US" dirty="0" err="1"/>
              <a:t>dielektrlarning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o'tkazuvchanligi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darajada</a:t>
            </a:r>
            <a:r>
              <a:rPr lang="en-US" dirty="0"/>
              <a:t> </a:t>
            </a:r>
            <a:r>
              <a:rPr lang="en-US" dirty="0" err="1"/>
              <a:t>namlik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ifloslanish</a:t>
            </a:r>
            <a:r>
              <a:rPr lang="en-US" dirty="0"/>
              <a:t> </a:t>
            </a:r>
            <a:r>
              <a:rPr lang="en-US" dirty="0" err="1"/>
              <a:t>mavjudligiga</a:t>
            </a:r>
            <a:r>
              <a:rPr lang="en-US" dirty="0"/>
              <a:t> </a:t>
            </a:r>
            <a:r>
              <a:rPr lang="en-US" dirty="0" err="1"/>
              <a:t>bog'liq</a:t>
            </a:r>
            <a:r>
              <a:rPr lang="en-US" dirty="0"/>
              <a:t>. Polar </a:t>
            </a:r>
            <a:r>
              <a:rPr lang="en-US" dirty="0" err="1"/>
              <a:t>moddalarning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o'tkazuvchanligi</a:t>
            </a:r>
            <a:r>
              <a:rPr lang="en-US" dirty="0"/>
              <a:t> </a:t>
            </a:r>
            <a:r>
              <a:rPr lang="en-US" dirty="0" err="1"/>
              <a:t>dissotsious</a:t>
            </a:r>
            <a:r>
              <a:rPr lang="en-US" dirty="0"/>
              <a:t> </a:t>
            </a:r>
            <a:r>
              <a:rPr lang="en-US" dirty="0" err="1"/>
              <a:t>ionlari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 </a:t>
            </a:r>
            <a:r>
              <a:rPr lang="en-US" dirty="0" err="1"/>
              <a:t>suyuqlik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yaratiladi</a:t>
            </a:r>
            <a:r>
              <a:rPr lang="en-US" dirty="0"/>
              <a:t>. Polar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suyuq</a:t>
            </a:r>
            <a:r>
              <a:rPr lang="en-US" dirty="0"/>
              <a:t> </a:t>
            </a:r>
            <a:r>
              <a:rPr lang="en-US" dirty="0" err="1"/>
              <a:t>bo'lmagan</a:t>
            </a:r>
            <a:r>
              <a:rPr lang="en-US" dirty="0"/>
              <a:t> </a:t>
            </a:r>
            <a:r>
              <a:rPr lang="en-US" dirty="0" err="1"/>
              <a:t>suyuqliklarni</a:t>
            </a:r>
            <a:r>
              <a:rPr lang="en-US" dirty="0"/>
              <a:t> </a:t>
            </a:r>
            <a:r>
              <a:rPr lang="en-US" dirty="0" err="1"/>
              <a:t>solishtirganda</a:t>
            </a:r>
            <a:r>
              <a:rPr lang="en-US" dirty="0"/>
              <a:t>, </a:t>
            </a:r>
            <a:r>
              <a:rPr lang="en-US" dirty="0" err="1"/>
              <a:t>o'tkazuvchanlikda</a:t>
            </a:r>
            <a:r>
              <a:rPr lang="en-US" dirty="0"/>
              <a:t> </a:t>
            </a:r>
            <a:r>
              <a:rPr lang="en-US" dirty="0" err="1"/>
              <a:t>birinchi</a:t>
            </a:r>
            <a:r>
              <a:rPr lang="en-US" dirty="0"/>
              <a:t> </a:t>
            </a:r>
            <a:r>
              <a:rPr lang="en-US" dirty="0" err="1"/>
              <a:t>afzallik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 Agar </a:t>
            </a:r>
            <a:r>
              <a:rPr lang="en-US" dirty="0" err="1"/>
              <a:t>suyuq</a:t>
            </a:r>
            <a:r>
              <a:rPr lang="en-US" dirty="0"/>
              <a:t> </a:t>
            </a:r>
            <a:r>
              <a:rPr lang="en-US" dirty="0" err="1"/>
              <a:t>ifloslantiruvchi</a:t>
            </a:r>
            <a:r>
              <a:rPr lang="en-US" dirty="0"/>
              <a:t> </a:t>
            </a:r>
            <a:r>
              <a:rPr lang="en-US" dirty="0" err="1"/>
              <a:t>moddalardan</a:t>
            </a:r>
            <a:r>
              <a:rPr lang="en-US" dirty="0"/>
              <a:t> </a:t>
            </a:r>
            <a:r>
              <a:rPr lang="en-US" dirty="0" err="1"/>
              <a:t>tozalangan</a:t>
            </a:r>
            <a:r>
              <a:rPr lang="en-US" dirty="0"/>
              <a:t> </a:t>
            </a:r>
            <a:r>
              <a:rPr lang="en-US" dirty="0" err="1"/>
              <a:t>bo'lsa</a:t>
            </a:r>
            <a:r>
              <a:rPr lang="en-US" dirty="0"/>
              <a:t>, u </a:t>
            </a:r>
            <a:r>
              <a:rPr lang="en-US" dirty="0" err="1"/>
              <a:t>Supero'tkazuvchilar</a:t>
            </a:r>
            <a:r>
              <a:rPr lang="en-US" dirty="0"/>
              <a:t> </a:t>
            </a:r>
            <a:r>
              <a:rPr lang="en-US" dirty="0" err="1"/>
              <a:t>xususiyatlarini</a:t>
            </a:r>
            <a:r>
              <a:rPr lang="en-US" dirty="0"/>
              <a:t> </a:t>
            </a:r>
            <a:r>
              <a:rPr lang="en-US" dirty="0" err="1"/>
              <a:t>kamaytiradi</a:t>
            </a:r>
            <a:r>
              <a:rPr lang="en-US" dirty="0"/>
              <a:t>. </a:t>
            </a:r>
            <a:r>
              <a:rPr lang="en-US" dirty="0" err="1"/>
              <a:t>Suyuq</a:t>
            </a:r>
            <a:r>
              <a:rPr lang="en-US" dirty="0"/>
              <a:t> </a:t>
            </a:r>
            <a:r>
              <a:rPr lang="en-US" dirty="0" err="1"/>
              <a:t>moddaning</a:t>
            </a:r>
            <a:r>
              <a:rPr lang="en-US" dirty="0"/>
              <a:t> </a:t>
            </a:r>
            <a:r>
              <a:rPr lang="en-US" dirty="0" err="1"/>
              <a:t>o'tkazuvchanligi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harorati</a:t>
            </a:r>
            <a:r>
              <a:rPr lang="en-US" dirty="0"/>
              <a:t> </a:t>
            </a:r>
            <a:r>
              <a:rPr lang="en-US" dirty="0" err="1"/>
              <a:t>oshishi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viskozitesini</a:t>
            </a:r>
            <a:r>
              <a:rPr lang="en-US" dirty="0"/>
              <a:t> </a:t>
            </a:r>
            <a:r>
              <a:rPr lang="en-US" dirty="0" err="1"/>
              <a:t>pasayishi</a:t>
            </a:r>
            <a:r>
              <a:rPr lang="en-US" dirty="0"/>
              <a:t> </a:t>
            </a:r>
            <a:r>
              <a:rPr lang="en-US" dirty="0" err="1"/>
              <a:t>kuzatiladi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ionlarning</a:t>
            </a:r>
            <a:r>
              <a:rPr lang="en-US" dirty="0"/>
              <a:t> </a:t>
            </a:r>
            <a:r>
              <a:rPr lang="en-US" dirty="0" err="1"/>
              <a:t>harakatlanish</a:t>
            </a:r>
            <a:r>
              <a:rPr lang="en-US" dirty="0"/>
              <a:t> </a:t>
            </a:r>
            <a:r>
              <a:rPr lang="en-US" dirty="0" err="1"/>
              <a:t>darajasini</a:t>
            </a:r>
            <a:r>
              <a:rPr lang="en-US" dirty="0"/>
              <a:t> </a:t>
            </a:r>
            <a:r>
              <a:rPr lang="en-US" dirty="0" err="1"/>
              <a:t>oshiradi</a:t>
            </a:r>
            <a:r>
              <a:rPr lang="en-US" dirty="0"/>
              <a:t>.</a:t>
            </a:r>
            <a:endParaRPr lang="ru-RU" dirty="0"/>
          </a:p>
          <a:p>
            <a:pPr lvl="0" fontAlgn="base"/>
            <a:r>
              <a:rPr lang="en-US" i="1" dirty="0" err="1"/>
              <a:t>Qattiq</a:t>
            </a:r>
            <a:r>
              <a:rPr lang="en-US" i="1" dirty="0"/>
              <a:t> </a:t>
            </a:r>
            <a:r>
              <a:rPr lang="en-US" i="1" dirty="0" err="1"/>
              <a:t>dielektriklar</a:t>
            </a:r>
            <a:r>
              <a:rPr lang="en-US" i="1" dirty="0"/>
              <a:t>.</a:t>
            </a:r>
            <a:r>
              <a:rPr lang="en-US" dirty="0"/>
              <a:t> 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o'tkazuvchanligi</a:t>
            </a:r>
            <a:r>
              <a:rPr lang="en-US" dirty="0"/>
              <a:t> </a:t>
            </a:r>
            <a:r>
              <a:rPr lang="en-US" dirty="0" err="1"/>
              <a:t>dielektrik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nopokliklarning</a:t>
            </a:r>
            <a:r>
              <a:rPr lang="en-US" dirty="0"/>
              <a:t> </a:t>
            </a:r>
            <a:r>
              <a:rPr lang="en-US" dirty="0" err="1"/>
              <a:t>zaryadlangan</a:t>
            </a:r>
            <a:r>
              <a:rPr lang="en-US" dirty="0"/>
              <a:t> </a:t>
            </a:r>
            <a:r>
              <a:rPr lang="en-US" dirty="0" err="1"/>
              <a:t>zarralari</a:t>
            </a:r>
            <a:r>
              <a:rPr lang="en-US" dirty="0"/>
              <a:t> </a:t>
            </a:r>
            <a:r>
              <a:rPr lang="en-US" dirty="0" err="1"/>
              <a:t>harakati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bog'liq</a:t>
            </a:r>
            <a:r>
              <a:rPr lang="en-US" dirty="0"/>
              <a:t>. </a:t>
            </a:r>
            <a:r>
              <a:rPr lang="ru-RU" dirty="0" err="1"/>
              <a:t>Elektr</a:t>
            </a:r>
            <a:r>
              <a:rPr lang="ru-RU" dirty="0"/>
              <a:t> </a:t>
            </a:r>
            <a:r>
              <a:rPr lang="ru-RU" dirty="0" err="1"/>
              <a:t>tokining</a:t>
            </a:r>
            <a:r>
              <a:rPr lang="ru-RU" dirty="0"/>
              <a:t> </a:t>
            </a:r>
            <a:r>
              <a:rPr lang="ru-RU" dirty="0" err="1"/>
              <a:t>mustahkam</a:t>
            </a:r>
            <a:r>
              <a:rPr lang="ru-RU" dirty="0"/>
              <a:t> </a:t>
            </a:r>
            <a:r>
              <a:rPr lang="ru-RU" dirty="0" err="1"/>
              <a:t>sohalarida</a:t>
            </a:r>
            <a:r>
              <a:rPr lang="ru-RU" dirty="0"/>
              <a:t> </a:t>
            </a:r>
            <a:r>
              <a:rPr lang="ru-RU" dirty="0" err="1"/>
              <a:t>elektr</a:t>
            </a:r>
            <a:r>
              <a:rPr lang="ru-RU" dirty="0"/>
              <a:t> </a:t>
            </a:r>
            <a:r>
              <a:rPr lang="ru-RU" dirty="0" err="1"/>
              <a:t>o'tkazuvchanligi</a:t>
            </a:r>
            <a:r>
              <a:rPr lang="ru-RU" dirty="0"/>
              <a:t> </a:t>
            </a:r>
            <a:r>
              <a:rPr lang="ru-RU" dirty="0" err="1"/>
              <a:t>aniqlandi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448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764373"/>
            <a:ext cx="10820400" cy="1293028"/>
          </a:xfrm>
        </p:spPr>
        <p:txBody>
          <a:bodyPr/>
          <a:lstStyle/>
          <a:p>
            <a:pPr algn="ctr"/>
            <a:r>
              <a:rPr lang="en-US" b="1" dirty="0"/>
              <a:t> </a:t>
            </a:r>
            <a:r>
              <a:rPr lang="ru-RU" b="1" dirty="0"/>
              <a:t>DIELEKTRLARNING FIZIK XUSUSIYATLARI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10-5 Ohm * m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kam</a:t>
            </a:r>
            <a:r>
              <a:rPr lang="en-US" sz="3200" dirty="0"/>
              <a:t> </a:t>
            </a:r>
            <a:r>
              <a:rPr lang="en-US" sz="3200" dirty="0" err="1"/>
              <a:t>bo'lgan</a:t>
            </a:r>
            <a:r>
              <a:rPr lang="en-US" sz="3200" dirty="0"/>
              <a:t> </a:t>
            </a:r>
            <a:r>
              <a:rPr lang="en-US" sz="3200" dirty="0" err="1"/>
              <a:t>materiallarning</a:t>
            </a:r>
            <a:r>
              <a:rPr lang="en-US" sz="3200" dirty="0"/>
              <a:t> </a:t>
            </a:r>
            <a:r>
              <a:rPr lang="en-US" sz="3200" dirty="0" err="1"/>
              <a:t>qarshiligi</a:t>
            </a:r>
            <a:r>
              <a:rPr lang="en-US" sz="3200" dirty="0"/>
              <a:t> </a:t>
            </a:r>
            <a:r>
              <a:rPr lang="en-US" sz="3200" dirty="0" err="1"/>
              <a:t>bilan</a:t>
            </a:r>
            <a:r>
              <a:rPr lang="en-US" sz="3200" dirty="0"/>
              <a:t> </a:t>
            </a:r>
            <a:r>
              <a:rPr lang="en-US" sz="3200" dirty="0" err="1"/>
              <a:t>ularning</a:t>
            </a:r>
            <a:r>
              <a:rPr lang="en-US" sz="3200" dirty="0"/>
              <a:t> </a:t>
            </a:r>
            <a:r>
              <a:rPr lang="en-US" sz="3200" dirty="0" err="1"/>
              <a:t>o'tkazgichlariga</a:t>
            </a:r>
            <a:r>
              <a:rPr lang="en-US" sz="3200" dirty="0"/>
              <a:t> </a:t>
            </a:r>
            <a:r>
              <a:rPr lang="en-US" sz="3200" dirty="0" err="1"/>
              <a:t>ulanishi</a:t>
            </a:r>
            <a:r>
              <a:rPr lang="en-US" sz="3200" dirty="0"/>
              <a:t> </a:t>
            </a:r>
            <a:r>
              <a:rPr lang="en-US" sz="3200" dirty="0" err="1"/>
              <a:t>mumkin</a:t>
            </a:r>
            <a:r>
              <a:rPr lang="en-US" sz="3200" dirty="0"/>
              <a:t>. 108 Ohm * m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ortiq</a:t>
            </a:r>
            <a:r>
              <a:rPr lang="en-US" sz="3200" dirty="0"/>
              <a:t> - </a:t>
            </a:r>
            <a:r>
              <a:rPr lang="en-US" sz="3200" dirty="0" err="1"/>
              <a:t>dielektrlarga</a:t>
            </a:r>
            <a:r>
              <a:rPr lang="en-US" sz="3200" dirty="0"/>
              <a:t>. </a:t>
            </a:r>
            <a:r>
              <a:rPr lang="en-US" sz="3200" dirty="0" err="1"/>
              <a:t>Qarshilik</a:t>
            </a:r>
            <a:r>
              <a:rPr lang="en-US" sz="3200" dirty="0"/>
              <a:t> </a:t>
            </a:r>
            <a:r>
              <a:rPr lang="en-US" sz="3200" dirty="0" err="1"/>
              <a:t>o'zini</a:t>
            </a:r>
            <a:r>
              <a:rPr lang="en-US" sz="3200" dirty="0"/>
              <a:t> </a:t>
            </a:r>
            <a:r>
              <a:rPr lang="en-US" sz="3200" dirty="0" err="1"/>
              <a:t>tutish</a:t>
            </a:r>
            <a:r>
              <a:rPr lang="en-US" sz="3200" dirty="0"/>
              <a:t> </a:t>
            </a:r>
            <a:r>
              <a:rPr lang="en-US" sz="3200" dirty="0" err="1"/>
              <a:t>qarshiligidan</a:t>
            </a:r>
            <a:r>
              <a:rPr lang="en-US" sz="3200" dirty="0"/>
              <a:t> </a:t>
            </a:r>
            <a:r>
              <a:rPr lang="en-US" sz="3200" dirty="0" err="1"/>
              <a:t>bir</a:t>
            </a:r>
            <a:r>
              <a:rPr lang="en-US" sz="3200" dirty="0"/>
              <a:t> </a:t>
            </a:r>
            <a:r>
              <a:rPr lang="en-US" sz="3200" dirty="0" err="1"/>
              <a:t>necha</a:t>
            </a:r>
            <a:r>
              <a:rPr lang="en-US" sz="3200" dirty="0"/>
              <a:t> </a:t>
            </a:r>
            <a:r>
              <a:rPr lang="en-US" sz="3200" dirty="0" err="1"/>
              <a:t>barobar</a:t>
            </a:r>
            <a:r>
              <a:rPr lang="en-US" sz="3200" dirty="0"/>
              <a:t> </a:t>
            </a:r>
            <a:r>
              <a:rPr lang="en-US" sz="3200" dirty="0" err="1"/>
              <a:t>ko'p</a:t>
            </a:r>
            <a:r>
              <a:rPr lang="en-US" sz="3200" dirty="0"/>
              <a:t> </a:t>
            </a:r>
            <a:r>
              <a:rPr lang="en-US" sz="3200" dirty="0" err="1"/>
              <a:t>bo'ladigan</a:t>
            </a:r>
            <a:r>
              <a:rPr lang="en-US" sz="3200" dirty="0"/>
              <a:t> </a:t>
            </a:r>
            <a:r>
              <a:rPr lang="en-US" sz="3200" dirty="0" err="1"/>
              <a:t>holatlar</a:t>
            </a:r>
            <a:r>
              <a:rPr lang="en-US" sz="3200" dirty="0"/>
              <a:t> </a:t>
            </a:r>
            <a:r>
              <a:rPr lang="en-US" sz="3200" dirty="0" err="1"/>
              <a:t>mavjud</a:t>
            </a:r>
            <a:r>
              <a:rPr lang="en-US" sz="3200" dirty="0"/>
              <a:t>. 10-5-108 Ō * m </a:t>
            </a:r>
            <a:r>
              <a:rPr lang="en-US" sz="3200" dirty="0" err="1"/>
              <a:t>oralig'ida</a:t>
            </a:r>
            <a:r>
              <a:rPr lang="en-US" sz="3200" dirty="0"/>
              <a:t> </a:t>
            </a:r>
            <a:r>
              <a:rPr lang="en-US" sz="3200" dirty="0" err="1"/>
              <a:t>yarimo'tkazgich</a:t>
            </a:r>
            <a:r>
              <a:rPr lang="en-US" sz="3200" dirty="0"/>
              <a:t> </a:t>
            </a:r>
            <a:r>
              <a:rPr lang="en-US" sz="3200" dirty="0" err="1"/>
              <a:t>mavjud</a:t>
            </a:r>
            <a:r>
              <a:rPr lang="en-US" sz="3200" dirty="0"/>
              <a:t>. </a:t>
            </a:r>
            <a:r>
              <a:rPr lang="en-US" sz="3200" dirty="0" err="1"/>
              <a:t>Metall</a:t>
            </a:r>
            <a:r>
              <a:rPr lang="en-US" sz="3200" dirty="0"/>
              <a:t> </a:t>
            </a:r>
            <a:r>
              <a:rPr lang="en-US" sz="3200" dirty="0" err="1"/>
              <a:t>materiallar</a:t>
            </a:r>
            <a:r>
              <a:rPr lang="en-US" sz="3200" dirty="0"/>
              <a:t> </a:t>
            </a:r>
            <a:r>
              <a:rPr lang="en-US" sz="3200" dirty="0" err="1"/>
              <a:t>elektr</a:t>
            </a:r>
            <a:r>
              <a:rPr lang="en-US" sz="3200" dirty="0"/>
              <a:t> </a:t>
            </a:r>
            <a:r>
              <a:rPr lang="en-US" sz="3200" dirty="0" err="1"/>
              <a:t>oqimlarining</a:t>
            </a:r>
            <a:r>
              <a:rPr lang="en-US" sz="3200" dirty="0"/>
              <a:t> </a:t>
            </a:r>
            <a:r>
              <a:rPr lang="en-US" sz="3200" dirty="0" err="1"/>
              <a:t>yaxshi</a:t>
            </a:r>
            <a:r>
              <a:rPr lang="en-US" sz="3200" dirty="0"/>
              <a:t> </a:t>
            </a:r>
            <a:r>
              <a:rPr lang="en-US" sz="3200" dirty="0" err="1"/>
              <a:t>o'tkazuvchanidir</a:t>
            </a:r>
            <a:r>
              <a:rPr lang="en-US" sz="3200" dirty="0"/>
              <a:t>.</a:t>
            </a:r>
            <a:endParaRPr lang="ru-RU" sz="3200" dirty="0"/>
          </a:p>
          <a:p>
            <a:pPr marL="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535546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Dielektrlarning xususiyatlari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113" y="828136"/>
            <a:ext cx="11059063" cy="55295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41432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8547" y="1763239"/>
            <a:ext cx="10820400" cy="4024125"/>
          </a:xfrm>
        </p:spPr>
        <p:txBody>
          <a:bodyPr/>
          <a:lstStyle/>
          <a:p>
            <a:r>
              <a:rPr lang="en-US" dirty="0" err="1"/>
              <a:t>Butun</a:t>
            </a:r>
            <a:r>
              <a:rPr lang="en-US" dirty="0"/>
              <a:t> Mendeleyev </a:t>
            </a:r>
            <a:r>
              <a:rPr lang="en-US" dirty="0" err="1"/>
              <a:t>stolining</a:t>
            </a:r>
            <a:r>
              <a:rPr lang="en-US" dirty="0"/>
              <a:t> </a:t>
            </a:r>
            <a:r>
              <a:rPr lang="en-US" dirty="0" err="1"/>
              <a:t>faqat</a:t>
            </a:r>
            <a:r>
              <a:rPr lang="en-US" dirty="0"/>
              <a:t> 25 </a:t>
            </a:r>
            <a:r>
              <a:rPr lang="en-US" dirty="0" err="1"/>
              <a:t>elementi</a:t>
            </a:r>
            <a:r>
              <a:rPr lang="en-US" dirty="0"/>
              <a:t> </a:t>
            </a:r>
            <a:r>
              <a:rPr lang="en-US" dirty="0" err="1"/>
              <a:t>nometall</a:t>
            </a:r>
            <a:r>
              <a:rPr lang="en-US" dirty="0"/>
              <a:t> </a:t>
            </a:r>
            <a:r>
              <a:rPr lang="en-US" dirty="0" err="1"/>
              <a:t>emas</a:t>
            </a:r>
            <a:r>
              <a:rPr lang="en-US" dirty="0"/>
              <a:t>, </a:t>
            </a:r>
            <a:r>
              <a:rPr lang="en-US" dirty="0" err="1"/>
              <a:t>ularning</a:t>
            </a:r>
            <a:r>
              <a:rPr lang="en-US" dirty="0"/>
              <a:t> 12 </a:t>
            </a:r>
            <a:r>
              <a:rPr lang="en-US" dirty="0" err="1"/>
              <a:t>tasi</a:t>
            </a:r>
            <a:r>
              <a:rPr lang="en-US" dirty="0"/>
              <a:t> </a:t>
            </a:r>
            <a:r>
              <a:rPr lang="en-US" dirty="0" err="1"/>
              <a:t>yarimo'tkazgich</a:t>
            </a:r>
            <a:r>
              <a:rPr lang="en-US" dirty="0"/>
              <a:t> </a:t>
            </a:r>
            <a:r>
              <a:rPr lang="en-US" dirty="0" err="1"/>
              <a:t>xususiyatiga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 Ammo, </a:t>
            </a:r>
            <a:r>
              <a:rPr lang="en-US" dirty="0" err="1"/>
              <a:t>albatta</a:t>
            </a:r>
            <a:r>
              <a:rPr lang="en-US" dirty="0"/>
              <a:t>, </a:t>
            </a:r>
            <a:r>
              <a:rPr lang="en-US" dirty="0" err="1"/>
              <a:t>jadvaldagi</a:t>
            </a:r>
            <a:r>
              <a:rPr lang="en-US" dirty="0"/>
              <a:t> </a:t>
            </a:r>
            <a:r>
              <a:rPr lang="en-US" dirty="0" err="1"/>
              <a:t>moddalar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qatorda</a:t>
            </a:r>
            <a:r>
              <a:rPr lang="en-US" dirty="0"/>
              <a:t>,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Supero'tkazuvchilar</a:t>
            </a:r>
            <a:r>
              <a:rPr lang="en-US" dirty="0"/>
              <a:t>,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Supero'tkazuvchilar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dielektrik</a:t>
            </a:r>
            <a:r>
              <a:rPr lang="en-US" dirty="0"/>
              <a:t> </a:t>
            </a:r>
            <a:r>
              <a:rPr lang="en-US" dirty="0" err="1"/>
              <a:t>xususiyatiga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 </a:t>
            </a:r>
            <a:r>
              <a:rPr lang="en-US" dirty="0" err="1"/>
              <a:t>ko'plab</a:t>
            </a:r>
            <a:r>
              <a:rPr lang="en-US" dirty="0"/>
              <a:t> </a:t>
            </a:r>
            <a:r>
              <a:rPr lang="en-US" dirty="0" err="1"/>
              <a:t>qotishmalar</a:t>
            </a:r>
            <a:r>
              <a:rPr lang="en-US" dirty="0"/>
              <a:t>, </a:t>
            </a:r>
            <a:r>
              <a:rPr lang="en-US" dirty="0" err="1"/>
              <a:t>birikmalar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kimyoviy</a:t>
            </a:r>
            <a:r>
              <a:rPr lang="en-US" dirty="0"/>
              <a:t> </a:t>
            </a:r>
            <a:r>
              <a:rPr lang="en-US" dirty="0" err="1"/>
              <a:t>birikmalar</a:t>
            </a:r>
            <a:r>
              <a:rPr lang="en-US" dirty="0"/>
              <a:t> </a:t>
            </a:r>
            <a:r>
              <a:rPr lang="en-US" dirty="0" err="1"/>
              <a:t>mavjud</a:t>
            </a:r>
            <a:r>
              <a:rPr lang="en-US" dirty="0"/>
              <a:t>. </a:t>
            </a:r>
            <a:r>
              <a:rPr lang="en-US" dirty="0" err="1"/>
              <a:t>Bundan</a:t>
            </a:r>
            <a:r>
              <a:rPr lang="en-US" dirty="0"/>
              <a:t> </a:t>
            </a:r>
            <a:r>
              <a:rPr lang="en-US" dirty="0" err="1"/>
              <a:t>kelib</a:t>
            </a:r>
            <a:r>
              <a:rPr lang="en-US" dirty="0"/>
              <a:t> </a:t>
            </a:r>
            <a:r>
              <a:rPr lang="en-US" dirty="0" err="1"/>
              <a:t>chiqadigan</a:t>
            </a:r>
            <a:r>
              <a:rPr lang="en-US" dirty="0"/>
              <a:t> </a:t>
            </a:r>
            <a:r>
              <a:rPr lang="en-US" dirty="0" err="1"/>
              <a:t>bo'lsak</a:t>
            </a:r>
            <a:r>
              <a:rPr lang="en-US" dirty="0"/>
              <a:t>,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moddalarning</a:t>
            </a:r>
            <a:r>
              <a:rPr lang="en-US" dirty="0"/>
              <a:t> </a:t>
            </a:r>
            <a:r>
              <a:rPr lang="en-US" dirty="0" err="1"/>
              <a:t>qadriyatlarini</a:t>
            </a:r>
            <a:r>
              <a:rPr lang="en-US" dirty="0"/>
              <a:t> </a:t>
            </a:r>
            <a:r>
              <a:rPr lang="en-US" dirty="0" err="1"/>
              <a:t>aniq</a:t>
            </a:r>
            <a:r>
              <a:rPr lang="en-US" dirty="0"/>
              <a:t> </a:t>
            </a:r>
            <a:r>
              <a:rPr lang="en-US" dirty="0" err="1"/>
              <a:t>qarshilash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solishtirish</a:t>
            </a:r>
            <a:r>
              <a:rPr lang="en-US" dirty="0"/>
              <a:t> </a:t>
            </a:r>
            <a:r>
              <a:rPr lang="en-US" dirty="0" err="1"/>
              <a:t>qiyin</a:t>
            </a:r>
            <a:r>
              <a:rPr lang="en-US" dirty="0"/>
              <a:t>. </a:t>
            </a:r>
            <a:r>
              <a:rPr lang="en-US" dirty="0" err="1"/>
              <a:t>Misol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, past </a:t>
            </a:r>
            <a:r>
              <a:rPr lang="en-US" dirty="0" err="1"/>
              <a:t>haroratli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Supero'tkazuvchi</a:t>
            </a:r>
            <a:r>
              <a:rPr lang="en-US" dirty="0"/>
              <a:t> </a:t>
            </a:r>
            <a:r>
              <a:rPr lang="en-US" dirty="0" err="1"/>
              <a:t>dielektrik</a:t>
            </a:r>
            <a:r>
              <a:rPr lang="en-US" dirty="0"/>
              <a:t> </a:t>
            </a:r>
            <a:r>
              <a:rPr lang="en-US" dirty="0" err="1"/>
              <a:t>kabi</a:t>
            </a:r>
            <a:r>
              <a:rPr lang="en-US" dirty="0"/>
              <a:t> </a:t>
            </a:r>
            <a:r>
              <a:rPr lang="en-US" dirty="0" err="1"/>
              <a:t>harakat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1560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7777" y="184606"/>
            <a:ext cx="10820400" cy="6492239"/>
          </a:xfrm>
        </p:spPr>
        <p:txBody>
          <a:bodyPr/>
          <a:lstStyle/>
          <a:p>
            <a:r>
              <a:rPr lang="en-US" dirty="0" err="1"/>
              <a:t>Supero'tkazuvchi</a:t>
            </a:r>
            <a:r>
              <a:rPr lang="en-US" dirty="0"/>
              <a:t> </a:t>
            </a:r>
            <a:r>
              <a:rPr lang="en-US" dirty="0" err="1"/>
              <a:t>materiallardan</a:t>
            </a:r>
            <a:r>
              <a:rPr lang="en-US" dirty="0"/>
              <a:t> </a:t>
            </a:r>
            <a:r>
              <a:rPr lang="en-US" dirty="0" err="1"/>
              <a:t>foydalanish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keng</a:t>
            </a:r>
            <a:r>
              <a:rPr lang="en-US" dirty="0"/>
              <a:t> </a:t>
            </a:r>
            <a:r>
              <a:rPr lang="en-US" dirty="0" err="1"/>
              <a:t>tarqalgan</a:t>
            </a:r>
            <a:r>
              <a:rPr lang="en-US" dirty="0"/>
              <a:t>, </a:t>
            </a:r>
            <a:r>
              <a:rPr lang="en-US" dirty="0" err="1"/>
              <a:t>chunki</a:t>
            </a:r>
            <a:r>
              <a:rPr lang="en-US" dirty="0"/>
              <a:t> u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tarkibiy</a:t>
            </a:r>
            <a:r>
              <a:rPr lang="en-US" dirty="0"/>
              <a:t> </a:t>
            </a:r>
            <a:r>
              <a:rPr lang="en-US" dirty="0" err="1"/>
              <a:t>qismlarining</a:t>
            </a:r>
            <a:r>
              <a:rPr lang="en-US" dirty="0"/>
              <a:t> </a:t>
            </a:r>
            <a:r>
              <a:rPr lang="en-US" dirty="0" err="1"/>
              <a:t>eng</a:t>
            </a:r>
            <a:r>
              <a:rPr lang="en-US" dirty="0"/>
              <a:t> </a:t>
            </a:r>
            <a:r>
              <a:rPr lang="en-US" dirty="0" err="1"/>
              <a:t>mashhur</a:t>
            </a:r>
            <a:r>
              <a:rPr lang="en-US" dirty="0"/>
              <a:t> </a:t>
            </a:r>
            <a:r>
              <a:rPr lang="en-US" dirty="0" err="1"/>
              <a:t>sinflaridan</a:t>
            </a:r>
            <a:r>
              <a:rPr lang="en-US" dirty="0"/>
              <a:t> </a:t>
            </a:r>
            <a:r>
              <a:rPr lang="en-US" dirty="0" err="1"/>
              <a:t>biri</a:t>
            </a:r>
            <a:r>
              <a:rPr lang="en-US" dirty="0"/>
              <a:t> </a:t>
            </a:r>
            <a:r>
              <a:rPr lang="en-US" dirty="0" err="1"/>
              <a:t>hisoblanadi</a:t>
            </a:r>
            <a:r>
              <a:rPr lang="en-US" dirty="0"/>
              <a:t>. </a:t>
            </a:r>
            <a:r>
              <a:rPr lang="en-US" dirty="0" err="1"/>
              <a:t>Faol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passiv</a:t>
            </a:r>
            <a:r>
              <a:rPr lang="en-US" dirty="0"/>
              <a:t> </a:t>
            </a:r>
            <a:r>
              <a:rPr lang="en-US" dirty="0" err="1"/>
              <a:t>ko'rinishdagi</a:t>
            </a:r>
            <a:r>
              <a:rPr lang="en-US" dirty="0"/>
              <a:t> </a:t>
            </a:r>
            <a:r>
              <a:rPr lang="en-US" dirty="0" err="1"/>
              <a:t>xususiyatlar</a:t>
            </a:r>
            <a:r>
              <a:rPr lang="en-US" dirty="0"/>
              <a:t> </a:t>
            </a:r>
            <a:r>
              <a:rPr lang="en-US" dirty="0" err="1"/>
              <a:t>tufayli</a:t>
            </a:r>
            <a:r>
              <a:rPr lang="en-US" dirty="0"/>
              <a:t> </a:t>
            </a:r>
            <a:r>
              <a:rPr lang="en-US" dirty="0" err="1"/>
              <a:t>ulardan</a:t>
            </a:r>
            <a:r>
              <a:rPr lang="en-US" dirty="0"/>
              <a:t> </a:t>
            </a:r>
            <a:r>
              <a:rPr lang="en-US" dirty="0" err="1"/>
              <a:t>foydalanish</a:t>
            </a:r>
            <a:r>
              <a:rPr lang="en-US" dirty="0"/>
              <a:t> </a:t>
            </a:r>
            <a:r>
              <a:rPr lang="en-US" dirty="0" err="1"/>
              <a:t>mumkinligi</a:t>
            </a:r>
            <a:r>
              <a:rPr lang="en-US" dirty="0"/>
              <a:t> </a:t>
            </a:r>
            <a:r>
              <a:rPr lang="en-US" dirty="0" err="1"/>
              <a:t>aniq</a:t>
            </a:r>
            <a:r>
              <a:rPr lang="en-US" dirty="0"/>
              <a:t> </a:t>
            </a:r>
            <a:r>
              <a:rPr lang="en-US" dirty="0" err="1"/>
              <a:t>bo'ldi</a:t>
            </a:r>
            <a:r>
              <a:rPr lang="en-US" dirty="0"/>
              <a:t>.</a:t>
            </a:r>
            <a:endParaRPr lang="ru-RU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fontAlgn="base"/>
            <a:r>
              <a:rPr lang="en-US" dirty="0" err="1"/>
              <a:t>Passiv</a:t>
            </a:r>
            <a:r>
              <a:rPr lang="en-US" dirty="0"/>
              <a:t> </a:t>
            </a:r>
            <a:r>
              <a:rPr lang="en-US" dirty="0" err="1"/>
              <a:t>shaklda</a:t>
            </a:r>
            <a:r>
              <a:rPr lang="en-US" dirty="0"/>
              <a:t> </a:t>
            </a:r>
            <a:r>
              <a:rPr lang="en-US" dirty="0" err="1"/>
              <a:t>dielektrlarning</a:t>
            </a:r>
            <a:r>
              <a:rPr lang="en-US" dirty="0"/>
              <a:t> </a:t>
            </a:r>
            <a:r>
              <a:rPr lang="en-US" dirty="0" err="1"/>
              <a:t>xususiyatlari</a:t>
            </a:r>
            <a:r>
              <a:rPr lang="en-US" dirty="0"/>
              <a:t> </a:t>
            </a:r>
            <a:r>
              <a:rPr lang="en-US" dirty="0" err="1"/>
              <a:t>izolyatsion</a:t>
            </a:r>
            <a:r>
              <a:rPr lang="en-US" dirty="0"/>
              <a:t> </a:t>
            </a:r>
            <a:r>
              <a:rPr lang="en-US" dirty="0" err="1"/>
              <a:t>materiallarda</a:t>
            </a:r>
            <a:r>
              <a:rPr lang="en-US" dirty="0"/>
              <a:t> </a:t>
            </a:r>
            <a:r>
              <a:rPr lang="en-US" dirty="0" err="1"/>
              <a:t>ishlatiladi</a:t>
            </a:r>
            <a:r>
              <a:rPr lang="en-US" dirty="0"/>
              <a:t>.</a:t>
            </a:r>
            <a:endParaRPr lang="ru-RU" dirty="0"/>
          </a:p>
          <a:p>
            <a:pPr fontAlgn="base"/>
            <a:r>
              <a:rPr lang="en-US" dirty="0" err="1"/>
              <a:t>Faol</a:t>
            </a:r>
            <a:r>
              <a:rPr lang="en-US" dirty="0"/>
              <a:t> </a:t>
            </a:r>
            <a:r>
              <a:rPr lang="en-US" dirty="0" err="1"/>
              <a:t>ravishda</a:t>
            </a:r>
            <a:r>
              <a:rPr lang="en-US" dirty="0"/>
              <a:t>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ferroelektrikalarda</a:t>
            </a:r>
            <a:r>
              <a:rPr lang="en-US" dirty="0"/>
              <a:t>, </a:t>
            </a:r>
            <a:r>
              <a:rPr lang="en-US" dirty="0" err="1"/>
              <a:t>shuningdek</a:t>
            </a:r>
            <a:r>
              <a:rPr lang="en-US" dirty="0"/>
              <a:t> </a:t>
            </a:r>
            <a:r>
              <a:rPr lang="en-US" dirty="0" err="1"/>
              <a:t>lazer</a:t>
            </a:r>
            <a:r>
              <a:rPr lang="en-US" dirty="0"/>
              <a:t> </a:t>
            </a:r>
            <a:r>
              <a:rPr lang="en-US" dirty="0" err="1"/>
              <a:t>texnologiyalari</a:t>
            </a:r>
            <a:r>
              <a:rPr lang="en-US" dirty="0"/>
              <a:t> </a:t>
            </a:r>
            <a:r>
              <a:rPr lang="en-US" dirty="0" err="1"/>
              <a:t>radiatorlari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materiallarda</a:t>
            </a:r>
            <a:r>
              <a:rPr lang="en-US" dirty="0"/>
              <a:t> </a:t>
            </a:r>
            <a:r>
              <a:rPr lang="en-US" dirty="0" err="1"/>
              <a:t>qo'llaniladi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4" name="Рисунок 3" descr="Qattiq dielektriklar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7111" y="1369081"/>
            <a:ext cx="4154805" cy="31407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20693602"/>
      </p:ext>
    </p:extLst>
  </p:cSld>
  <p:clrMapOvr>
    <a:masterClrMapping/>
  </p:clrMapOvr>
</p:sld>
</file>

<file path=ppt/theme/theme1.xml><?xml version="1.0" encoding="utf-8"?>
<a:theme xmlns:a="http://schemas.openxmlformats.org/drawingml/2006/main" name="След самолета">
  <a:themeElements>
    <a:clrScheme name="След самолета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След самолета">
      <a:maj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ед самолета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TM04033937[[fn=След самолета]]</Template>
  <TotalTime>11</TotalTime>
  <Words>576</Words>
  <Application>Microsoft Office PowerPoint</Application>
  <PresentationFormat>Произвольный</PresentationFormat>
  <Paragraphs>47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След самолета</vt:lpstr>
      <vt:lpstr>Dielektrik - Bu Nima? Dielektrlarning Xususiyatlari</vt:lpstr>
      <vt:lpstr>Презентация PowerPoint</vt:lpstr>
      <vt:lpstr>OQIM TURLARI</vt:lpstr>
      <vt:lpstr>Презентация PowerPoint</vt:lpstr>
      <vt:lpstr>Dielektrlarning umumiy holati bo'yicha elektr o'tkazuvchanligi:</vt:lpstr>
      <vt:lpstr> DIELEKTRLARNING FIZIK XUSUSIYATLARI</vt:lpstr>
      <vt:lpstr>Презентация PowerPoint</vt:lpstr>
      <vt:lpstr>Презентация PowerPoint</vt:lpstr>
      <vt:lpstr>Презентация PowerPoint</vt:lpstr>
      <vt:lpstr> ASOSIY DIELEKTRIKLAR</vt:lpstr>
      <vt:lpstr> DIELEKTRIK SUYUQLIK NIMA?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Dielektrik - Bu Nima? Dielektrlarning Xususiyatlari</dc:title>
  <dc:creator>Электрик</dc:creator>
  <cp:lastModifiedBy>Elektrik</cp:lastModifiedBy>
  <cp:revision>2</cp:revision>
  <dcterms:created xsi:type="dcterms:W3CDTF">2021-12-23T08:56:12Z</dcterms:created>
  <dcterms:modified xsi:type="dcterms:W3CDTF">2023-07-07T09:51:43Z</dcterms:modified>
</cp:coreProperties>
</file>