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uz.unansea.com/transformer-neft-zamonaviy-reaktor-tejash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Dielektrik</a:t>
            </a:r>
            <a:r>
              <a:rPr lang="en-US" dirty="0"/>
              <a:t> - Bu </a:t>
            </a:r>
            <a:r>
              <a:rPr lang="en-US" dirty="0" err="1"/>
              <a:t>Nima</a:t>
            </a:r>
            <a:r>
              <a:rPr lang="en-US" dirty="0"/>
              <a:t> </a:t>
            </a:r>
            <a:r>
              <a:rPr lang="en-US" dirty="0" err="1"/>
              <a:t>Dielektrlarning</a:t>
            </a:r>
            <a:r>
              <a:rPr lang="en-US" dirty="0"/>
              <a:t> </a:t>
            </a:r>
            <a:r>
              <a:rPr lang="en-US" dirty="0" err="1"/>
              <a:t>Xususiyatlari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2348880"/>
            <a:ext cx="7560840" cy="3528392"/>
          </a:xfrm>
        </p:spPr>
        <p:txBody>
          <a:bodyPr/>
          <a:lstStyle/>
          <a:p>
            <a:pPr fontAlgn="base"/>
            <a:r>
              <a:rPr lang="en-US" dirty="0" err="1"/>
              <a:t>Dielektrik</a:t>
            </a:r>
            <a:r>
              <a:rPr lang="en-US" dirty="0"/>
              <a:t> -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tokini</a:t>
            </a:r>
            <a:r>
              <a:rPr lang="en-US" dirty="0"/>
              <a:t> </a:t>
            </a:r>
            <a:r>
              <a:rPr lang="en-US" dirty="0" err="1"/>
              <a:t>amalda</a:t>
            </a:r>
            <a:r>
              <a:rPr lang="en-US" dirty="0"/>
              <a:t> </a:t>
            </a:r>
            <a:r>
              <a:rPr lang="en-US" dirty="0" err="1"/>
              <a:t>o'tkazmaydigan</a:t>
            </a:r>
            <a:r>
              <a:rPr lang="en-US" dirty="0"/>
              <a:t> </a:t>
            </a:r>
            <a:r>
              <a:rPr lang="en-US" dirty="0" err="1"/>
              <a:t>modda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modda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o'tkazuvchanlik</a:t>
            </a:r>
            <a:r>
              <a:rPr lang="en-US" dirty="0"/>
              <a:t> </a:t>
            </a:r>
            <a:r>
              <a:rPr lang="en-US" dirty="0" err="1"/>
              <a:t>oz</a:t>
            </a:r>
            <a:r>
              <a:rPr lang="en-US" dirty="0"/>
              <a:t> </a:t>
            </a:r>
            <a:r>
              <a:rPr lang="en-US" dirty="0" err="1"/>
              <a:t>sonli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ionlar</a:t>
            </a:r>
            <a:r>
              <a:rPr lang="en-US" dirty="0"/>
              <a:t> </a:t>
            </a:r>
            <a:r>
              <a:rPr lang="en-US" dirty="0" err="1"/>
              <a:t>tufayli</a:t>
            </a:r>
            <a:r>
              <a:rPr lang="en-US" dirty="0"/>
              <a:t> </a:t>
            </a:r>
            <a:r>
              <a:rPr lang="en-US" dirty="0" err="1"/>
              <a:t>erishiladi</a:t>
            </a:r>
            <a:r>
              <a:rPr lang="en-US" dirty="0"/>
              <a:t>.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zarralar</a:t>
            </a:r>
            <a:r>
              <a:rPr lang="en-US" dirty="0"/>
              <a:t>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haroratli</a:t>
            </a:r>
            <a:r>
              <a:rPr lang="en-US" dirty="0"/>
              <a:t> </a:t>
            </a:r>
            <a:r>
              <a:rPr lang="en-US" dirty="0" err="1"/>
              <a:t>xususiyatlarga</a:t>
            </a:r>
            <a:r>
              <a:rPr lang="en-US" dirty="0"/>
              <a:t> </a:t>
            </a:r>
            <a:r>
              <a:rPr lang="en-US" dirty="0" err="1"/>
              <a:t>erishilganda</a:t>
            </a:r>
            <a:r>
              <a:rPr lang="en-US" dirty="0"/>
              <a:t>, </a:t>
            </a:r>
            <a:r>
              <a:rPr lang="en-US" dirty="0" err="1"/>
              <a:t>o'tkazuvchan</a:t>
            </a:r>
            <a:r>
              <a:rPr lang="en-US" dirty="0"/>
              <a:t> </a:t>
            </a:r>
            <a:r>
              <a:rPr lang="en-US" dirty="0" err="1"/>
              <a:t>bo'lmagan</a:t>
            </a:r>
            <a:r>
              <a:rPr lang="en-US" dirty="0"/>
              <a:t> </a:t>
            </a:r>
            <a:r>
              <a:rPr lang="en-US" dirty="0" err="1"/>
              <a:t>materiallarda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Bu </a:t>
            </a:r>
            <a:r>
              <a:rPr lang="en-US" dirty="0" err="1"/>
              <a:t>dielektrik</a:t>
            </a:r>
            <a:r>
              <a:rPr lang="en-US" dirty="0"/>
              <a:t> </a:t>
            </a:r>
            <a:r>
              <a:rPr lang="en-US" dirty="0" err="1"/>
              <a:t>nima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maqolada</a:t>
            </a:r>
            <a:r>
              <a:rPr lang="en-US" dirty="0"/>
              <a:t> </a:t>
            </a:r>
            <a:r>
              <a:rPr lang="en-US" dirty="0" err="1"/>
              <a:t>muhokama</a:t>
            </a:r>
            <a:r>
              <a:rPr lang="en-US" dirty="0"/>
              <a:t> </a:t>
            </a:r>
            <a:r>
              <a:rPr lang="en-US" dirty="0" err="1"/>
              <a:t>qilinadi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6842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Dielektrik quvvati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424936" cy="62646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1872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96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ru-RU" dirty="0" err="1"/>
              <a:t>Sintetik</a:t>
            </a:r>
            <a:r>
              <a:rPr lang="ru-RU" dirty="0"/>
              <a:t> </a:t>
            </a:r>
            <a:r>
              <a:rPr lang="ru-RU" dirty="0" err="1"/>
              <a:t>dielektrik</a:t>
            </a:r>
            <a:r>
              <a:rPr lang="ru-RU" dirty="0"/>
              <a:t> </a:t>
            </a:r>
            <a:r>
              <a:rPr lang="ru-RU" dirty="0" err="1"/>
              <a:t>nima</a:t>
            </a:r>
            <a:r>
              <a:rPr lang="ru-RU" dirty="0"/>
              <a:t>? </a:t>
            </a:r>
            <a:r>
              <a:rPr lang="ru-RU" dirty="0" err="1"/>
              <a:t>Xlorli</a:t>
            </a:r>
            <a:r>
              <a:rPr lang="ru-RU" dirty="0"/>
              <a:t> </a:t>
            </a:r>
            <a:r>
              <a:rPr lang="ru-RU" dirty="0" err="1"/>
              <a:t>uglerod</a:t>
            </a:r>
            <a:r>
              <a:rPr lang="ru-RU" dirty="0"/>
              <a:t> </a:t>
            </a:r>
            <a:r>
              <a:rPr lang="ru-RU" dirty="0" err="1"/>
              <a:t>asosida</a:t>
            </a:r>
            <a:r>
              <a:rPr lang="ru-RU" dirty="0"/>
              <a:t> </a:t>
            </a:r>
            <a:r>
              <a:rPr lang="ru-RU" dirty="0" err="1"/>
              <a:t>ishlab</a:t>
            </a:r>
            <a:r>
              <a:rPr lang="ru-RU" dirty="0"/>
              <a:t> </a:t>
            </a:r>
            <a:r>
              <a:rPr lang="ru-RU" dirty="0" err="1"/>
              <a:t>chiqarilganligi</a:t>
            </a:r>
            <a:r>
              <a:rPr lang="ru-RU" dirty="0"/>
              <a:t> </a:t>
            </a:r>
            <a:r>
              <a:rPr lang="ru-RU" dirty="0" err="1"/>
              <a:t>sababli</a:t>
            </a:r>
            <a:r>
              <a:rPr lang="ru-RU" dirty="0"/>
              <a:t>, </a:t>
            </a:r>
            <a:r>
              <a:rPr lang="ru-RU" dirty="0" err="1"/>
              <a:t>bugungi</a:t>
            </a:r>
            <a:r>
              <a:rPr lang="ru-RU" dirty="0"/>
              <a:t> </a:t>
            </a:r>
            <a:r>
              <a:rPr lang="ru-RU" dirty="0" err="1"/>
              <a:t>kunda</a:t>
            </a:r>
            <a:r>
              <a:rPr lang="ru-RU" dirty="0"/>
              <a:t> </a:t>
            </a:r>
            <a:r>
              <a:rPr lang="ru-RU" dirty="0" err="1"/>
              <a:t>deyarli</a:t>
            </a:r>
            <a:r>
              <a:rPr lang="ru-RU" dirty="0"/>
              <a:t> </a:t>
            </a:r>
            <a:r>
              <a:rPr lang="ru-RU" dirty="0" err="1"/>
              <a:t>barcha</a:t>
            </a:r>
            <a:r>
              <a:rPr lang="ru-RU" dirty="0"/>
              <a:t> </a:t>
            </a:r>
            <a:r>
              <a:rPr lang="ru-RU" dirty="0" err="1"/>
              <a:t>joylarda</a:t>
            </a:r>
            <a:r>
              <a:rPr lang="ru-RU" dirty="0"/>
              <a:t> </a:t>
            </a:r>
            <a:r>
              <a:rPr lang="ru-RU" dirty="0" err="1"/>
              <a:t>yuqori</a:t>
            </a:r>
            <a:r>
              <a:rPr lang="ru-RU" dirty="0"/>
              <a:t> </a:t>
            </a:r>
            <a:r>
              <a:rPr lang="ru-RU" dirty="0" err="1"/>
              <a:t>toksiklik</a:t>
            </a:r>
            <a:r>
              <a:rPr lang="ru-RU" dirty="0"/>
              <a:t> </a:t>
            </a:r>
            <a:r>
              <a:rPr lang="ru-RU" dirty="0" err="1"/>
              <a:t>tufayli</a:t>
            </a:r>
            <a:r>
              <a:rPr lang="ru-RU" dirty="0"/>
              <a:t> </a:t>
            </a:r>
            <a:r>
              <a:rPr lang="ru-RU" dirty="0" err="1"/>
              <a:t>taqiqlangan</a:t>
            </a:r>
            <a:r>
              <a:rPr lang="ru-RU" dirty="0"/>
              <a:t>. </a:t>
            </a:r>
            <a:r>
              <a:rPr lang="ru-RU" dirty="0" err="1"/>
              <a:t>Silikon</a:t>
            </a:r>
            <a:r>
              <a:rPr lang="ru-RU" dirty="0"/>
              <a:t> </a:t>
            </a:r>
            <a:r>
              <a:rPr lang="ru-RU" dirty="0" err="1"/>
              <a:t>organik</a:t>
            </a:r>
            <a:r>
              <a:rPr lang="ru-RU" dirty="0"/>
              <a:t> </a:t>
            </a:r>
            <a:r>
              <a:rPr lang="ru-RU" dirty="0" err="1"/>
              <a:t>suyuqlikka</a:t>
            </a:r>
            <a:r>
              <a:rPr lang="ru-RU" dirty="0"/>
              <a:t> </a:t>
            </a:r>
            <a:r>
              <a:rPr lang="ru-RU" dirty="0" err="1"/>
              <a:t>asoslangan</a:t>
            </a:r>
            <a:r>
              <a:rPr lang="ru-RU" dirty="0"/>
              <a:t> </a:t>
            </a:r>
            <a:r>
              <a:rPr lang="ru-RU" dirty="0" err="1"/>
              <a:t>suyuq</a:t>
            </a:r>
            <a:r>
              <a:rPr lang="ru-RU" dirty="0"/>
              <a:t> </a:t>
            </a:r>
            <a:r>
              <a:rPr lang="ru-RU" dirty="0" err="1"/>
              <a:t>dielektr</a:t>
            </a:r>
            <a:r>
              <a:rPr lang="ru-RU" dirty="0"/>
              <a:t>, </a:t>
            </a:r>
            <a:r>
              <a:rPr lang="ru-RU" dirty="0" err="1"/>
              <a:t>xavfsiz</a:t>
            </a:r>
            <a:r>
              <a:rPr lang="ru-RU" dirty="0"/>
              <a:t>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ekologik</a:t>
            </a:r>
            <a:r>
              <a:rPr lang="ru-RU" dirty="0"/>
              <a:t> </a:t>
            </a:r>
            <a:r>
              <a:rPr lang="ru-RU" dirty="0" err="1"/>
              <a:t>xavfsizdir</a:t>
            </a:r>
            <a:r>
              <a:rPr lang="ru-RU" dirty="0"/>
              <a:t>.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turdagi</a:t>
            </a:r>
            <a:r>
              <a:rPr lang="en-US" dirty="0"/>
              <a:t> metal </a:t>
            </a:r>
            <a:r>
              <a:rPr lang="en-US" dirty="0" err="1"/>
              <a:t>zanglashga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kelmaydi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past </a:t>
            </a:r>
            <a:r>
              <a:rPr lang="en-US" dirty="0" err="1"/>
              <a:t>higroskopik</a:t>
            </a:r>
            <a:r>
              <a:rPr lang="en-US" dirty="0"/>
              <a:t> </a:t>
            </a:r>
            <a:r>
              <a:rPr lang="en-US" dirty="0" err="1"/>
              <a:t>xususiyatlarga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. </a:t>
            </a:r>
            <a:r>
              <a:rPr lang="en-US" dirty="0" err="1"/>
              <a:t>Suvli</a:t>
            </a:r>
            <a:r>
              <a:rPr lang="en-US" dirty="0"/>
              <a:t> </a:t>
            </a:r>
            <a:r>
              <a:rPr lang="en-US" dirty="0" err="1"/>
              <a:t>dielektrik</a:t>
            </a:r>
            <a:r>
              <a:rPr lang="en-US" dirty="0"/>
              <a:t> </a:t>
            </a:r>
            <a:r>
              <a:rPr lang="en-US" dirty="0" err="1"/>
              <a:t>tarkibida</a:t>
            </a:r>
            <a:r>
              <a:rPr lang="en-US" dirty="0"/>
              <a:t> </a:t>
            </a:r>
            <a:r>
              <a:rPr lang="en-US" dirty="0" err="1"/>
              <a:t>organoflorin</a:t>
            </a:r>
            <a:r>
              <a:rPr lang="en-US" dirty="0"/>
              <a:t> </a:t>
            </a:r>
            <a:r>
              <a:rPr lang="en-US" dirty="0" err="1"/>
              <a:t>birikmasi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 </a:t>
            </a:r>
            <a:r>
              <a:rPr lang="en-US" dirty="0" err="1"/>
              <a:t>bo'lib</a:t>
            </a:r>
            <a:r>
              <a:rPr lang="en-US" dirty="0"/>
              <a:t>, u </a:t>
            </a:r>
            <a:r>
              <a:rPr lang="en-US" dirty="0" err="1"/>
              <a:t>o'zgarmaydiganligi</a:t>
            </a:r>
            <a:r>
              <a:rPr lang="en-US" dirty="0"/>
              <a:t>,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xususiyatlari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oksidlanish</a:t>
            </a:r>
            <a:r>
              <a:rPr lang="en-US" dirty="0"/>
              <a:t> </a:t>
            </a:r>
            <a:r>
              <a:rPr lang="en-US" dirty="0" err="1"/>
              <a:t>stabilligi</a:t>
            </a:r>
            <a:r>
              <a:rPr lang="en-US" dirty="0"/>
              <a:t> </a:t>
            </a:r>
            <a:r>
              <a:rPr lang="en-US" dirty="0" err="1"/>
              <a:t>tufayli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mashhur</a:t>
            </a:r>
            <a:r>
              <a:rPr lang="en-US" dirty="0"/>
              <a:t>.</a:t>
            </a:r>
            <a:endParaRPr lang="ru-RU" dirty="0"/>
          </a:p>
          <a:p>
            <a:pPr fontAlgn="base"/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oxirgi</a:t>
            </a:r>
            <a:r>
              <a:rPr lang="en-US" dirty="0"/>
              <a:t> 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dirty="0" err="1"/>
              <a:t>o'simlik</a:t>
            </a:r>
            <a:r>
              <a:rPr lang="en-US" dirty="0"/>
              <a:t> </a:t>
            </a:r>
            <a:r>
              <a:rPr lang="en-US" dirty="0" err="1"/>
              <a:t>moylari</a:t>
            </a:r>
            <a:r>
              <a:rPr lang="en-US" dirty="0"/>
              <a:t>.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zaif</a:t>
            </a:r>
            <a:r>
              <a:rPr lang="en-US" dirty="0"/>
              <a:t> polar </a:t>
            </a:r>
            <a:r>
              <a:rPr lang="en-US" dirty="0" err="1"/>
              <a:t>dielektriklar</a:t>
            </a:r>
            <a:r>
              <a:rPr lang="en-US" dirty="0"/>
              <a:t>,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jumladan</a:t>
            </a:r>
            <a:r>
              <a:rPr lang="en-US" dirty="0"/>
              <a:t> </a:t>
            </a:r>
            <a:r>
              <a:rPr lang="en-US" dirty="0" err="1"/>
              <a:t>zig'ir</a:t>
            </a:r>
            <a:r>
              <a:rPr lang="en-US" dirty="0"/>
              <a:t>, </a:t>
            </a:r>
            <a:r>
              <a:rPr lang="en-US" dirty="0" err="1"/>
              <a:t>kastor</a:t>
            </a:r>
            <a:r>
              <a:rPr lang="en-US" dirty="0"/>
              <a:t>, </a:t>
            </a:r>
            <a:r>
              <a:rPr lang="en-US" dirty="0" err="1"/>
              <a:t>tung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kenevir</a:t>
            </a:r>
            <a:r>
              <a:rPr lang="en-US" dirty="0"/>
              <a:t>. </a:t>
            </a:r>
            <a:r>
              <a:rPr lang="en-US" dirty="0" err="1"/>
              <a:t>Kastor</a:t>
            </a:r>
            <a:r>
              <a:rPr lang="en-US" dirty="0"/>
              <a:t> </a:t>
            </a:r>
            <a:r>
              <a:rPr lang="en-US" dirty="0" err="1"/>
              <a:t>yog'i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qiziydi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qog'oz</a:t>
            </a:r>
            <a:r>
              <a:rPr lang="en-US" dirty="0"/>
              <a:t> </a:t>
            </a:r>
            <a:r>
              <a:rPr lang="en-US" dirty="0" err="1"/>
              <a:t>kondansatörlarda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. </a:t>
            </a:r>
            <a:r>
              <a:rPr lang="en-US" dirty="0" err="1"/>
              <a:t>Qolgan</a:t>
            </a:r>
            <a:r>
              <a:rPr lang="en-US" dirty="0"/>
              <a:t> </a:t>
            </a:r>
            <a:r>
              <a:rPr lang="en-US" dirty="0" err="1"/>
              <a:t>yog'lar</a:t>
            </a:r>
            <a:r>
              <a:rPr lang="en-US" dirty="0"/>
              <a:t> </a:t>
            </a:r>
            <a:r>
              <a:rPr lang="en-US" dirty="0" err="1"/>
              <a:t>bug'lanishi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Ularda</a:t>
            </a:r>
            <a:r>
              <a:rPr lang="en-US" dirty="0"/>
              <a:t> </a:t>
            </a:r>
            <a:r>
              <a:rPr lang="en-US" dirty="0" err="1"/>
              <a:t>bug'lanish</a:t>
            </a:r>
            <a:r>
              <a:rPr lang="en-US" dirty="0"/>
              <a:t> </a:t>
            </a:r>
            <a:r>
              <a:rPr lang="en-US" dirty="0" err="1"/>
              <a:t>tabiiy</a:t>
            </a:r>
            <a:r>
              <a:rPr lang="en-US" dirty="0"/>
              <a:t> </a:t>
            </a:r>
            <a:r>
              <a:rPr lang="en-US" dirty="0" err="1"/>
              <a:t>bug'lanishdan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/>
              <a:t>, </a:t>
            </a:r>
            <a:r>
              <a:rPr lang="en-US" dirty="0" err="1"/>
              <a:t>balki</a:t>
            </a:r>
            <a:r>
              <a:rPr lang="en-US" dirty="0"/>
              <a:t> </a:t>
            </a:r>
            <a:r>
              <a:rPr lang="en-US" dirty="0" err="1"/>
              <a:t>polimerizatsiya</a:t>
            </a:r>
            <a:r>
              <a:rPr lang="en-US" dirty="0"/>
              <a:t> deb </a:t>
            </a:r>
            <a:r>
              <a:rPr lang="en-US" dirty="0" err="1"/>
              <a:t>ataladigan</a:t>
            </a:r>
            <a:r>
              <a:rPr lang="en-US" dirty="0"/>
              <a:t> </a:t>
            </a:r>
            <a:r>
              <a:rPr lang="en-US" dirty="0" err="1"/>
              <a:t>kimyoviy</a:t>
            </a:r>
            <a:r>
              <a:rPr lang="en-US" dirty="0"/>
              <a:t> </a:t>
            </a:r>
            <a:r>
              <a:rPr lang="en-US" dirty="0" err="1"/>
              <a:t>reaksiyaga</a:t>
            </a:r>
            <a:r>
              <a:rPr lang="en-US" dirty="0"/>
              <a:t> </a:t>
            </a:r>
            <a:r>
              <a:rPr lang="en-US" dirty="0" err="1"/>
              <a:t>asoslanadi</a:t>
            </a:r>
            <a:r>
              <a:rPr lang="en-US" dirty="0"/>
              <a:t>. </a:t>
            </a:r>
            <a:r>
              <a:rPr lang="ru-RU" dirty="0" err="1"/>
              <a:t>Emallarda</a:t>
            </a:r>
            <a:r>
              <a:rPr lang="ru-RU" dirty="0"/>
              <a:t>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bo'yoqlarda</a:t>
            </a:r>
            <a:r>
              <a:rPr lang="ru-RU" dirty="0"/>
              <a:t> </a:t>
            </a:r>
            <a:r>
              <a:rPr lang="ru-RU" dirty="0" err="1"/>
              <a:t>faol</a:t>
            </a:r>
            <a:r>
              <a:rPr lang="ru-RU" dirty="0"/>
              <a:t> </a:t>
            </a:r>
            <a:r>
              <a:rPr lang="ru-RU" dirty="0" err="1"/>
              <a:t>ishlatiladi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4327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709160"/>
          </a:xfrm>
        </p:spPr>
        <p:txBody>
          <a:bodyPr/>
          <a:lstStyle/>
          <a:p>
            <a:pPr fontAlgn="base"/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radio </a:t>
            </a:r>
            <a:r>
              <a:rPr lang="en-US" dirty="0" err="1"/>
              <a:t>muhandis</a:t>
            </a:r>
            <a:r>
              <a:rPr lang="en-US" dirty="0"/>
              <a:t> </a:t>
            </a:r>
            <a:r>
              <a:rPr lang="en-US" dirty="0" err="1"/>
              <a:t>Supero'tkazuvchi</a:t>
            </a:r>
            <a:r>
              <a:rPr lang="en-US" dirty="0"/>
              <a:t>,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Supero'tkazuvchi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zaryadlangan</a:t>
            </a:r>
            <a:r>
              <a:rPr lang="en-US" dirty="0"/>
              <a:t> </a:t>
            </a:r>
            <a:r>
              <a:rPr lang="en-US" dirty="0" err="1"/>
              <a:t>dielektrik</a:t>
            </a:r>
            <a:r>
              <a:rPr lang="en-US" dirty="0"/>
              <a:t> </a:t>
            </a:r>
            <a:r>
              <a:rPr lang="en-US" dirty="0" err="1"/>
              <a:t>o'zidan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tokidan</a:t>
            </a:r>
            <a:r>
              <a:rPr lang="en-US" dirty="0"/>
              <a:t> </a:t>
            </a:r>
            <a:r>
              <a:rPr lang="en-US" dirty="0" err="1"/>
              <a:t>o'tib</a:t>
            </a:r>
            <a:r>
              <a:rPr lang="en-US" dirty="0"/>
              <a:t> </a:t>
            </a:r>
            <a:r>
              <a:rPr lang="en-US" dirty="0" err="1"/>
              <a:t>ketadi</a:t>
            </a:r>
            <a:r>
              <a:rPr lang="en-US" dirty="0"/>
              <a:t>, ammo </a:t>
            </a:r>
            <a:r>
              <a:rPr lang="en-US" dirty="0" err="1"/>
              <a:t>dielektrik</a:t>
            </a:r>
            <a:r>
              <a:rPr lang="en-US" dirty="0"/>
              <a:t> </a:t>
            </a:r>
            <a:r>
              <a:rPr lang="en-US" dirty="0" err="1"/>
              <a:t>xususiyati</a:t>
            </a:r>
            <a:r>
              <a:rPr lang="en-US" dirty="0"/>
              <a:t> </a:t>
            </a:r>
            <a:r>
              <a:rPr lang="en-US" dirty="0" err="1"/>
              <a:t>shundan</a:t>
            </a:r>
            <a:r>
              <a:rPr lang="en-US" dirty="0"/>
              <a:t> </a:t>
            </a:r>
            <a:r>
              <a:rPr lang="en-US" dirty="0" err="1"/>
              <a:t>iboratki</a:t>
            </a:r>
            <a:r>
              <a:rPr lang="en-US" dirty="0"/>
              <a:t>, </a:t>
            </a:r>
            <a:r>
              <a:rPr lang="en-US" dirty="0" err="1"/>
              <a:t>unda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oqimi</a:t>
            </a:r>
            <a:r>
              <a:rPr lang="en-US" dirty="0"/>
              <a:t> </a:t>
            </a:r>
            <a:r>
              <a:rPr lang="en-US" dirty="0" err="1"/>
              <a:t>vodorodning</a:t>
            </a:r>
            <a:r>
              <a:rPr lang="en-US" dirty="0"/>
              <a:t> 550 </a:t>
            </a:r>
            <a:r>
              <a:rPr lang="en-US" dirty="0" err="1"/>
              <a:t>Vdan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kuchlanishida</a:t>
            </a:r>
            <a:r>
              <a:rPr lang="en-US" dirty="0"/>
              <a:t> ham </a:t>
            </a:r>
            <a:r>
              <a:rPr lang="en-US" dirty="0" err="1"/>
              <a:t>oqadi</a:t>
            </a:r>
            <a:r>
              <a:rPr lang="en-US" dirty="0"/>
              <a:t>. </a:t>
            </a:r>
            <a:r>
              <a:rPr lang="en-US" dirty="0" err="1"/>
              <a:t>Dielektrikdagi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toki</a:t>
            </a:r>
            <a:r>
              <a:rPr lang="en-US" dirty="0"/>
              <a:t> </a:t>
            </a:r>
            <a:r>
              <a:rPr lang="en-US" dirty="0" err="1"/>
              <a:t>zararli</a:t>
            </a:r>
            <a:r>
              <a:rPr lang="en-US" dirty="0"/>
              <a:t> </a:t>
            </a:r>
            <a:r>
              <a:rPr lang="en-US" dirty="0" err="1"/>
              <a:t>zarrachalarning</a:t>
            </a:r>
            <a:r>
              <a:rPr lang="en-US" dirty="0"/>
              <a:t> </a:t>
            </a:r>
            <a:r>
              <a:rPr lang="en-US" dirty="0" err="1"/>
              <a:t>ma'lum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yo'nalishda</a:t>
            </a:r>
            <a:r>
              <a:rPr lang="en-US" dirty="0"/>
              <a:t> </a:t>
            </a:r>
            <a:r>
              <a:rPr lang="en-US" dirty="0" err="1"/>
              <a:t>harakatlanishi</a:t>
            </a:r>
            <a:r>
              <a:rPr lang="en-US" dirty="0"/>
              <a:t> (</a:t>
            </a:r>
            <a:r>
              <a:rPr lang="en-US" dirty="0" err="1"/>
              <a:t>ijobiy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salbiy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3339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Dielektrik nima?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0" y="1412776"/>
            <a:ext cx="6667500" cy="47562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7769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fontAlgn="base" latinLnBrk="1"/>
            <a:r>
              <a:rPr lang="en-US" sz="2800" b="1" cap="all" dirty="0"/>
              <a:t>OQIM TURLARI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/>
            <a:r>
              <a:rPr lang="en-US" dirty="0" err="1"/>
              <a:t>Dielektrlarning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o'tkazuvchanligi</a:t>
            </a:r>
            <a:r>
              <a:rPr lang="en-US" dirty="0"/>
              <a:t> </a:t>
            </a:r>
            <a:r>
              <a:rPr lang="en-US" dirty="0" err="1"/>
              <a:t>quyidagicha</a:t>
            </a:r>
            <a:r>
              <a:rPr lang="en-US" dirty="0"/>
              <a:t>:</a:t>
            </a:r>
            <a:endParaRPr lang="ru-RU" dirty="0"/>
          </a:p>
          <a:p>
            <a:pPr lvl="0" fontAlgn="base"/>
            <a:r>
              <a:rPr lang="en-US" dirty="0" err="1"/>
              <a:t>Absorptsiya</a:t>
            </a:r>
            <a:r>
              <a:rPr lang="en-US" dirty="0"/>
              <a:t> </a:t>
            </a:r>
            <a:r>
              <a:rPr lang="en-US" dirty="0" err="1"/>
              <a:t>oqimlari</a:t>
            </a:r>
            <a:r>
              <a:rPr lang="en-US" dirty="0"/>
              <a:t> -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muvozanat</a:t>
            </a:r>
            <a:r>
              <a:rPr lang="en-US" dirty="0"/>
              <a:t> </a:t>
            </a:r>
            <a:r>
              <a:rPr lang="en-US" dirty="0" err="1"/>
              <a:t>holatiga</a:t>
            </a:r>
            <a:r>
              <a:rPr lang="en-US" dirty="0"/>
              <a:t> </a:t>
            </a:r>
            <a:r>
              <a:rPr lang="en-US" dirty="0" err="1"/>
              <a:t>kelgunga</a:t>
            </a:r>
            <a:r>
              <a:rPr lang="en-US" dirty="0"/>
              <a:t> </a:t>
            </a:r>
            <a:r>
              <a:rPr lang="en-US" dirty="0" err="1"/>
              <a:t>qadar</a:t>
            </a:r>
            <a:r>
              <a:rPr lang="en-US" dirty="0"/>
              <a:t> </a:t>
            </a:r>
            <a:r>
              <a:rPr lang="en-US" dirty="0" err="1"/>
              <a:t>doimiy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oqimida</a:t>
            </a:r>
            <a:r>
              <a:rPr lang="en-US" dirty="0"/>
              <a:t> </a:t>
            </a:r>
            <a:r>
              <a:rPr lang="en-US" dirty="0" err="1"/>
              <a:t>dielektrda</a:t>
            </a:r>
            <a:r>
              <a:rPr lang="en-US" dirty="0"/>
              <a:t> </a:t>
            </a:r>
            <a:r>
              <a:rPr lang="en-US" dirty="0" err="1"/>
              <a:t>oqadigan</a:t>
            </a:r>
            <a:r>
              <a:rPr lang="en-US" dirty="0"/>
              <a:t> </a:t>
            </a:r>
            <a:r>
              <a:rPr lang="en-US" dirty="0" err="1"/>
              <a:t>oqimdir</a:t>
            </a:r>
            <a:r>
              <a:rPr lang="en-US" dirty="0"/>
              <a:t>,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yoqilganda</a:t>
            </a:r>
            <a:r>
              <a:rPr lang="en-US" dirty="0"/>
              <a:t> </a:t>
            </a:r>
            <a:r>
              <a:rPr lang="en-US" dirty="0" err="1"/>
              <a:t>yo'nalishni</a:t>
            </a:r>
            <a:r>
              <a:rPr lang="en-US" dirty="0"/>
              <a:t> </a:t>
            </a:r>
            <a:r>
              <a:rPr lang="en-US" dirty="0" err="1"/>
              <a:t>o'zgartiradi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unga</a:t>
            </a:r>
            <a:r>
              <a:rPr lang="en-US" dirty="0"/>
              <a:t> </a:t>
            </a:r>
            <a:r>
              <a:rPr lang="en-US" dirty="0" err="1"/>
              <a:t>ulanadi</a:t>
            </a:r>
            <a:r>
              <a:rPr lang="en-US" dirty="0"/>
              <a:t>. </a:t>
            </a:r>
            <a:r>
              <a:rPr lang="en-US" dirty="0" err="1"/>
              <a:t>O'zgaruvchan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dielektrikdagi</a:t>
            </a:r>
            <a:r>
              <a:rPr lang="en-US" dirty="0"/>
              <a:t> </a:t>
            </a:r>
            <a:r>
              <a:rPr lang="en-US" dirty="0" err="1"/>
              <a:t>quvvat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maydonida</a:t>
            </a:r>
            <a:r>
              <a:rPr lang="en-US" dirty="0"/>
              <a:t> </a:t>
            </a:r>
            <a:r>
              <a:rPr lang="en-US" dirty="0" err="1"/>
              <a:t>ishlayotgan</a:t>
            </a:r>
            <a:r>
              <a:rPr lang="en-US" dirty="0"/>
              <a:t> </a:t>
            </a:r>
            <a:r>
              <a:rPr lang="en-US" dirty="0" err="1"/>
              <a:t>vaqtda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doim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</a:t>
            </a:r>
            <a:endParaRPr lang="ru-RU" dirty="0"/>
          </a:p>
          <a:p>
            <a:pPr lvl="0" fontAlgn="base"/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o'tkazuvchanligi</a:t>
            </a:r>
            <a:r>
              <a:rPr lang="en-US" dirty="0"/>
              <a:t> - </a:t>
            </a:r>
            <a:r>
              <a:rPr lang="en-US" dirty="0" err="1"/>
              <a:t>elektronlar</a:t>
            </a:r>
            <a:r>
              <a:rPr lang="en-US" dirty="0"/>
              <a:t> </a:t>
            </a:r>
            <a:r>
              <a:rPr lang="en-US" dirty="0" err="1"/>
              <a:t>harakati</a:t>
            </a:r>
            <a:r>
              <a:rPr lang="en-US" dirty="0"/>
              <a:t> </a:t>
            </a:r>
            <a:r>
              <a:rPr lang="en-US" dirty="0" err="1"/>
              <a:t>doirasida</a:t>
            </a:r>
            <a:r>
              <a:rPr lang="en-US" dirty="0"/>
              <a:t> </a:t>
            </a:r>
            <a:r>
              <a:rPr lang="en-US" dirty="0" err="1"/>
              <a:t>maydon</a:t>
            </a:r>
            <a:r>
              <a:rPr lang="en-US" dirty="0"/>
              <a:t> </a:t>
            </a:r>
            <a:r>
              <a:rPr lang="en-US" dirty="0" err="1"/>
              <a:t>harakati</a:t>
            </a:r>
            <a:r>
              <a:rPr lang="en-US" dirty="0"/>
              <a:t>.</a:t>
            </a:r>
            <a:endParaRPr lang="ru-RU" dirty="0"/>
          </a:p>
          <a:p>
            <a:pPr lvl="0" fontAlgn="base"/>
            <a:r>
              <a:rPr lang="en-US" dirty="0" err="1"/>
              <a:t>Ionning</a:t>
            </a:r>
            <a:r>
              <a:rPr lang="en-US" dirty="0"/>
              <a:t> </a:t>
            </a:r>
            <a:r>
              <a:rPr lang="en-US" dirty="0" err="1"/>
              <a:t>o'tkazuvchanligi</a:t>
            </a:r>
            <a:r>
              <a:rPr lang="en-US" dirty="0"/>
              <a:t> </a:t>
            </a:r>
            <a:r>
              <a:rPr lang="en-US" dirty="0" err="1"/>
              <a:t>ionlarning</a:t>
            </a:r>
            <a:r>
              <a:rPr lang="en-US" dirty="0"/>
              <a:t> </a:t>
            </a:r>
            <a:r>
              <a:rPr lang="en-US" dirty="0" err="1"/>
              <a:t>harakatidir</a:t>
            </a:r>
            <a:r>
              <a:rPr lang="en-US" dirty="0"/>
              <a:t>. </a:t>
            </a:r>
            <a:r>
              <a:rPr lang="en-US" dirty="0" err="1"/>
              <a:t>Elektrolitlar</a:t>
            </a:r>
            <a:r>
              <a:rPr lang="en-US" dirty="0"/>
              <a:t> </a:t>
            </a:r>
            <a:r>
              <a:rPr lang="en-US" dirty="0" err="1"/>
              <a:t>eritmalarida</a:t>
            </a:r>
            <a:r>
              <a:rPr lang="en-US" dirty="0"/>
              <a:t> - </a:t>
            </a:r>
            <a:r>
              <a:rPr lang="en-US" dirty="0" err="1"/>
              <a:t>tuzlar</a:t>
            </a:r>
            <a:r>
              <a:rPr lang="en-US" dirty="0"/>
              <a:t>, </a:t>
            </a:r>
            <a:r>
              <a:rPr lang="en-US" dirty="0" err="1"/>
              <a:t>kislotalar</a:t>
            </a:r>
            <a:r>
              <a:rPr lang="en-US" dirty="0"/>
              <a:t>, </a:t>
            </a:r>
            <a:r>
              <a:rPr lang="en-US" dirty="0" err="1"/>
              <a:t>gidroksidi</a:t>
            </a:r>
            <a:r>
              <a:rPr lang="en-US" dirty="0"/>
              <a:t>, </a:t>
            </a:r>
            <a:r>
              <a:rPr lang="en-US" dirty="0" err="1"/>
              <a:t>shuningdek</a:t>
            </a:r>
            <a:r>
              <a:rPr lang="en-US" dirty="0"/>
              <a:t>, </a:t>
            </a:r>
            <a:r>
              <a:rPr lang="en-US" dirty="0" err="1"/>
              <a:t>ko'p</a:t>
            </a:r>
            <a:r>
              <a:rPr lang="en-US" dirty="0"/>
              <a:t> </a:t>
            </a:r>
            <a:r>
              <a:rPr lang="en-US" dirty="0" err="1"/>
              <a:t>dielektriklarda</a:t>
            </a:r>
            <a:r>
              <a:rPr lang="en-US" dirty="0"/>
              <a:t> </a:t>
            </a:r>
            <a:r>
              <a:rPr lang="en-US" dirty="0" err="1"/>
              <a:t>topiladi</a:t>
            </a:r>
            <a:r>
              <a:rPr lang="en-US" dirty="0"/>
              <a:t>.</a:t>
            </a:r>
            <a:endParaRPr lang="ru-RU" dirty="0"/>
          </a:p>
          <a:p>
            <a:pPr lvl="0" fontAlgn="base"/>
            <a:r>
              <a:rPr lang="en-US" dirty="0" err="1"/>
              <a:t>Molon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o'tkazuvchanligi</a:t>
            </a:r>
            <a:r>
              <a:rPr lang="en-US" dirty="0"/>
              <a:t> - </a:t>
            </a:r>
            <a:r>
              <a:rPr lang="en-US" dirty="0" err="1"/>
              <a:t>molyons</a:t>
            </a:r>
            <a:r>
              <a:rPr lang="en-US" dirty="0"/>
              <a:t> deb </a:t>
            </a:r>
            <a:r>
              <a:rPr lang="en-US" dirty="0" err="1"/>
              <a:t>nomlangan</a:t>
            </a:r>
            <a:r>
              <a:rPr lang="en-US" dirty="0"/>
              <a:t> </a:t>
            </a:r>
            <a:r>
              <a:rPr lang="en-US" dirty="0" err="1"/>
              <a:t>zararli</a:t>
            </a:r>
            <a:r>
              <a:rPr lang="en-US" dirty="0"/>
              <a:t> </a:t>
            </a:r>
            <a:r>
              <a:rPr lang="en-US" dirty="0" err="1"/>
              <a:t>zarralarning</a:t>
            </a:r>
            <a:r>
              <a:rPr lang="en-US" dirty="0"/>
              <a:t> </a:t>
            </a:r>
            <a:r>
              <a:rPr lang="en-US" dirty="0" err="1"/>
              <a:t>harakatidir</a:t>
            </a:r>
            <a:r>
              <a:rPr lang="en-US" dirty="0"/>
              <a:t>. </a:t>
            </a:r>
            <a:r>
              <a:rPr lang="en-US" dirty="0" err="1"/>
              <a:t>Kolloid</a:t>
            </a:r>
            <a:r>
              <a:rPr lang="en-US" dirty="0"/>
              <a:t> </a:t>
            </a:r>
            <a:r>
              <a:rPr lang="en-US" dirty="0" err="1"/>
              <a:t>tizimlar</a:t>
            </a:r>
            <a:r>
              <a:rPr lang="en-US" dirty="0"/>
              <a:t>, </a:t>
            </a:r>
            <a:r>
              <a:rPr lang="en-US" dirty="0" err="1"/>
              <a:t>emulsiyalar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suspenziyalarda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.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maydonida</a:t>
            </a:r>
            <a:r>
              <a:rPr lang="en-US" dirty="0"/>
              <a:t> </a:t>
            </a:r>
            <a:r>
              <a:rPr lang="en-US" dirty="0" err="1"/>
              <a:t>molyonsning</a:t>
            </a:r>
            <a:r>
              <a:rPr lang="en-US" dirty="0"/>
              <a:t> </a:t>
            </a:r>
            <a:r>
              <a:rPr lang="en-US" dirty="0" err="1"/>
              <a:t>harakatlanish</a:t>
            </a:r>
            <a:r>
              <a:rPr lang="en-US" dirty="0"/>
              <a:t> </a:t>
            </a:r>
            <a:r>
              <a:rPr lang="en-US" dirty="0" err="1"/>
              <a:t>fenomeni</a:t>
            </a:r>
            <a:r>
              <a:rPr lang="en-US" dirty="0"/>
              <a:t> </a:t>
            </a:r>
            <a:r>
              <a:rPr lang="en-US" dirty="0" err="1"/>
              <a:t>elektroforez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</a:t>
            </a:r>
            <a:endParaRPr lang="ru-RU" dirty="0"/>
          </a:p>
          <a:p>
            <a:pPr fontAlgn="base"/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izolyatsiyalash</a:t>
            </a:r>
            <a:r>
              <a:rPr lang="en-US" dirty="0"/>
              <a:t> </a:t>
            </a:r>
            <a:r>
              <a:rPr lang="en-US" dirty="0" err="1"/>
              <a:t>materiallari</a:t>
            </a:r>
            <a:r>
              <a:rPr lang="en-US" dirty="0"/>
              <a:t> </a:t>
            </a:r>
            <a:r>
              <a:rPr lang="en-US" dirty="0" err="1"/>
              <a:t>agregat</a:t>
            </a:r>
            <a:r>
              <a:rPr lang="en-US" dirty="0"/>
              <a:t> </a:t>
            </a:r>
            <a:r>
              <a:rPr lang="en-US" dirty="0" err="1"/>
              <a:t>davlat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kimyoviy</a:t>
            </a:r>
            <a:r>
              <a:rPr lang="en-US" dirty="0"/>
              <a:t> </a:t>
            </a:r>
            <a:r>
              <a:rPr lang="en-US" dirty="0" err="1"/>
              <a:t>xarakterga</a:t>
            </a:r>
            <a:r>
              <a:rPr lang="en-US" dirty="0"/>
              <a:t> </a:t>
            </a:r>
            <a:r>
              <a:rPr lang="en-US" dirty="0" err="1"/>
              <a:t>ko'ra</a:t>
            </a:r>
            <a:r>
              <a:rPr lang="en-US" dirty="0"/>
              <a:t> </a:t>
            </a:r>
            <a:r>
              <a:rPr lang="en-US" dirty="0" err="1"/>
              <a:t>tasniflanadi</a:t>
            </a:r>
            <a:r>
              <a:rPr lang="en-US" dirty="0"/>
              <a:t>. </a:t>
            </a:r>
            <a:r>
              <a:rPr lang="en-US" dirty="0" err="1"/>
              <a:t>Birinchisi</a:t>
            </a:r>
            <a:r>
              <a:rPr lang="en-US" dirty="0"/>
              <a:t> </a:t>
            </a:r>
            <a:r>
              <a:rPr lang="en-US" dirty="0" err="1"/>
              <a:t>qattiq</a:t>
            </a:r>
            <a:r>
              <a:rPr lang="en-US" dirty="0"/>
              <a:t>, </a:t>
            </a:r>
            <a:r>
              <a:rPr lang="en-US" dirty="0" err="1"/>
              <a:t>suyuq</a:t>
            </a:r>
            <a:r>
              <a:rPr lang="en-US" dirty="0"/>
              <a:t>, </a:t>
            </a:r>
            <a:r>
              <a:rPr lang="en-US" dirty="0" err="1"/>
              <a:t>gazli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qotib</a:t>
            </a:r>
            <a:r>
              <a:rPr lang="en-US" dirty="0"/>
              <a:t> </a:t>
            </a:r>
            <a:r>
              <a:rPr lang="en-US" dirty="0" err="1"/>
              <a:t>turuvchi</a:t>
            </a:r>
            <a:r>
              <a:rPr lang="en-US" dirty="0"/>
              <a:t> </a:t>
            </a:r>
            <a:r>
              <a:rPr lang="en-US" dirty="0" err="1"/>
              <a:t>bo'linadi</a:t>
            </a:r>
            <a:r>
              <a:rPr lang="en-US" dirty="0"/>
              <a:t>. </a:t>
            </a:r>
            <a:r>
              <a:rPr lang="en-US" dirty="0" err="1"/>
              <a:t>Kimyoviy</a:t>
            </a:r>
            <a:r>
              <a:rPr lang="en-US" dirty="0"/>
              <a:t> </a:t>
            </a:r>
            <a:r>
              <a:rPr lang="en-US" dirty="0" err="1"/>
              <a:t>tabiatan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, </a:t>
            </a:r>
            <a:r>
              <a:rPr lang="en-US" dirty="0" err="1"/>
              <a:t>noorganik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organoelemental</a:t>
            </a:r>
            <a:r>
              <a:rPr lang="en-US" dirty="0"/>
              <a:t> </a:t>
            </a:r>
            <a:r>
              <a:rPr lang="en-US" dirty="0" err="1"/>
              <a:t>materiallarga</a:t>
            </a:r>
            <a:r>
              <a:rPr lang="en-US" dirty="0"/>
              <a:t> </a:t>
            </a:r>
            <a:r>
              <a:rPr lang="en-US" dirty="0" err="1"/>
              <a:t>bo'lingan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3951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en-US" dirty="0" err="1">
                <a:effectLst/>
              </a:rPr>
              <a:t>Dielektrlarning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umumiy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holati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bo'yicha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elektr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o'tkazuvchanligi</a:t>
            </a:r>
            <a:r>
              <a:rPr lang="en-US" dirty="0">
                <a:effectLst/>
              </a:rPr>
              <a:t>:</a:t>
            </a:r>
            <a:endParaRPr lang="ru-RU" dirty="0">
              <a:effectLst/>
            </a:endParaRPr>
          </a:p>
        </p:txBody>
      </p:sp>
      <p:pic>
        <p:nvPicPr>
          <p:cNvPr id="4" name="Объект 3" descr="Suyuq dielektriklar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58950"/>
            <a:ext cx="8208912" cy="48384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3894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6264696"/>
          </a:xfrm>
        </p:spPr>
        <p:txBody>
          <a:bodyPr>
            <a:normAutofit fontScale="70000" lnSpcReduction="20000"/>
          </a:bodyPr>
          <a:lstStyle/>
          <a:p>
            <a:pPr lvl="0" fontAlgn="base"/>
            <a:r>
              <a:rPr lang="en-US" i="1" dirty="0" err="1"/>
              <a:t>Gazlarning</a:t>
            </a:r>
            <a:r>
              <a:rPr lang="en-US" i="1" dirty="0"/>
              <a:t> </a:t>
            </a:r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o'tkazuvchanligi</a:t>
            </a:r>
            <a:r>
              <a:rPr lang="en-US" i="1" dirty="0"/>
              <a:t>.</a:t>
            </a:r>
            <a:r>
              <a:rPr lang="en-US" dirty="0"/>
              <a:t> </a:t>
            </a:r>
            <a:r>
              <a:rPr lang="en-US" dirty="0" err="1"/>
              <a:t>Gazli</a:t>
            </a:r>
            <a:r>
              <a:rPr lang="en-US" dirty="0"/>
              <a:t> </a:t>
            </a:r>
            <a:r>
              <a:rPr lang="en-US" dirty="0" err="1"/>
              <a:t>moddalar</a:t>
            </a:r>
            <a:r>
              <a:rPr lang="en-US" dirty="0"/>
              <a:t> </a:t>
            </a:r>
            <a:r>
              <a:rPr lang="en-US" dirty="0" err="1"/>
              <a:t>etarli</a:t>
            </a:r>
            <a:r>
              <a:rPr lang="en-US" dirty="0"/>
              <a:t> </a:t>
            </a:r>
            <a:r>
              <a:rPr lang="en-US" dirty="0" err="1"/>
              <a:t>darajada</a:t>
            </a:r>
            <a:r>
              <a:rPr lang="en-US" dirty="0"/>
              <a:t> past </a:t>
            </a:r>
            <a:r>
              <a:rPr lang="en-US" dirty="0" err="1"/>
              <a:t>oqim</a:t>
            </a:r>
            <a:r>
              <a:rPr lang="en-US" dirty="0"/>
              <a:t> </a:t>
            </a:r>
            <a:r>
              <a:rPr lang="en-US" dirty="0" err="1"/>
              <a:t>o'tkazuvchanligiga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. Bu </a:t>
            </a: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ichki</a:t>
            </a:r>
            <a:r>
              <a:rPr lang="en-US" dirty="0"/>
              <a:t>,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ion </a:t>
            </a:r>
            <a:r>
              <a:rPr lang="en-US" dirty="0" err="1"/>
              <a:t>omillarining</a:t>
            </a:r>
            <a:r>
              <a:rPr lang="en-US" dirty="0"/>
              <a:t> </a:t>
            </a:r>
            <a:r>
              <a:rPr lang="en-US" dirty="0" err="1"/>
              <a:t>ta'siri</a:t>
            </a:r>
            <a:r>
              <a:rPr lang="en-US" dirty="0"/>
              <a:t> </a:t>
            </a:r>
            <a:r>
              <a:rPr lang="en-US" dirty="0" err="1"/>
              <a:t>oqibatida</a:t>
            </a:r>
            <a:r>
              <a:rPr lang="en-US" dirty="0"/>
              <a:t> </a:t>
            </a:r>
            <a:r>
              <a:rPr lang="en-US" dirty="0" err="1"/>
              <a:t>kelib</a:t>
            </a:r>
            <a:r>
              <a:rPr lang="en-US" dirty="0"/>
              <a:t> </a:t>
            </a:r>
            <a:r>
              <a:rPr lang="en-US" dirty="0" err="1"/>
              <a:t>chiqadigan</a:t>
            </a:r>
            <a:r>
              <a:rPr lang="en-US" dirty="0"/>
              <a:t> </a:t>
            </a:r>
            <a:r>
              <a:rPr lang="en-US" dirty="0" err="1"/>
              <a:t>erkin</a:t>
            </a:r>
            <a:r>
              <a:rPr lang="en-US" dirty="0"/>
              <a:t> </a:t>
            </a:r>
            <a:r>
              <a:rPr lang="en-US" dirty="0" err="1"/>
              <a:t>zararli</a:t>
            </a:r>
            <a:r>
              <a:rPr lang="en-US" dirty="0"/>
              <a:t> </a:t>
            </a:r>
            <a:r>
              <a:rPr lang="en-US" dirty="0" err="1"/>
              <a:t>zarralar</a:t>
            </a:r>
            <a:r>
              <a:rPr lang="en-US" dirty="0"/>
              <a:t>: </a:t>
            </a:r>
            <a:r>
              <a:rPr lang="en-US" dirty="0" err="1"/>
              <a:t>rentgen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radioaktiv</a:t>
            </a:r>
            <a:r>
              <a:rPr lang="en-US" dirty="0"/>
              <a:t> </a:t>
            </a:r>
            <a:r>
              <a:rPr lang="en-US" dirty="0" err="1"/>
              <a:t>turlarning</a:t>
            </a:r>
            <a:r>
              <a:rPr lang="en-US" dirty="0"/>
              <a:t> </a:t>
            </a:r>
            <a:r>
              <a:rPr lang="en-US" dirty="0" err="1"/>
              <a:t>radiatsiya</a:t>
            </a:r>
            <a:r>
              <a:rPr lang="en-US" dirty="0"/>
              <a:t>, </a:t>
            </a:r>
            <a:r>
              <a:rPr lang="en-US" dirty="0" err="1"/>
              <a:t>molekulalarning</a:t>
            </a:r>
            <a:r>
              <a:rPr lang="en-US" dirty="0"/>
              <a:t> </a:t>
            </a:r>
            <a:r>
              <a:rPr lang="en-US" dirty="0" err="1"/>
              <a:t>to'qnashuvi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zaryadlangan</a:t>
            </a:r>
            <a:r>
              <a:rPr lang="en-US" dirty="0"/>
              <a:t> </a:t>
            </a:r>
            <a:r>
              <a:rPr lang="en-US" dirty="0" err="1"/>
              <a:t>zarralar</a:t>
            </a:r>
            <a:r>
              <a:rPr lang="en-US" dirty="0"/>
              <a:t>,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omillari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</a:t>
            </a:r>
            <a:endParaRPr lang="ru-RU" dirty="0"/>
          </a:p>
          <a:p>
            <a:pPr lvl="0" fontAlgn="base"/>
            <a:r>
              <a:rPr lang="en-US" i="1" dirty="0" err="1"/>
              <a:t>Suyuq</a:t>
            </a:r>
            <a:r>
              <a:rPr lang="en-US" i="1" dirty="0"/>
              <a:t> </a:t>
            </a:r>
            <a:r>
              <a:rPr lang="en-US" i="1" dirty="0" err="1"/>
              <a:t>dielektrikning</a:t>
            </a:r>
            <a:r>
              <a:rPr lang="en-US" i="1" dirty="0"/>
              <a:t> </a:t>
            </a:r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o'tkazuvchanligi</a:t>
            </a:r>
            <a:r>
              <a:rPr lang="en-US" i="1" dirty="0"/>
              <a:t>.</a:t>
            </a:r>
            <a:r>
              <a:rPr lang="en-US" dirty="0"/>
              <a:t> </a:t>
            </a:r>
            <a:r>
              <a:rPr lang="en-US" dirty="0" err="1"/>
              <a:t>Bog'liqlik</a:t>
            </a:r>
            <a:r>
              <a:rPr lang="en-US" dirty="0"/>
              <a:t> </a:t>
            </a:r>
            <a:r>
              <a:rPr lang="en-US" dirty="0" err="1"/>
              <a:t>omillari</a:t>
            </a:r>
            <a:r>
              <a:rPr lang="en-US" dirty="0"/>
              <a:t>: </a:t>
            </a:r>
            <a:r>
              <a:rPr lang="en-US" dirty="0" err="1"/>
              <a:t>molekulalarning</a:t>
            </a:r>
            <a:r>
              <a:rPr lang="en-US" dirty="0"/>
              <a:t> </a:t>
            </a:r>
            <a:r>
              <a:rPr lang="en-US" dirty="0" err="1"/>
              <a:t>tuzilishi</a:t>
            </a:r>
            <a:r>
              <a:rPr lang="en-US" dirty="0"/>
              <a:t>, </a:t>
            </a:r>
            <a:r>
              <a:rPr lang="en-US" dirty="0" err="1"/>
              <a:t>harorat</a:t>
            </a:r>
            <a:r>
              <a:rPr lang="en-US" dirty="0"/>
              <a:t>, </a:t>
            </a:r>
            <a:r>
              <a:rPr lang="en-US" dirty="0" err="1"/>
              <a:t>ifloslanishlar</a:t>
            </a:r>
            <a:r>
              <a:rPr lang="en-US" dirty="0"/>
              <a:t>, </a:t>
            </a:r>
            <a:r>
              <a:rPr lang="en-US" dirty="0" err="1"/>
              <a:t>elektronlar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ionlarning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miqdori</a:t>
            </a:r>
            <a:r>
              <a:rPr lang="en-US" dirty="0"/>
              <a:t> </a:t>
            </a:r>
            <a:r>
              <a:rPr lang="en-US" dirty="0" err="1"/>
              <a:t>borligi</a:t>
            </a:r>
            <a:r>
              <a:rPr lang="en-US" dirty="0"/>
              <a:t>. </a:t>
            </a:r>
            <a:r>
              <a:rPr lang="en-US" dirty="0" err="1"/>
              <a:t>Suyuq</a:t>
            </a:r>
            <a:r>
              <a:rPr lang="en-US" dirty="0"/>
              <a:t> </a:t>
            </a:r>
            <a:r>
              <a:rPr lang="en-US" dirty="0" err="1"/>
              <a:t>dielektrlarning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o'tkazuvchanligi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darajada</a:t>
            </a:r>
            <a:r>
              <a:rPr lang="en-US" dirty="0"/>
              <a:t> </a:t>
            </a:r>
            <a:r>
              <a:rPr lang="en-US" dirty="0" err="1"/>
              <a:t>namlik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ifloslanish</a:t>
            </a:r>
            <a:r>
              <a:rPr lang="en-US" dirty="0"/>
              <a:t> </a:t>
            </a:r>
            <a:r>
              <a:rPr lang="en-US" dirty="0" err="1"/>
              <a:t>mavjudligiga</a:t>
            </a:r>
            <a:r>
              <a:rPr lang="en-US" dirty="0"/>
              <a:t> </a:t>
            </a:r>
            <a:r>
              <a:rPr lang="en-US" dirty="0" err="1"/>
              <a:t>bog'liq</a:t>
            </a:r>
            <a:r>
              <a:rPr lang="en-US" dirty="0"/>
              <a:t>. Polar </a:t>
            </a:r>
            <a:r>
              <a:rPr lang="en-US" dirty="0" err="1"/>
              <a:t>moddalarning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o'tkazuvchanligi</a:t>
            </a:r>
            <a:r>
              <a:rPr lang="en-US" dirty="0"/>
              <a:t> </a:t>
            </a:r>
            <a:r>
              <a:rPr lang="en-US" dirty="0" err="1"/>
              <a:t>dissotsious</a:t>
            </a:r>
            <a:r>
              <a:rPr lang="en-US" dirty="0"/>
              <a:t> </a:t>
            </a:r>
            <a:r>
              <a:rPr lang="en-US" dirty="0" err="1"/>
              <a:t>ionlari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suyuqlik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yaratiladi</a:t>
            </a:r>
            <a:r>
              <a:rPr lang="en-US" dirty="0"/>
              <a:t>. Polar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suyuq</a:t>
            </a:r>
            <a:r>
              <a:rPr lang="en-US" dirty="0"/>
              <a:t> </a:t>
            </a:r>
            <a:r>
              <a:rPr lang="en-US" dirty="0" err="1"/>
              <a:t>bo'lmagan</a:t>
            </a:r>
            <a:r>
              <a:rPr lang="en-US" dirty="0"/>
              <a:t> </a:t>
            </a:r>
            <a:r>
              <a:rPr lang="en-US" dirty="0" err="1"/>
              <a:t>suyuqliklarni</a:t>
            </a:r>
            <a:r>
              <a:rPr lang="en-US" dirty="0"/>
              <a:t> </a:t>
            </a:r>
            <a:r>
              <a:rPr lang="en-US" dirty="0" err="1"/>
              <a:t>solishtirganda</a:t>
            </a:r>
            <a:r>
              <a:rPr lang="en-US" dirty="0"/>
              <a:t>, </a:t>
            </a:r>
            <a:r>
              <a:rPr lang="en-US" dirty="0" err="1"/>
              <a:t>o'tkazuvchanlikda</a:t>
            </a:r>
            <a:r>
              <a:rPr lang="en-US" dirty="0"/>
              <a:t> </a:t>
            </a:r>
            <a:r>
              <a:rPr lang="en-US" dirty="0" err="1"/>
              <a:t>birinchi</a:t>
            </a:r>
            <a:r>
              <a:rPr lang="en-US" dirty="0"/>
              <a:t> </a:t>
            </a:r>
            <a:r>
              <a:rPr lang="en-US" dirty="0" err="1"/>
              <a:t>afzallik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Agar </a:t>
            </a:r>
            <a:r>
              <a:rPr lang="en-US" dirty="0" err="1"/>
              <a:t>suyuq</a:t>
            </a:r>
            <a:r>
              <a:rPr lang="en-US" dirty="0"/>
              <a:t> </a:t>
            </a:r>
            <a:r>
              <a:rPr lang="en-US" dirty="0" err="1"/>
              <a:t>ifloslantiruvchi</a:t>
            </a:r>
            <a:r>
              <a:rPr lang="en-US" dirty="0"/>
              <a:t> </a:t>
            </a:r>
            <a:r>
              <a:rPr lang="en-US" dirty="0" err="1"/>
              <a:t>moddalardan</a:t>
            </a:r>
            <a:r>
              <a:rPr lang="en-US" dirty="0"/>
              <a:t> </a:t>
            </a:r>
            <a:r>
              <a:rPr lang="en-US" dirty="0" err="1"/>
              <a:t>tozalangan</a:t>
            </a:r>
            <a:r>
              <a:rPr lang="en-US" dirty="0"/>
              <a:t> </a:t>
            </a:r>
            <a:r>
              <a:rPr lang="en-US" dirty="0" err="1"/>
              <a:t>bo'lsa</a:t>
            </a:r>
            <a:r>
              <a:rPr lang="en-US" dirty="0"/>
              <a:t>, u </a:t>
            </a:r>
            <a:r>
              <a:rPr lang="en-US" dirty="0" err="1"/>
              <a:t>Supero'tkazuvchilar</a:t>
            </a:r>
            <a:r>
              <a:rPr lang="en-US" dirty="0"/>
              <a:t> </a:t>
            </a:r>
            <a:r>
              <a:rPr lang="en-US" dirty="0" err="1"/>
              <a:t>xususiyatlarini</a:t>
            </a:r>
            <a:r>
              <a:rPr lang="en-US" dirty="0"/>
              <a:t> </a:t>
            </a:r>
            <a:r>
              <a:rPr lang="en-US" dirty="0" err="1"/>
              <a:t>kamaytiradi</a:t>
            </a:r>
            <a:r>
              <a:rPr lang="en-US" dirty="0"/>
              <a:t>. </a:t>
            </a:r>
            <a:r>
              <a:rPr lang="en-US" dirty="0" err="1"/>
              <a:t>Suyuq</a:t>
            </a:r>
            <a:r>
              <a:rPr lang="en-US" dirty="0"/>
              <a:t> </a:t>
            </a:r>
            <a:r>
              <a:rPr lang="en-US" dirty="0" err="1"/>
              <a:t>moddaning</a:t>
            </a:r>
            <a:r>
              <a:rPr lang="en-US" dirty="0"/>
              <a:t> </a:t>
            </a:r>
            <a:r>
              <a:rPr lang="en-US" dirty="0" err="1"/>
              <a:t>o'tkazuvchanligi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harorati</a:t>
            </a:r>
            <a:r>
              <a:rPr lang="en-US" dirty="0"/>
              <a:t> </a:t>
            </a:r>
            <a:r>
              <a:rPr lang="en-US" dirty="0" err="1"/>
              <a:t>oshishi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viskozitesini</a:t>
            </a:r>
            <a:r>
              <a:rPr lang="en-US" dirty="0"/>
              <a:t> </a:t>
            </a:r>
            <a:r>
              <a:rPr lang="en-US" dirty="0" err="1"/>
              <a:t>pasayishi</a:t>
            </a:r>
            <a:r>
              <a:rPr lang="en-US" dirty="0"/>
              <a:t> </a:t>
            </a:r>
            <a:r>
              <a:rPr lang="en-US" dirty="0" err="1"/>
              <a:t>kuzatiladi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ionlarning</a:t>
            </a:r>
            <a:r>
              <a:rPr lang="en-US" dirty="0"/>
              <a:t> </a:t>
            </a:r>
            <a:r>
              <a:rPr lang="en-US" dirty="0" err="1"/>
              <a:t>harakatlanish</a:t>
            </a:r>
            <a:r>
              <a:rPr lang="en-US" dirty="0"/>
              <a:t> </a:t>
            </a:r>
            <a:r>
              <a:rPr lang="en-US" dirty="0" err="1"/>
              <a:t>darajasini</a:t>
            </a:r>
            <a:r>
              <a:rPr lang="en-US" dirty="0"/>
              <a:t> </a:t>
            </a:r>
            <a:r>
              <a:rPr lang="en-US" dirty="0" err="1"/>
              <a:t>oshiradi</a:t>
            </a:r>
            <a:r>
              <a:rPr lang="en-US" dirty="0"/>
              <a:t>.</a:t>
            </a:r>
            <a:endParaRPr lang="ru-RU" dirty="0"/>
          </a:p>
          <a:p>
            <a:pPr lvl="0" fontAlgn="base"/>
            <a:r>
              <a:rPr lang="en-US" i="1" dirty="0" err="1"/>
              <a:t>Qattiq</a:t>
            </a:r>
            <a:r>
              <a:rPr lang="en-US" i="1" dirty="0"/>
              <a:t> </a:t>
            </a:r>
            <a:r>
              <a:rPr lang="en-US" i="1" dirty="0" err="1"/>
              <a:t>dielektriklar</a:t>
            </a:r>
            <a:r>
              <a:rPr lang="en-US" i="1" dirty="0"/>
              <a:t>.</a:t>
            </a:r>
            <a:r>
              <a:rPr lang="en-US" dirty="0"/>
              <a:t> 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o'tkazuvchanligi</a:t>
            </a:r>
            <a:r>
              <a:rPr lang="en-US" dirty="0"/>
              <a:t> </a:t>
            </a:r>
            <a:r>
              <a:rPr lang="en-US" dirty="0" err="1"/>
              <a:t>dielektrik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nopokliklarning</a:t>
            </a:r>
            <a:r>
              <a:rPr lang="en-US" dirty="0"/>
              <a:t> </a:t>
            </a:r>
            <a:r>
              <a:rPr lang="en-US" dirty="0" err="1"/>
              <a:t>zaryadlangan</a:t>
            </a:r>
            <a:r>
              <a:rPr lang="en-US" dirty="0"/>
              <a:t> </a:t>
            </a:r>
            <a:r>
              <a:rPr lang="en-US" dirty="0" err="1"/>
              <a:t>zarralari</a:t>
            </a:r>
            <a:r>
              <a:rPr lang="en-US" dirty="0"/>
              <a:t> </a:t>
            </a:r>
            <a:r>
              <a:rPr lang="en-US" dirty="0" err="1"/>
              <a:t>harakati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bog'liq</a:t>
            </a:r>
            <a:r>
              <a:rPr lang="en-US" dirty="0"/>
              <a:t>.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tokining</a:t>
            </a:r>
            <a:r>
              <a:rPr lang="en-US" dirty="0"/>
              <a:t> </a:t>
            </a:r>
            <a:r>
              <a:rPr lang="en-US" dirty="0" err="1"/>
              <a:t>mustahkam</a:t>
            </a:r>
            <a:r>
              <a:rPr lang="en-US" dirty="0"/>
              <a:t> </a:t>
            </a:r>
            <a:r>
              <a:rPr lang="en-US" dirty="0" err="1"/>
              <a:t>sohalarida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o'tkazuvchanligi</a:t>
            </a:r>
            <a:r>
              <a:rPr lang="en-US" dirty="0"/>
              <a:t> </a:t>
            </a:r>
            <a:r>
              <a:rPr lang="en-US" dirty="0" err="1"/>
              <a:t>aniqlandi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1923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Qattiq dielektriklar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8424936" cy="60486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9664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600" b="1" cap="all" dirty="0"/>
              <a:t>ASOSIY </a:t>
            </a:r>
            <a:r>
              <a:rPr lang="en-US" sz="3600" b="1" cap="all" dirty="0" smtClean="0"/>
              <a:t>DIELEKTRIKLAR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 fontAlgn="base">
              <a:buNone/>
            </a:pP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turlari</a:t>
            </a:r>
            <a:r>
              <a:rPr lang="en-US" dirty="0"/>
              <a:t> </a:t>
            </a:r>
            <a:r>
              <a:rPr lang="en-US" dirty="0" err="1"/>
              <a:t>quyidagilarni</a:t>
            </a:r>
            <a:r>
              <a:rPr lang="en-US" dirty="0"/>
              <a:t> </a:t>
            </a:r>
            <a:r>
              <a:rPr lang="en-US" dirty="0" err="1"/>
              <a:t>o'z</a:t>
            </a:r>
            <a:r>
              <a:rPr lang="en-US" dirty="0"/>
              <a:t> </a:t>
            </a:r>
            <a:r>
              <a:rPr lang="en-US" dirty="0" err="1"/>
              <a:t>ichiga</a:t>
            </a:r>
            <a:r>
              <a:rPr lang="en-US" dirty="0"/>
              <a:t> </a:t>
            </a:r>
            <a:r>
              <a:rPr lang="en-US" dirty="0" err="1"/>
              <a:t>oladi</a:t>
            </a:r>
            <a:r>
              <a:rPr lang="en-US" dirty="0"/>
              <a:t>:</a:t>
            </a:r>
            <a:endParaRPr lang="ru-RU" dirty="0"/>
          </a:p>
          <a:p>
            <a:pPr lvl="0" fontAlgn="base"/>
            <a:r>
              <a:rPr lang="en-US" dirty="0"/>
              <a:t>Shisha.</a:t>
            </a:r>
            <a:endParaRPr lang="ru-RU" dirty="0"/>
          </a:p>
          <a:p>
            <a:pPr lvl="0" fontAlgn="base"/>
            <a:r>
              <a:rPr lang="en-US" dirty="0" err="1"/>
              <a:t>Kauchuk</a:t>
            </a:r>
            <a:r>
              <a:rPr lang="en-US" dirty="0"/>
              <a:t>.</a:t>
            </a:r>
            <a:endParaRPr lang="ru-RU" dirty="0"/>
          </a:p>
          <a:p>
            <a:pPr lvl="0" fontAlgn="base"/>
            <a:r>
              <a:rPr lang="en-US" dirty="0" err="1"/>
              <a:t>Yog</a:t>
            </a:r>
            <a:r>
              <a:rPr lang="en-US" dirty="0"/>
              <a:t> '.</a:t>
            </a:r>
            <a:endParaRPr lang="ru-RU" dirty="0"/>
          </a:p>
          <a:p>
            <a:pPr lvl="0" fontAlgn="base"/>
            <a:r>
              <a:rPr lang="en-US" dirty="0" err="1"/>
              <a:t>Asfalt</a:t>
            </a:r>
            <a:r>
              <a:rPr lang="en-US" dirty="0"/>
              <a:t>.</a:t>
            </a:r>
            <a:endParaRPr lang="ru-RU" dirty="0"/>
          </a:p>
          <a:p>
            <a:pPr lvl="0" fontAlgn="base"/>
            <a:r>
              <a:rPr lang="en-US" dirty="0" err="1"/>
              <a:t>Chinni</a:t>
            </a:r>
            <a:r>
              <a:rPr lang="en-US" dirty="0"/>
              <a:t>.</a:t>
            </a:r>
            <a:endParaRPr lang="ru-RU" dirty="0"/>
          </a:p>
          <a:p>
            <a:pPr lvl="0" fontAlgn="base"/>
            <a:r>
              <a:rPr lang="en-US" dirty="0" err="1"/>
              <a:t>Kvarts</a:t>
            </a:r>
            <a:r>
              <a:rPr lang="en-US" dirty="0"/>
              <a:t>.</a:t>
            </a:r>
            <a:endParaRPr lang="ru-RU" dirty="0"/>
          </a:p>
          <a:p>
            <a:pPr lvl="0" fontAlgn="base"/>
            <a:r>
              <a:rPr lang="en-US" dirty="0" err="1"/>
              <a:t>Havo</a:t>
            </a:r>
            <a:r>
              <a:rPr lang="en-US" dirty="0"/>
              <a:t>.</a:t>
            </a:r>
            <a:endParaRPr lang="ru-RU" dirty="0"/>
          </a:p>
          <a:p>
            <a:pPr lvl="0" fontAlgn="base"/>
            <a:r>
              <a:rPr lang="en-US" dirty="0"/>
              <a:t>Olmos.</a:t>
            </a:r>
            <a:endParaRPr lang="ru-RU" dirty="0"/>
          </a:p>
          <a:p>
            <a:pPr lvl="0" fontAlgn="base"/>
            <a:r>
              <a:rPr lang="en-US" dirty="0" err="1"/>
              <a:t>Toza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.</a:t>
            </a:r>
            <a:endParaRPr lang="ru-RU" dirty="0"/>
          </a:p>
          <a:p>
            <a:pPr lvl="0" fontAlgn="base"/>
            <a:r>
              <a:rPr lang="en-US" dirty="0" err="1"/>
              <a:t>Plastik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4757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fontAlgn="base" latinLnBrk="1"/>
            <a:r>
              <a:rPr lang="en-US" sz="3200" b="1" cap="all" dirty="0"/>
              <a:t>DIELEKTRIK SUYUQLIK NIMA?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dirty="0" err="1"/>
              <a:t>polarizatsiya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toki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bog'liq</a:t>
            </a:r>
            <a:r>
              <a:rPr lang="en-US" dirty="0"/>
              <a:t>. </a:t>
            </a:r>
            <a:r>
              <a:rPr lang="en-US" dirty="0" err="1"/>
              <a:t>Supero'tkazuvchi</a:t>
            </a:r>
            <a:r>
              <a:rPr lang="en-US" dirty="0"/>
              <a:t> </a:t>
            </a:r>
            <a:r>
              <a:rPr lang="en-US" dirty="0" err="1"/>
              <a:t>Supero'tkazuvchilar</a:t>
            </a:r>
            <a:r>
              <a:rPr lang="en-US" dirty="0"/>
              <a:t> </a:t>
            </a:r>
            <a:r>
              <a:rPr lang="en-US" dirty="0" err="1"/>
              <a:t>materiallarni</a:t>
            </a:r>
            <a:r>
              <a:rPr lang="en-US" dirty="0"/>
              <a:t> </a:t>
            </a:r>
            <a:r>
              <a:rPr lang="en-US" dirty="0" err="1"/>
              <a:t>quyish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to'kish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. </a:t>
            </a:r>
            <a:r>
              <a:rPr lang="en-US" dirty="0" err="1"/>
              <a:t>Suyuq</a:t>
            </a:r>
            <a:r>
              <a:rPr lang="en-US" dirty="0"/>
              <a:t> </a:t>
            </a:r>
            <a:r>
              <a:rPr lang="en-US" dirty="0" err="1"/>
              <a:t>dielektrlarning</a:t>
            </a:r>
            <a:r>
              <a:rPr lang="en-US" dirty="0"/>
              <a:t> </a:t>
            </a:r>
            <a:r>
              <a:rPr lang="en-US" dirty="0" err="1"/>
              <a:t>uchta</a:t>
            </a:r>
            <a:r>
              <a:rPr lang="en-US" dirty="0"/>
              <a:t> </a:t>
            </a:r>
            <a:r>
              <a:rPr lang="en-US" dirty="0" err="1"/>
              <a:t>klassi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:</a:t>
            </a:r>
            <a:endParaRPr lang="ru-RU" dirty="0"/>
          </a:p>
          <a:p>
            <a:pPr fontAlgn="base"/>
            <a:r>
              <a:rPr lang="en-US" dirty="0" err="1"/>
              <a:t>Yog</a:t>
            </a:r>
            <a:r>
              <a:rPr lang="en-US" dirty="0"/>
              <a:t> '</a:t>
            </a:r>
            <a:r>
              <a:rPr lang="en-US" dirty="0" err="1"/>
              <a:t>yog'lari</a:t>
            </a:r>
            <a:r>
              <a:rPr lang="en-US" dirty="0"/>
              <a:t> </a:t>
            </a:r>
            <a:r>
              <a:rPr lang="en-US" dirty="0" err="1"/>
              <a:t>zaif</a:t>
            </a:r>
            <a:r>
              <a:rPr lang="en-US" dirty="0"/>
              <a:t> </a:t>
            </a:r>
            <a:r>
              <a:rPr lang="en-US" dirty="0" err="1"/>
              <a:t>yopishqoq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ko'pincha</a:t>
            </a:r>
            <a:r>
              <a:rPr lang="en-US" dirty="0"/>
              <a:t> </a:t>
            </a:r>
            <a:r>
              <a:rPr lang="en-US" dirty="0" err="1"/>
              <a:t>qutbsiz</a:t>
            </a:r>
            <a:r>
              <a:rPr lang="en-US" dirty="0"/>
              <a:t>.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ko'pincha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voltli</a:t>
            </a:r>
            <a:r>
              <a:rPr lang="en-US" dirty="0"/>
              <a:t> </a:t>
            </a:r>
            <a:r>
              <a:rPr lang="en-US" dirty="0" err="1"/>
              <a:t>qurilmalarda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: </a:t>
            </a:r>
            <a:r>
              <a:rPr lang="en-US" dirty="0" err="1"/>
              <a:t>transformator</a:t>
            </a:r>
            <a:r>
              <a:rPr lang="en-US" dirty="0"/>
              <a:t> </a:t>
            </a:r>
            <a:r>
              <a:rPr lang="en-US" dirty="0" err="1"/>
              <a:t>yog'i</a:t>
            </a:r>
            <a:r>
              <a:rPr lang="en-US" dirty="0"/>
              <a:t>,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voltli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. </a:t>
            </a:r>
            <a:r>
              <a:rPr lang="ru-RU" u="sng" dirty="0" err="1">
                <a:hlinkClick r:id="rId2"/>
              </a:rPr>
              <a:t>Transformator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yog'i</a:t>
            </a:r>
            <a:r>
              <a:rPr lang="ru-RU" dirty="0"/>
              <a:t> </a:t>
            </a:r>
            <a:r>
              <a:rPr lang="ru-RU" dirty="0" err="1"/>
              <a:t>nonpolar</a:t>
            </a:r>
            <a:r>
              <a:rPr lang="ru-RU" dirty="0"/>
              <a:t> </a:t>
            </a:r>
            <a:r>
              <a:rPr lang="ru-RU" dirty="0" err="1"/>
              <a:t>dielektrik</a:t>
            </a:r>
            <a:r>
              <a:rPr lang="ru-RU" dirty="0"/>
              <a:t> </a:t>
            </a:r>
            <a:r>
              <a:rPr lang="ru-RU" dirty="0" err="1"/>
              <a:t>hisoblanadi</a:t>
            </a:r>
            <a:r>
              <a:rPr lang="ru-RU" dirty="0"/>
              <a:t>. </a:t>
            </a:r>
            <a:r>
              <a:rPr lang="ru-RU" dirty="0" err="1"/>
              <a:t>Bolal</a:t>
            </a:r>
            <a:r>
              <a:rPr lang="ru-RU" dirty="0"/>
              <a:t> </a:t>
            </a:r>
            <a:r>
              <a:rPr lang="ru-RU" dirty="0" err="1"/>
              <a:t>yog</a:t>
            </a:r>
            <a:r>
              <a:rPr lang="ru-RU" dirty="0"/>
              <a:t> '</a:t>
            </a:r>
            <a:r>
              <a:rPr lang="ru-RU" dirty="0" err="1"/>
              <a:t>liniyasi</a:t>
            </a:r>
            <a:r>
              <a:rPr lang="ru-RU" dirty="0"/>
              <a:t> 40 </a:t>
            </a:r>
            <a:r>
              <a:rPr lang="ru-RU" dirty="0" err="1"/>
              <a:t>kV</a:t>
            </a:r>
            <a:r>
              <a:rPr lang="ru-RU" dirty="0"/>
              <a:t> </a:t>
            </a:r>
            <a:r>
              <a:rPr lang="ru-RU" dirty="0" err="1"/>
              <a:t>kuchlanishli</a:t>
            </a:r>
            <a:r>
              <a:rPr lang="ru-RU" dirty="0"/>
              <a:t> </a:t>
            </a:r>
            <a:r>
              <a:rPr lang="ru-RU" dirty="0" err="1"/>
              <a:t>izolyatsiyalash</a:t>
            </a:r>
            <a:r>
              <a:rPr lang="ru-RU" dirty="0"/>
              <a:t>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qog'oz</a:t>
            </a:r>
            <a:r>
              <a:rPr lang="ru-RU" dirty="0"/>
              <a:t> </a:t>
            </a:r>
            <a:r>
              <a:rPr lang="ru-RU" dirty="0" err="1"/>
              <a:t>simlarini</a:t>
            </a:r>
            <a:r>
              <a:rPr lang="ru-RU" dirty="0"/>
              <a:t>, </a:t>
            </a:r>
            <a:r>
              <a:rPr lang="ru-RU" dirty="0" err="1"/>
              <a:t>shuningdek</a:t>
            </a:r>
            <a:r>
              <a:rPr lang="ru-RU" dirty="0"/>
              <a:t>, 120 </a:t>
            </a:r>
            <a:r>
              <a:rPr lang="ru-RU" dirty="0" err="1"/>
              <a:t>kV</a:t>
            </a:r>
            <a:r>
              <a:rPr lang="ru-RU" dirty="0"/>
              <a:t> </a:t>
            </a:r>
            <a:r>
              <a:rPr lang="ru-RU" dirty="0" err="1"/>
              <a:t>dan</a:t>
            </a:r>
            <a:r>
              <a:rPr lang="ru-RU" dirty="0"/>
              <a:t> </a:t>
            </a:r>
            <a:r>
              <a:rPr lang="ru-RU" dirty="0" err="1"/>
              <a:t>ortiq</a:t>
            </a:r>
            <a:r>
              <a:rPr lang="ru-RU" dirty="0"/>
              <a:t> </a:t>
            </a:r>
            <a:r>
              <a:rPr lang="ru-RU" dirty="0" err="1"/>
              <a:t>oqimga</a:t>
            </a:r>
            <a:r>
              <a:rPr lang="ru-RU" dirty="0"/>
              <a:t> </a:t>
            </a:r>
            <a:r>
              <a:rPr lang="ru-RU" dirty="0" err="1"/>
              <a:t>ega</a:t>
            </a:r>
            <a:r>
              <a:rPr lang="ru-RU" dirty="0"/>
              <a:t> </a:t>
            </a:r>
            <a:r>
              <a:rPr lang="ru-RU" dirty="0" err="1"/>
              <a:t>metallarga</a:t>
            </a:r>
            <a:r>
              <a:rPr lang="ru-RU" dirty="0"/>
              <a:t> </a:t>
            </a:r>
            <a:r>
              <a:rPr lang="ru-RU" dirty="0" err="1"/>
              <a:t>asoslangan</a:t>
            </a:r>
            <a:r>
              <a:rPr lang="ru-RU" dirty="0"/>
              <a:t> </a:t>
            </a:r>
            <a:r>
              <a:rPr lang="ru-RU" dirty="0" err="1"/>
              <a:t>qoplamalarni</a:t>
            </a:r>
            <a:r>
              <a:rPr lang="ru-RU" dirty="0"/>
              <a:t> </a:t>
            </a:r>
            <a:r>
              <a:rPr lang="ru-RU" dirty="0" err="1"/>
              <a:t>ishlab</a:t>
            </a:r>
            <a:r>
              <a:rPr lang="ru-RU" dirty="0"/>
              <a:t> </a:t>
            </a:r>
            <a:r>
              <a:rPr lang="ru-RU" dirty="0" err="1"/>
              <a:t>chiqarishda</a:t>
            </a:r>
            <a:r>
              <a:rPr lang="ru-RU" dirty="0"/>
              <a:t> </a:t>
            </a:r>
            <a:r>
              <a:rPr lang="ru-RU" dirty="0" err="1"/>
              <a:t>qo'llanildi</a:t>
            </a:r>
            <a:r>
              <a:rPr lang="ru-RU" dirty="0"/>
              <a:t>. </a:t>
            </a:r>
            <a:r>
              <a:rPr lang="ru-RU" dirty="0" err="1"/>
              <a:t>Transformer</a:t>
            </a:r>
            <a:r>
              <a:rPr lang="ru-RU" dirty="0"/>
              <a:t> </a:t>
            </a:r>
            <a:r>
              <a:rPr lang="ru-RU" dirty="0" err="1"/>
              <a:t>yog'i</a:t>
            </a:r>
            <a:r>
              <a:rPr lang="ru-RU" dirty="0"/>
              <a:t> </a:t>
            </a:r>
            <a:r>
              <a:rPr lang="ru-RU" dirty="0" err="1"/>
              <a:t>kondanser</a:t>
            </a:r>
            <a:r>
              <a:rPr lang="ru-RU" dirty="0"/>
              <a:t> </a:t>
            </a:r>
            <a:r>
              <a:rPr lang="ru-RU" dirty="0" err="1"/>
              <a:t>yog'idan</a:t>
            </a:r>
            <a:r>
              <a:rPr lang="ru-RU" dirty="0"/>
              <a:t> </a:t>
            </a:r>
            <a:r>
              <a:rPr lang="ru-RU" dirty="0" err="1"/>
              <a:t>toza</a:t>
            </a:r>
            <a:r>
              <a:rPr lang="ru-RU" dirty="0"/>
              <a:t> </a:t>
            </a:r>
            <a:r>
              <a:rPr lang="ru-RU" dirty="0" err="1"/>
              <a:t>tuzilishga</a:t>
            </a:r>
            <a:r>
              <a:rPr lang="ru-RU" dirty="0"/>
              <a:t> </a:t>
            </a:r>
            <a:r>
              <a:rPr lang="ru-RU" dirty="0" err="1"/>
              <a:t>ega</a:t>
            </a:r>
            <a:r>
              <a:rPr lang="ru-RU" dirty="0"/>
              <a:t>. </a:t>
            </a:r>
            <a:r>
              <a:rPr lang="ru-RU" dirty="0" err="1"/>
              <a:t>Ushbu</a:t>
            </a:r>
            <a:r>
              <a:rPr lang="ru-RU" dirty="0"/>
              <a:t> </a:t>
            </a:r>
            <a:r>
              <a:rPr lang="ru-RU" dirty="0" err="1"/>
              <a:t>turdagi</a:t>
            </a:r>
            <a:r>
              <a:rPr lang="ru-RU" dirty="0"/>
              <a:t> </a:t>
            </a:r>
            <a:r>
              <a:rPr lang="ru-RU" dirty="0" err="1"/>
              <a:t>dielektrik</a:t>
            </a:r>
            <a:r>
              <a:rPr lang="ru-RU" dirty="0"/>
              <a:t> </a:t>
            </a:r>
            <a:r>
              <a:rPr lang="ru-RU" dirty="0" err="1"/>
              <a:t>analog</a:t>
            </a:r>
            <a:r>
              <a:rPr lang="ru-RU" dirty="0"/>
              <a:t> </a:t>
            </a:r>
            <a:r>
              <a:rPr lang="ru-RU" dirty="0" err="1"/>
              <a:t>ishlab</a:t>
            </a:r>
            <a:r>
              <a:rPr lang="ru-RU" dirty="0"/>
              <a:t> </a:t>
            </a:r>
            <a:r>
              <a:rPr lang="ru-RU" dirty="0" err="1"/>
              <a:t>chiqarilgan</a:t>
            </a:r>
            <a:r>
              <a:rPr lang="ru-RU" dirty="0"/>
              <a:t> </a:t>
            </a:r>
            <a:r>
              <a:rPr lang="ru-RU" dirty="0" err="1"/>
              <a:t>mahsulotlarga</a:t>
            </a:r>
            <a:r>
              <a:rPr lang="ru-RU" dirty="0"/>
              <a:t> </a:t>
            </a:r>
            <a:r>
              <a:rPr lang="ru-RU" dirty="0" err="1"/>
              <a:t>nisbatan</a:t>
            </a:r>
            <a:r>
              <a:rPr lang="ru-RU" dirty="0"/>
              <a:t> </a:t>
            </a:r>
            <a:r>
              <a:rPr lang="ru-RU" dirty="0" err="1"/>
              <a:t>yuqori</a:t>
            </a:r>
            <a:r>
              <a:rPr lang="ru-RU" dirty="0"/>
              <a:t> </a:t>
            </a:r>
            <a:r>
              <a:rPr lang="ru-RU" dirty="0" err="1"/>
              <a:t>narxga</a:t>
            </a:r>
            <a:r>
              <a:rPr lang="ru-RU" dirty="0"/>
              <a:t> </a:t>
            </a:r>
            <a:r>
              <a:rPr lang="ru-RU" dirty="0" err="1"/>
              <a:t>qaramasdan</a:t>
            </a:r>
            <a:r>
              <a:rPr lang="ru-RU" dirty="0"/>
              <a:t>, </a:t>
            </a:r>
            <a:r>
              <a:rPr lang="ru-RU" dirty="0" err="1"/>
              <a:t>ishlab</a:t>
            </a:r>
            <a:r>
              <a:rPr lang="ru-RU" dirty="0"/>
              <a:t> </a:t>
            </a:r>
            <a:r>
              <a:rPr lang="ru-RU" dirty="0" err="1"/>
              <a:t>chiqarishda</a:t>
            </a:r>
            <a:r>
              <a:rPr lang="ru-RU" dirty="0"/>
              <a:t> </a:t>
            </a:r>
            <a:r>
              <a:rPr lang="ru-RU" dirty="0" err="1"/>
              <a:t>keng</a:t>
            </a:r>
            <a:r>
              <a:rPr lang="ru-RU" dirty="0"/>
              <a:t> </a:t>
            </a:r>
            <a:r>
              <a:rPr lang="ru-RU" dirty="0" err="1"/>
              <a:t>tarqalgan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75396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446</Words>
  <Application>Microsoft Office PowerPoint</Application>
  <PresentationFormat>Экран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Dielektrik - Bu Nima Dielektrlarning Xususiyatlari</vt:lpstr>
      <vt:lpstr>Презентация PowerPoint</vt:lpstr>
      <vt:lpstr>Презентация PowerPoint</vt:lpstr>
      <vt:lpstr>OQIM TURLARI</vt:lpstr>
      <vt:lpstr>Dielektrlarning umumiy holati bo'yicha elektr o'tkazuvchanligi:</vt:lpstr>
      <vt:lpstr>Презентация PowerPoint</vt:lpstr>
      <vt:lpstr>Презентация PowerPoint</vt:lpstr>
      <vt:lpstr>ASOSIY DIELEKTRIKLAR</vt:lpstr>
      <vt:lpstr>DIELEKTRIK SUYUQLIK NIMA?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Dielektrik - Bu Nima Dielektrlarning Xususiyatlari</dc:title>
  <dc:creator>Elektrik</dc:creator>
  <cp:lastModifiedBy>Elektrik</cp:lastModifiedBy>
  <cp:revision>1</cp:revision>
  <dcterms:created xsi:type="dcterms:W3CDTF">2023-07-23T06:47:38Z</dcterms:created>
  <dcterms:modified xsi:type="dcterms:W3CDTF">2023-07-23T06:58:08Z</dcterms:modified>
</cp:coreProperties>
</file>