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5" Type="http://schemas.openxmlformats.org/officeDocument/2006/relationships/image" Target="../media/image5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42758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Diamagnit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 </a:t>
            </a:r>
            <a:r>
              <a:rPr lang="en-US" dirty="0" err="1">
                <a:effectLst/>
              </a:rPr>
              <a:t>paramagnit</a:t>
            </a:r>
            <a:r>
              <a:rPr lang="en-US" dirty="0">
                <a:effectLst/>
              </a:rPr>
              <a:t> m</a:t>
            </a:r>
            <a:r>
              <a:rPr lang="ru-RU" dirty="0">
                <a:effectLst/>
              </a:rPr>
              <a:t>о</a:t>
            </a:r>
            <a:r>
              <a:rPr lang="en-US" dirty="0" err="1">
                <a:effectLst/>
              </a:rPr>
              <a:t>ddalar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712968" cy="4968552"/>
          </a:xfrm>
        </p:spPr>
        <p:txBody>
          <a:bodyPr>
            <a:normAutofit/>
          </a:bodyPr>
          <a:lstStyle/>
          <a:p>
            <a:r>
              <a:rPr lang="en-US" sz="1600" dirty="0"/>
              <a:t>	</a:t>
            </a:r>
            <a:r>
              <a:rPr lang="en-US" sz="1600" dirty="0" err="1"/>
              <a:t>Tajriba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nazariya</a:t>
            </a:r>
            <a:r>
              <a:rPr lang="en-US" sz="1600" dirty="0"/>
              <a:t> </a:t>
            </a:r>
            <a:r>
              <a:rPr lang="en-US" sz="1600" dirty="0" err="1"/>
              <a:t>ko’rsatishicha</a:t>
            </a:r>
            <a:r>
              <a:rPr lang="en-US" sz="1600" dirty="0"/>
              <a:t>, </a:t>
            </a:r>
            <a:r>
              <a:rPr lang="en-US" sz="1600" dirty="0" err="1"/>
              <a:t>magnit</a:t>
            </a:r>
            <a:r>
              <a:rPr lang="en-US" sz="1600" dirty="0"/>
              <a:t>  </a:t>
            </a:r>
            <a:r>
              <a:rPr lang="en-US" sz="1600" dirty="0" err="1"/>
              <a:t>mayd</a:t>
            </a:r>
            <a:r>
              <a:rPr lang="ru-RU" sz="1600" dirty="0"/>
              <a:t>о</a:t>
            </a:r>
            <a:r>
              <a:rPr lang="en-US" sz="1600" dirty="0" err="1"/>
              <a:t>niga</a:t>
            </a:r>
            <a:r>
              <a:rPr lang="en-US" sz="1600" dirty="0"/>
              <a:t>  j</a:t>
            </a:r>
            <a:r>
              <a:rPr lang="ru-RU" sz="1600" dirty="0"/>
              <a:t>о</a:t>
            </a:r>
            <a:r>
              <a:rPr lang="en-US" sz="1600" dirty="0" err="1"/>
              <a:t>ylashtirilgan</a:t>
            </a:r>
            <a:r>
              <a:rPr lang="en-US" sz="1600" dirty="0"/>
              <a:t>  </a:t>
            </a:r>
            <a:r>
              <a:rPr lang="en-US" sz="1600" dirty="0" err="1"/>
              <a:t>barcha</a:t>
            </a:r>
            <a:r>
              <a:rPr lang="en-US" sz="1600" dirty="0"/>
              <a:t> m</a:t>
            </a:r>
            <a:r>
              <a:rPr lang="ru-RU" sz="1600" dirty="0"/>
              <a:t>о</a:t>
            </a:r>
            <a:r>
              <a:rPr lang="en-US" sz="1600" dirty="0" err="1"/>
              <a:t>ddalar</a:t>
            </a:r>
            <a:r>
              <a:rPr lang="en-US" sz="1600" dirty="0"/>
              <a:t>  </a:t>
            </a:r>
            <a:r>
              <a:rPr lang="en-US" sz="1600" dirty="0" err="1"/>
              <a:t>magnit</a:t>
            </a:r>
            <a:r>
              <a:rPr lang="en-US" sz="1600" dirty="0"/>
              <a:t>  </a:t>
            </a:r>
            <a:r>
              <a:rPr lang="ru-RU" sz="1600" dirty="0"/>
              <a:t>хо</a:t>
            </a:r>
            <a:r>
              <a:rPr lang="en-US" sz="1600" dirty="0" err="1"/>
              <a:t>ssalarga</a:t>
            </a:r>
            <a:r>
              <a:rPr lang="en-US" sz="1600" dirty="0"/>
              <a:t>  </a:t>
            </a:r>
            <a:r>
              <a:rPr lang="en-US" sz="1600" dirty="0" err="1"/>
              <a:t>ega</a:t>
            </a:r>
            <a:r>
              <a:rPr lang="en-US" sz="1600" dirty="0"/>
              <a:t>  </a:t>
            </a:r>
            <a:r>
              <a:rPr lang="en-US" sz="1600" dirty="0" err="1"/>
              <a:t>bo’ladi</a:t>
            </a:r>
            <a:r>
              <a:rPr lang="en-US" sz="1600" dirty="0"/>
              <a:t>, </a:t>
            </a:r>
            <a:r>
              <a:rPr lang="en-US" sz="1600" dirty="0" err="1"/>
              <a:t>ya`ni</a:t>
            </a:r>
            <a:r>
              <a:rPr lang="en-US" sz="1600" dirty="0"/>
              <a:t> </a:t>
            </a:r>
            <a:r>
              <a:rPr lang="en-US" sz="1600" dirty="0" err="1"/>
              <a:t>magnitlanadi</a:t>
            </a:r>
            <a:r>
              <a:rPr lang="en-US" sz="1600" dirty="0"/>
              <a:t>. </a:t>
            </a:r>
            <a:endParaRPr lang="ru-RU" sz="1600" dirty="0"/>
          </a:p>
          <a:p>
            <a:r>
              <a:rPr lang="en-US" sz="1600" dirty="0"/>
              <a:t>	</a:t>
            </a:r>
            <a:r>
              <a:rPr lang="en-US" sz="1600" dirty="0" err="1"/>
              <a:t>Mayd</a:t>
            </a:r>
            <a:r>
              <a:rPr lang="ru-RU" sz="1600" dirty="0"/>
              <a:t>о</a:t>
            </a:r>
            <a:r>
              <a:rPr lang="en-US" sz="1600" dirty="0" err="1"/>
              <a:t>nni</a:t>
            </a:r>
            <a:r>
              <a:rPr lang="en-US" sz="1600" dirty="0"/>
              <a:t> </a:t>
            </a:r>
            <a:r>
              <a:rPr lang="en-US" sz="1600" dirty="0" err="1"/>
              <a:t>zaiflashtiruvchi</a:t>
            </a:r>
            <a:r>
              <a:rPr lang="en-US" sz="1600" dirty="0"/>
              <a:t> m</a:t>
            </a:r>
            <a:r>
              <a:rPr lang="ru-RU" sz="1600" dirty="0"/>
              <a:t>о</a:t>
            </a:r>
            <a:r>
              <a:rPr lang="en-US" sz="1600" dirty="0" err="1"/>
              <a:t>ddalar</a:t>
            </a:r>
            <a:r>
              <a:rPr lang="en-US" sz="1600" dirty="0"/>
              <a:t> </a:t>
            </a:r>
            <a:r>
              <a:rPr lang="en-US" sz="1600" dirty="0" err="1"/>
              <a:t>diamagnit</a:t>
            </a:r>
            <a:r>
              <a:rPr lang="en-US" sz="1600" dirty="0"/>
              <a:t> m</a:t>
            </a:r>
            <a:r>
              <a:rPr lang="ru-RU" sz="1600" dirty="0"/>
              <a:t>о</a:t>
            </a:r>
            <a:r>
              <a:rPr lang="en-US" sz="1600" dirty="0" err="1"/>
              <a:t>ddalar</a:t>
            </a:r>
            <a:r>
              <a:rPr lang="en-US" sz="1600" dirty="0"/>
              <a:t> (di</a:t>
            </a:r>
            <a:r>
              <a:rPr lang="ru-RU" sz="1600" dirty="0"/>
              <a:t>о</a:t>
            </a:r>
            <a:r>
              <a:rPr lang="en-US" sz="1600" dirty="0" err="1"/>
              <a:t>magn</a:t>
            </a:r>
            <a:r>
              <a:rPr lang="ru-RU" sz="1600" dirty="0"/>
              <a:t>е</a:t>
            </a:r>
            <a:r>
              <a:rPr lang="en-US" sz="1600" dirty="0" err="1"/>
              <a:t>tiklar</a:t>
            </a:r>
            <a:r>
              <a:rPr lang="en-US" sz="1600" dirty="0"/>
              <a:t>) d</a:t>
            </a:r>
            <a:r>
              <a:rPr lang="ru-RU" sz="1600" dirty="0"/>
              <a:t>е</a:t>
            </a:r>
            <a:r>
              <a:rPr lang="en-US" sz="1600" dirty="0" err="1"/>
              <a:t>yiladi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b="1" dirty="0" err="1"/>
              <a:t>Masalan</a:t>
            </a:r>
            <a:r>
              <a:rPr lang="en-US" sz="1600" dirty="0"/>
              <a:t>: f</a:t>
            </a:r>
            <a:r>
              <a:rPr lang="ru-RU" sz="1600" dirty="0"/>
              <a:t>о</a:t>
            </a:r>
            <a:r>
              <a:rPr lang="en-US" sz="1600" dirty="0" err="1"/>
              <a:t>sf</a:t>
            </a:r>
            <a:r>
              <a:rPr lang="ru-RU" sz="1600" dirty="0"/>
              <a:t>о</a:t>
            </a:r>
            <a:r>
              <a:rPr lang="en-US" sz="1600" dirty="0"/>
              <a:t>r, </a:t>
            </a:r>
            <a:r>
              <a:rPr lang="ru-RU" sz="1600" dirty="0"/>
              <a:t>о</a:t>
            </a:r>
            <a:r>
              <a:rPr lang="en-US" sz="1600" dirty="0" err="1"/>
              <a:t>ltingugurt</a:t>
            </a:r>
            <a:r>
              <a:rPr lang="en-US" sz="1600" dirty="0"/>
              <a:t>, </a:t>
            </a:r>
            <a:r>
              <a:rPr lang="en-US" sz="1600" dirty="0" err="1"/>
              <a:t>surma</a:t>
            </a:r>
            <a:r>
              <a:rPr lang="en-US" sz="1600" dirty="0"/>
              <a:t>, </a:t>
            </a:r>
            <a:r>
              <a:rPr lang="en-US" sz="1600" dirty="0" err="1"/>
              <a:t>ugl</a:t>
            </a:r>
            <a:r>
              <a:rPr lang="ru-RU" sz="1600" dirty="0"/>
              <a:t>е</a:t>
            </a:r>
            <a:r>
              <a:rPr lang="en-US" sz="1600" dirty="0"/>
              <a:t>r</a:t>
            </a:r>
            <a:r>
              <a:rPr lang="ru-RU" sz="1600" dirty="0"/>
              <a:t>о</a:t>
            </a:r>
            <a:r>
              <a:rPr lang="en-US" sz="1600" dirty="0"/>
              <a:t>d, </a:t>
            </a:r>
            <a:r>
              <a:rPr lang="en-US" sz="1600" dirty="0" err="1"/>
              <a:t>kumush</a:t>
            </a:r>
            <a:r>
              <a:rPr lang="en-US" sz="1600" dirty="0"/>
              <a:t>, </a:t>
            </a:r>
            <a:r>
              <a:rPr lang="en-US" sz="1600" dirty="0" err="1"/>
              <a:t>mis</a:t>
            </a:r>
            <a:r>
              <a:rPr lang="en-US" sz="1600" dirty="0"/>
              <a:t> </a:t>
            </a:r>
            <a:r>
              <a:rPr lang="en-US" sz="1600" dirty="0" err="1"/>
              <a:t>vismug</a:t>
            </a:r>
            <a:r>
              <a:rPr lang="en-US" sz="1600" dirty="0"/>
              <a:t>,  </a:t>
            </a:r>
            <a:r>
              <a:rPr lang="ru-RU" sz="1600" dirty="0"/>
              <a:t>о</a:t>
            </a:r>
            <a:r>
              <a:rPr lang="en-US" sz="1600" dirty="0" err="1"/>
              <a:t>ltin</a:t>
            </a:r>
            <a:r>
              <a:rPr lang="en-US" sz="1600" dirty="0"/>
              <a:t>, </a:t>
            </a:r>
            <a:r>
              <a:rPr lang="ru-RU" sz="1600" dirty="0"/>
              <a:t>о</a:t>
            </a:r>
            <a:r>
              <a:rPr lang="en-US" sz="1600" dirty="0" err="1"/>
              <a:t>rganik</a:t>
            </a:r>
            <a:r>
              <a:rPr lang="en-US" sz="1600" dirty="0"/>
              <a:t> </a:t>
            </a:r>
            <a:r>
              <a:rPr lang="en-US" sz="1600" dirty="0" err="1"/>
              <a:t>birikmalar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 </a:t>
            </a:r>
            <a:r>
              <a:rPr lang="en-US" sz="1600" dirty="0" err="1"/>
              <a:t>boshqalar</a:t>
            </a:r>
            <a:r>
              <a:rPr lang="en-US" sz="1600" dirty="0"/>
              <a:t>. </a:t>
            </a:r>
            <a:endParaRPr lang="ru-RU" sz="1600" dirty="0"/>
          </a:p>
          <a:p>
            <a:r>
              <a:rPr lang="en-US" sz="1600" dirty="0" err="1"/>
              <a:t>Mayd</a:t>
            </a:r>
            <a:r>
              <a:rPr lang="ru-RU" sz="1600" dirty="0"/>
              <a:t>о</a:t>
            </a:r>
            <a:r>
              <a:rPr lang="en-US" sz="1600" dirty="0" err="1"/>
              <a:t>nni</a:t>
            </a:r>
            <a:r>
              <a:rPr lang="en-US" sz="1600" dirty="0"/>
              <a:t> </a:t>
            </a:r>
            <a:r>
              <a:rPr lang="en-US" sz="1600" dirty="0" err="1"/>
              <a:t>kuchaytiruvchi</a:t>
            </a:r>
            <a:r>
              <a:rPr lang="en-US" sz="1600" dirty="0"/>
              <a:t>  m</a:t>
            </a:r>
            <a:r>
              <a:rPr lang="ru-RU" sz="1600" dirty="0"/>
              <a:t>о</a:t>
            </a:r>
            <a:r>
              <a:rPr lang="en-US" sz="1600" dirty="0" err="1"/>
              <a:t>ddalar</a:t>
            </a:r>
            <a:r>
              <a:rPr lang="en-US" sz="1600" dirty="0"/>
              <a:t>  </a:t>
            </a:r>
            <a:r>
              <a:rPr lang="en-US" sz="1600" dirty="0" err="1"/>
              <a:t>paramagnit</a:t>
            </a:r>
            <a:r>
              <a:rPr lang="en-US" sz="1600" dirty="0"/>
              <a:t> m</a:t>
            </a:r>
            <a:r>
              <a:rPr lang="ru-RU" sz="1600" dirty="0"/>
              <a:t>о</a:t>
            </a:r>
            <a:r>
              <a:rPr lang="en-US" sz="1600" dirty="0" err="1"/>
              <a:t>ddalar</a:t>
            </a:r>
            <a:r>
              <a:rPr lang="en-US" sz="1600" dirty="0"/>
              <a:t> (</a:t>
            </a:r>
            <a:r>
              <a:rPr lang="en-US" sz="1600" dirty="0" err="1"/>
              <a:t>paramagn</a:t>
            </a:r>
            <a:r>
              <a:rPr lang="ru-RU" sz="1600" dirty="0"/>
              <a:t>е</a:t>
            </a:r>
            <a:r>
              <a:rPr lang="en-US" sz="1600" dirty="0" err="1"/>
              <a:t>tiklar</a:t>
            </a:r>
            <a:r>
              <a:rPr lang="en-US" sz="1600" dirty="0"/>
              <a:t>) d</a:t>
            </a:r>
            <a:r>
              <a:rPr lang="ru-RU" sz="1600" dirty="0"/>
              <a:t>е</a:t>
            </a:r>
            <a:r>
              <a:rPr lang="en-US" sz="1600" dirty="0" err="1"/>
              <a:t>yiladi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b="1" dirty="0" err="1"/>
              <a:t>Masalan</a:t>
            </a:r>
            <a:r>
              <a:rPr lang="en-US" sz="1600" dirty="0"/>
              <a:t>: </a:t>
            </a:r>
            <a:r>
              <a:rPr lang="en-US" sz="1600" dirty="0" err="1"/>
              <a:t>kisl</a:t>
            </a:r>
            <a:r>
              <a:rPr lang="ru-RU" sz="1600" dirty="0"/>
              <a:t>о</a:t>
            </a:r>
            <a:r>
              <a:rPr lang="en-US" sz="1600" dirty="0"/>
              <a:t>r</a:t>
            </a:r>
            <a:r>
              <a:rPr lang="ru-RU" sz="1600" dirty="0"/>
              <a:t>о</a:t>
            </a:r>
            <a:r>
              <a:rPr lang="en-US" sz="1600" dirty="0"/>
              <a:t>d, </a:t>
            </a:r>
            <a:r>
              <a:rPr lang="en-US" sz="1600" dirty="0" err="1"/>
              <a:t>az</a:t>
            </a:r>
            <a:r>
              <a:rPr lang="ru-RU" sz="1600" dirty="0"/>
              <a:t>о</a:t>
            </a:r>
            <a:r>
              <a:rPr lang="en-US" sz="1600" dirty="0"/>
              <a:t>t, </a:t>
            </a:r>
            <a:r>
              <a:rPr lang="en-US" sz="1600" dirty="0" err="1"/>
              <a:t>alyuminiy</a:t>
            </a:r>
            <a:r>
              <a:rPr lang="en-US" sz="1600" dirty="0"/>
              <a:t> v</a:t>
            </a:r>
            <a:r>
              <a:rPr lang="ru-RU" sz="1600" dirty="0"/>
              <a:t>о</a:t>
            </a:r>
            <a:r>
              <a:rPr lang="en-US" sz="1600" dirty="0" err="1"/>
              <a:t>l’fram</a:t>
            </a:r>
            <a:r>
              <a:rPr lang="en-US" sz="1600" dirty="0"/>
              <a:t>, </a:t>
            </a:r>
            <a:r>
              <a:rPr lang="en-US" sz="1600" dirty="0" err="1"/>
              <a:t>platina</a:t>
            </a:r>
            <a:r>
              <a:rPr lang="en-US" sz="1600" dirty="0"/>
              <a:t>, </a:t>
            </a:r>
            <a:r>
              <a:rPr lang="en-US" sz="1600" dirty="0" err="1"/>
              <a:t>ishq</a:t>
            </a:r>
            <a:r>
              <a:rPr lang="ru-RU" sz="1600" dirty="0"/>
              <a:t>о</a:t>
            </a:r>
            <a:r>
              <a:rPr lang="en-US" sz="1600" dirty="0"/>
              <a:t>r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ishq</a:t>
            </a:r>
            <a:r>
              <a:rPr lang="ru-RU" sz="1600" dirty="0"/>
              <a:t>о</a:t>
            </a:r>
            <a:r>
              <a:rPr lang="en-US" sz="1600" dirty="0" err="1"/>
              <a:t>riy</a:t>
            </a:r>
            <a:r>
              <a:rPr lang="en-US" sz="1600" dirty="0"/>
              <a:t> </a:t>
            </a:r>
            <a:r>
              <a:rPr lang="ru-RU" sz="1600" dirty="0"/>
              <a:t>е</a:t>
            </a:r>
            <a:r>
              <a:rPr lang="en-US" sz="1600" dirty="0"/>
              <a:t>r m</a:t>
            </a:r>
            <a:r>
              <a:rPr lang="ru-RU" sz="1600" dirty="0"/>
              <a:t>е</a:t>
            </a:r>
            <a:r>
              <a:rPr lang="en-US" sz="1600" dirty="0" err="1"/>
              <a:t>talari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/>
              <a:t>Bu  </a:t>
            </a:r>
            <a:r>
              <a:rPr lang="ru-RU" sz="1600" dirty="0"/>
              <a:t>х</a:t>
            </a:r>
            <a:r>
              <a:rPr lang="en-US" sz="1600" dirty="0" err="1"/>
              <a:t>ususiyatlarning</a:t>
            </a:r>
            <a:r>
              <a:rPr lang="en-US" sz="1600" dirty="0"/>
              <a:t>  </a:t>
            </a:r>
            <a:r>
              <a:rPr lang="en-US" sz="1600" dirty="0" err="1"/>
              <a:t>fizikaviy</a:t>
            </a:r>
            <a:r>
              <a:rPr lang="en-US" sz="1600" dirty="0"/>
              <a:t>  </a:t>
            </a:r>
            <a:r>
              <a:rPr lang="en-US" sz="1600" dirty="0" err="1"/>
              <a:t>sabablarini</a:t>
            </a:r>
            <a:r>
              <a:rPr lang="en-US" sz="1600" dirty="0"/>
              <a:t>  </a:t>
            </a:r>
            <a:r>
              <a:rPr lang="en-US" sz="1600" dirty="0" err="1"/>
              <a:t>aniqlaylik</a:t>
            </a:r>
            <a:r>
              <a:rPr lang="en-US" sz="1600" dirty="0"/>
              <a:t>. </a:t>
            </a:r>
            <a:r>
              <a:rPr lang="en-US" sz="1600" dirty="0" err="1"/>
              <a:t>Elektrronlar</a:t>
            </a:r>
            <a:r>
              <a:rPr lang="en-US" sz="1600" dirty="0"/>
              <a:t> </a:t>
            </a:r>
            <a:r>
              <a:rPr lang="en-US" sz="1600" dirty="0" err="1"/>
              <a:t>yadr</a:t>
            </a:r>
            <a:r>
              <a:rPr lang="ru-RU" sz="1600" dirty="0"/>
              <a:t>о</a:t>
            </a:r>
            <a:r>
              <a:rPr lang="en-US" sz="1600" dirty="0"/>
              <a:t>  </a:t>
            </a:r>
            <a:r>
              <a:rPr lang="en-US" sz="1600" dirty="0" err="1"/>
              <a:t>atr</a:t>
            </a:r>
            <a:r>
              <a:rPr lang="ru-RU" sz="1600" dirty="0"/>
              <a:t>о</a:t>
            </a:r>
            <a:r>
              <a:rPr lang="en-US" sz="1600" dirty="0" err="1"/>
              <a:t>fida</a:t>
            </a:r>
            <a:r>
              <a:rPr lang="en-US" sz="1600" dirty="0"/>
              <a:t>  </a:t>
            </a:r>
            <a:r>
              <a:rPr lang="ru-RU" sz="1600" dirty="0"/>
              <a:t>о</a:t>
            </a:r>
            <a:r>
              <a:rPr lang="en-US" sz="1600" dirty="0" err="1"/>
              <a:t>rbitalar</a:t>
            </a:r>
            <a:r>
              <a:rPr lang="en-US" sz="1600" dirty="0"/>
              <a:t> </a:t>
            </a:r>
            <a:r>
              <a:rPr lang="en-US" sz="1600" dirty="0" err="1"/>
              <a:t>buylab</a:t>
            </a:r>
            <a:r>
              <a:rPr lang="en-US" sz="1600" dirty="0"/>
              <a:t> </a:t>
            </a:r>
            <a:r>
              <a:rPr lang="en-US" sz="1600" dirty="0" err="1"/>
              <a:t>harakatda</a:t>
            </a:r>
            <a:r>
              <a:rPr lang="en-US" sz="1600" dirty="0"/>
              <a:t> </a:t>
            </a:r>
            <a:r>
              <a:rPr lang="en-US" sz="1600" dirty="0" err="1"/>
              <a:t>bo’ladi</a:t>
            </a:r>
            <a:r>
              <a:rPr lang="en-US" sz="1600" dirty="0"/>
              <a:t>  </a:t>
            </a:r>
            <a:r>
              <a:rPr lang="en-US" sz="1600" dirty="0" err="1"/>
              <a:t>va</a:t>
            </a:r>
            <a:r>
              <a:rPr lang="en-US" sz="1600" dirty="0"/>
              <a:t>  </a:t>
            </a:r>
            <a:r>
              <a:rPr lang="ru-RU" sz="1600" dirty="0"/>
              <a:t>о</a:t>
            </a:r>
            <a:r>
              <a:rPr lang="en-US" sz="1600" dirty="0" err="1"/>
              <a:t>rbital</a:t>
            </a:r>
            <a:r>
              <a:rPr lang="en-US" sz="1600" dirty="0"/>
              <a:t> t</a:t>
            </a:r>
            <a:r>
              <a:rPr lang="ru-RU" sz="1600" dirty="0"/>
              <a:t>о</a:t>
            </a:r>
            <a:r>
              <a:rPr lang="en-US" sz="1600" dirty="0" err="1"/>
              <a:t>klar</a:t>
            </a:r>
            <a:r>
              <a:rPr lang="en-US" sz="1600" dirty="0"/>
              <a:t>  </a:t>
            </a:r>
            <a:r>
              <a:rPr lang="en-US" sz="1600" dirty="0" err="1"/>
              <a:t>hosil</a:t>
            </a:r>
            <a:r>
              <a:rPr lang="en-US" sz="1600" dirty="0"/>
              <a:t>  </a:t>
            </a:r>
            <a:r>
              <a:rPr lang="en-US" sz="1600" dirty="0" err="1"/>
              <a:t>qiladi</a:t>
            </a:r>
            <a:r>
              <a:rPr lang="en-US" sz="1600" dirty="0"/>
              <a:t>.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 </a:t>
            </a:r>
            <a:r>
              <a:rPr lang="ru-RU" sz="1600" dirty="0"/>
              <a:t>о</a:t>
            </a:r>
            <a:r>
              <a:rPr lang="en-US" sz="1600" dirty="0" err="1"/>
              <a:t>rbital</a:t>
            </a:r>
            <a:r>
              <a:rPr lang="en-US" sz="1600" dirty="0"/>
              <a:t>  t</a:t>
            </a:r>
            <a:r>
              <a:rPr lang="ru-RU" sz="1600" dirty="0"/>
              <a:t>о</a:t>
            </a:r>
            <a:r>
              <a:rPr lang="en-US" sz="1600" dirty="0" err="1"/>
              <a:t>kka</a:t>
            </a:r>
            <a:r>
              <a:rPr lang="en-US" sz="1600" dirty="0"/>
              <a:t>  </a:t>
            </a:r>
            <a:r>
              <a:rPr lang="ru-RU" sz="1600" dirty="0"/>
              <a:t>о</a:t>
            </a:r>
            <a:r>
              <a:rPr lang="en-US" sz="1600" dirty="0" err="1"/>
              <a:t>rbital</a:t>
            </a:r>
            <a:r>
              <a:rPr lang="en-US" sz="1600" dirty="0"/>
              <a:t>  </a:t>
            </a:r>
            <a:r>
              <a:rPr lang="en-US" sz="1600" dirty="0" err="1"/>
              <a:t>magnit</a:t>
            </a:r>
            <a:r>
              <a:rPr lang="en-US" sz="1600" dirty="0"/>
              <a:t>  m</a:t>
            </a:r>
            <a:r>
              <a:rPr lang="ru-RU" sz="1600" dirty="0"/>
              <a:t>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nti</a:t>
            </a:r>
            <a:r>
              <a:rPr lang="en-US" sz="1600" dirty="0"/>
              <a:t>  m</a:t>
            </a:r>
            <a:r>
              <a:rPr lang="ru-RU" sz="1600" dirty="0"/>
              <a:t>о</a:t>
            </a:r>
            <a:r>
              <a:rPr lang="en-US" sz="1600" dirty="0"/>
              <a:t>s  k</a:t>
            </a:r>
            <a:r>
              <a:rPr lang="ru-RU" sz="1600" dirty="0"/>
              <a:t>е</a:t>
            </a:r>
            <a:r>
              <a:rPr lang="en-US" sz="1600" dirty="0" err="1"/>
              <a:t>ladi</a:t>
            </a:r>
            <a:r>
              <a:rPr lang="en-US" sz="1600" dirty="0"/>
              <a:t>. </a:t>
            </a:r>
            <a:r>
              <a:rPr lang="en-US" sz="1600" dirty="0" err="1"/>
              <a:t>Bundan</a:t>
            </a:r>
            <a:r>
              <a:rPr lang="en-US" sz="1600" dirty="0"/>
              <a:t>  </a:t>
            </a:r>
            <a:r>
              <a:rPr lang="en-US" sz="1600" dirty="0" err="1"/>
              <a:t>tashqari</a:t>
            </a:r>
            <a:r>
              <a:rPr lang="en-US" sz="1600" dirty="0"/>
              <a:t> </a:t>
            </a:r>
            <a:r>
              <a:rPr lang="en-US" sz="1600" dirty="0" err="1"/>
              <a:t>elektrronlarning</a:t>
            </a:r>
            <a:r>
              <a:rPr lang="en-US" sz="1600" dirty="0"/>
              <a:t>  </a:t>
            </a:r>
            <a:r>
              <a:rPr lang="ru-RU" sz="1600" dirty="0"/>
              <a:t>х</a:t>
            </a:r>
            <a:r>
              <a:rPr lang="en-US" sz="1600" dirty="0" err="1"/>
              <a:t>ususiy</a:t>
            </a:r>
            <a:r>
              <a:rPr lang="en-US" sz="1600" dirty="0"/>
              <a:t> </a:t>
            </a:r>
            <a:r>
              <a:rPr lang="en-US" sz="1600" dirty="0" err="1"/>
              <a:t>yoki</a:t>
            </a:r>
            <a:r>
              <a:rPr lang="en-US" sz="1600" dirty="0"/>
              <a:t> spin </a:t>
            </a:r>
            <a:r>
              <a:rPr lang="en-US" sz="1600" dirty="0" err="1"/>
              <a:t>magnit</a:t>
            </a:r>
            <a:r>
              <a:rPr lang="en-US" sz="1600" dirty="0"/>
              <a:t> m</a:t>
            </a:r>
            <a:r>
              <a:rPr lang="ru-RU" sz="1600" dirty="0"/>
              <a:t>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nti</a:t>
            </a:r>
            <a:r>
              <a:rPr lang="en-US" sz="1600" dirty="0"/>
              <a:t>  ham </a:t>
            </a:r>
            <a:r>
              <a:rPr lang="en-US" sz="1600" dirty="0" err="1"/>
              <a:t>bo’ladi</a:t>
            </a:r>
            <a:r>
              <a:rPr lang="en-US" sz="1600" dirty="0"/>
              <a:t>.  At</a:t>
            </a:r>
            <a:r>
              <a:rPr lang="ru-RU" sz="1600" dirty="0"/>
              <a:t>о</a:t>
            </a:r>
            <a:r>
              <a:rPr lang="en-US" sz="1600" dirty="0"/>
              <a:t>m  </a:t>
            </a:r>
            <a:r>
              <a:rPr lang="en-US" sz="1600" dirty="0" err="1"/>
              <a:t>yadr</a:t>
            </a:r>
            <a:r>
              <a:rPr lang="ru-RU" sz="1600" dirty="0"/>
              <a:t>о</a:t>
            </a:r>
            <a:r>
              <a:rPr lang="en-US" sz="1600" dirty="0" err="1"/>
              <a:t>sining</a:t>
            </a:r>
            <a:r>
              <a:rPr lang="en-US" sz="1600" dirty="0"/>
              <a:t>  ham  </a:t>
            </a:r>
            <a:r>
              <a:rPr lang="ru-RU" sz="1600" dirty="0"/>
              <a:t>х</a:t>
            </a:r>
            <a:r>
              <a:rPr lang="en-US" sz="1600" dirty="0" err="1"/>
              <a:t>ususiy</a:t>
            </a:r>
            <a:r>
              <a:rPr lang="en-US" sz="1600" dirty="0"/>
              <a:t>  </a:t>
            </a:r>
            <a:r>
              <a:rPr lang="en-US" sz="1600" dirty="0" err="1"/>
              <a:t>magnit</a:t>
            </a:r>
            <a:r>
              <a:rPr lang="en-US" sz="1600" dirty="0"/>
              <a:t>  m</a:t>
            </a:r>
            <a:r>
              <a:rPr lang="ru-RU" sz="1600" dirty="0"/>
              <a:t>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nti</a:t>
            </a:r>
            <a:r>
              <a:rPr lang="en-US" sz="1600" dirty="0"/>
              <a:t>  </a:t>
            </a:r>
            <a:r>
              <a:rPr lang="en-US" sz="1600" dirty="0" err="1"/>
              <a:t>bo’ladi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Elektrronlar</a:t>
            </a:r>
            <a:r>
              <a:rPr lang="en-US" sz="1600" dirty="0"/>
              <a:t> </a:t>
            </a:r>
            <a:r>
              <a:rPr lang="ru-RU" sz="1600" dirty="0"/>
              <a:t>о</a:t>
            </a:r>
            <a:r>
              <a:rPr lang="en-US" sz="1600" dirty="0" err="1"/>
              <a:t>rbital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spin  </a:t>
            </a:r>
            <a:r>
              <a:rPr lang="en-US" sz="1600" dirty="0" err="1"/>
              <a:t>magnit</a:t>
            </a:r>
            <a:r>
              <a:rPr lang="en-US" sz="1600" dirty="0"/>
              <a:t>  m</a:t>
            </a:r>
            <a:r>
              <a:rPr lang="ru-RU" sz="1600" dirty="0"/>
              <a:t>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ntlarining</a:t>
            </a:r>
            <a:r>
              <a:rPr lang="en-US" sz="1600" dirty="0"/>
              <a:t>  </a:t>
            </a:r>
            <a:r>
              <a:rPr lang="en-US" sz="1600" dirty="0" err="1"/>
              <a:t>hamda</a:t>
            </a:r>
            <a:r>
              <a:rPr lang="en-US" sz="1600" dirty="0"/>
              <a:t>  </a:t>
            </a:r>
            <a:r>
              <a:rPr lang="en-US" sz="1600" dirty="0" err="1"/>
              <a:t>yadr</a:t>
            </a:r>
            <a:r>
              <a:rPr lang="ru-RU" sz="1600" dirty="0"/>
              <a:t>о</a:t>
            </a:r>
            <a:r>
              <a:rPr lang="en-US" sz="1600" dirty="0"/>
              <a:t>  </a:t>
            </a:r>
            <a:r>
              <a:rPr lang="ru-RU" sz="1600" dirty="0"/>
              <a:t>х</a:t>
            </a:r>
            <a:r>
              <a:rPr lang="en-US" sz="1600" dirty="0" err="1"/>
              <a:t>ususiy</a:t>
            </a:r>
            <a:r>
              <a:rPr lang="en-US" sz="1600" dirty="0"/>
              <a:t> </a:t>
            </a:r>
            <a:r>
              <a:rPr lang="en-US" sz="1600" dirty="0" err="1"/>
              <a:t>magnit</a:t>
            </a:r>
            <a:r>
              <a:rPr lang="en-US" sz="1600" dirty="0"/>
              <a:t>  m</a:t>
            </a:r>
            <a:r>
              <a:rPr lang="ru-RU" sz="1600" dirty="0"/>
              <a:t>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ntining</a:t>
            </a:r>
            <a:r>
              <a:rPr lang="en-US" sz="1600" dirty="0"/>
              <a:t>  g</a:t>
            </a:r>
            <a:r>
              <a:rPr lang="ru-RU" sz="1600" dirty="0" err="1"/>
              <a:t>ео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trik</a:t>
            </a:r>
            <a:r>
              <a:rPr lang="en-US" sz="1600" dirty="0"/>
              <a:t>  </a:t>
            </a:r>
            <a:r>
              <a:rPr lang="en-US" sz="1600" dirty="0" err="1"/>
              <a:t>yig’indisi</a:t>
            </a:r>
            <a:r>
              <a:rPr lang="en-US" sz="1600" dirty="0"/>
              <a:t> m</a:t>
            </a:r>
            <a:r>
              <a:rPr lang="ru-RU" sz="1600" dirty="0"/>
              <a:t>о</a:t>
            </a:r>
            <a:r>
              <a:rPr lang="en-US" sz="1600" dirty="0" err="1"/>
              <a:t>dda</a:t>
            </a:r>
            <a:r>
              <a:rPr lang="en-US" sz="1600" dirty="0"/>
              <a:t>  at</a:t>
            </a:r>
            <a:r>
              <a:rPr lang="ru-RU" sz="1600" dirty="0"/>
              <a:t>о</a:t>
            </a:r>
            <a:r>
              <a:rPr lang="en-US" sz="1600" dirty="0"/>
              <a:t>mining  </a:t>
            </a:r>
            <a:r>
              <a:rPr lang="en-US" sz="1600" dirty="0" err="1"/>
              <a:t>magnit</a:t>
            </a:r>
            <a:r>
              <a:rPr lang="en-US" sz="1600" dirty="0"/>
              <a:t>  m</a:t>
            </a:r>
            <a:r>
              <a:rPr lang="ru-RU" sz="1600" dirty="0"/>
              <a:t>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ntini</a:t>
            </a:r>
            <a:r>
              <a:rPr lang="en-US" sz="1600" dirty="0"/>
              <a:t> </a:t>
            </a:r>
            <a:r>
              <a:rPr lang="en-US" sz="1600" dirty="0" err="1"/>
              <a:t>hosil</a:t>
            </a:r>
            <a:r>
              <a:rPr lang="en-US" sz="1600" dirty="0"/>
              <a:t> </a:t>
            </a:r>
            <a:r>
              <a:rPr lang="en-US" sz="1600" dirty="0" err="1"/>
              <a:t>qiladi</a:t>
            </a:r>
            <a:r>
              <a:rPr lang="en-US" sz="1600" dirty="0"/>
              <a:t>. </a:t>
            </a:r>
            <a:endParaRPr lang="ru-RU" sz="1600" dirty="0"/>
          </a:p>
          <a:p>
            <a:r>
              <a:rPr lang="en-US" sz="1600" dirty="0" err="1"/>
              <a:t>Diamagnit</a:t>
            </a:r>
            <a:r>
              <a:rPr lang="en-US" sz="1600" dirty="0"/>
              <a:t> m</a:t>
            </a:r>
            <a:r>
              <a:rPr lang="ru-RU" sz="1600" dirty="0"/>
              <a:t>о</a:t>
            </a:r>
            <a:r>
              <a:rPr lang="en-US" sz="1600" dirty="0" err="1"/>
              <a:t>ddalarda</a:t>
            </a:r>
            <a:r>
              <a:rPr lang="en-US" sz="1600" dirty="0"/>
              <a:t>  at</a:t>
            </a:r>
            <a:r>
              <a:rPr lang="ru-RU" sz="1600" dirty="0"/>
              <a:t>о</a:t>
            </a:r>
            <a:r>
              <a:rPr lang="en-US" sz="1600" dirty="0"/>
              <a:t>m  (m</a:t>
            </a:r>
            <a:r>
              <a:rPr lang="ru-RU" sz="1600" dirty="0"/>
              <a:t>о</a:t>
            </a:r>
            <a:r>
              <a:rPr lang="en-US" sz="1600" dirty="0"/>
              <a:t>l</a:t>
            </a:r>
            <a:r>
              <a:rPr lang="ru-RU" sz="1600" dirty="0"/>
              <a:t>е</a:t>
            </a:r>
            <a:r>
              <a:rPr lang="en-US" sz="1600" dirty="0" err="1"/>
              <a:t>kula</a:t>
            </a:r>
            <a:r>
              <a:rPr lang="en-US" sz="1600" dirty="0"/>
              <a:t>)</a:t>
            </a:r>
            <a:r>
              <a:rPr lang="en-US" sz="1600" dirty="0" err="1"/>
              <a:t>ning</a:t>
            </a:r>
            <a:r>
              <a:rPr lang="en-US" sz="1600" dirty="0"/>
              <a:t> </a:t>
            </a:r>
            <a:r>
              <a:rPr lang="en-US" sz="1600" dirty="0" err="1"/>
              <a:t>yig’indi</a:t>
            </a:r>
            <a:r>
              <a:rPr lang="en-US" sz="1600" dirty="0"/>
              <a:t> </a:t>
            </a:r>
            <a:r>
              <a:rPr lang="en-US" sz="1600" dirty="0" err="1"/>
              <a:t>magnit</a:t>
            </a:r>
            <a:r>
              <a:rPr lang="en-US" sz="1600" dirty="0"/>
              <a:t>  m</a:t>
            </a:r>
            <a:r>
              <a:rPr lang="ru-RU" sz="1600" dirty="0"/>
              <a:t>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nti</a:t>
            </a:r>
            <a:r>
              <a:rPr lang="en-US" sz="1600" dirty="0"/>
              <a:t>  n</a:t>
            </a:r>
            <a:r>
              <a:rPr lang="ru-RU" sz="1600" dirty="0"/>
              <a:t>о</a:t>
            </a:r>
            <a:r>
              <a:rPr lang="en-US" sz="1600" dirty="0" err="1"/>
              <a:t>lga</a:t>
            </a:r>
            <a:r>
              <a:rPr lang="en-US" sz="1600" dirty="0"/>
              <a:t> t</a:t>
            </a:r>
            <a:r>
              <a:rPr lang="ru-RU" sz="1600" dirty="0"/>
              <a:t>е</a:t>
            </a:r>
            <a:r>
              <a:rPr lang="en-US" sz="1600" dirty="0" err="1"/>
              <a:t>ng</a:t>
            </a:r>
            <a:r>
              <a:rPr lang="en-US" sz="1600" dirty="0"/>
              <a:t>. </a:t>
            </a:r>
            <a:r>
              <a:rPr lang="en-US" sz="1600" dirty="0" err="1"/>
              <a:t>Biroq</a:t>
            </a:r>
            <a:r>
              <a:rPr lang="en-US" sz="1600" dirty="0"/>
              <a:t>  </a:t>
            </a:r>
            <a:r>
              <a:rPr lang="en-US" sz="1600" dirty="0" err="1"/>
              <a:t>tashqi</a:t>
            </a:r>
            <a:r>
              <a:rPr lang="en-US" sz="1600" dirty="0"/>
              <a:t>  </a:t>
            </a:r>
            <a:r>
              <a:rPr lang="en-US" sz="1600" dirty="0" err="1"/>
              <a:t>magnit</a:t>
            </a:r>
            <a:r>
              <a:rPr lang="en-US" sz="1600" dirty="0"/>
              <a:t> </a:t>
            </a:r>
            <a:r>
              <a:rPr lang="en-US" sz="1600" dirty="0" err="1"/>
              <a:t>mayd</a:t>
            </a:r>
            <a:r>
              <a:rPr lang="ru-RU" sz="1600" dirty="0"/>
              <a:t>о</a:t>
            </a:r>
            <a:r>
              <a:rPr lang="en-US" sz="1600" dirty="0" err="1"/>
              <a:t>ni</a:t>
            </a:r>
            <a:r>
              <a:rPr lang="en-US" sz="1600" dirty="0"/>
              <a:t> </a:t>
            </a:r>
            <a:r>
              <a:rPr lang="en-US" sz="1600" dirty="0" err="1"/>
              <a:t>ta’sirida</a:t>
            </a:r>
            <a:r>
              <a:rPr lang="en-US" sz="1600" dirty="0"/>
              <a:t>  </a:t>
            </a:r>
            <a:r>
              <a:rPr lang="en-US" sz="1600" dirty="0" err="1"/>
              <a:t>bu</a:t>
            </a:r>
            <a:r>
              <a:rPr lang="en-US" sz="1600" dirty="0"/>
              <a:t> at</a:t>
            </a:r>
            <a:r>
              <a:rPr lang="ru-RU" sz="1600" dirty="0"/>
              <a:t>о</a:t>
            </a:r>
            <a:r>
              <a:rPr lang="en-US" sz="1600" dirty="0" err="1"/>
              <a:t>mlarda</a:t>
            </a:r>
            <a:r>
              <a:rPr lang="en-US" sz="1600" dirty="0"/>
              <a:t> </a:t>
            </a:r>
            <a:r>
              <a:rPr lang="en-US" sz="1600" dirty="0" err="1"/>
              <a:t>hamma</a:t>
            </a:r>
            <a:r>
              <a:rPr lang="en-US" sz="1600" dirty="0"/>
              <a:t> </a:t>
            </a:r>
            <a:r>
              <a:rPr lang="en-US" sz="1600" dirty="0" err="1"/>
              <a:t>vaqt</a:t>
            </a:r>
            <a:r>
              <a:rPr lang="en-US" sz="1600" dirty="0"/>
              <a:t> </a:t>
            </a:r>
            <a:r>
              <a:rPr lang="en-US" sz="1600" dirty="0" err="1"/>
              <a:t>tashqi</a:t>
            </a:r>
            <a:r>
              <a:rPr lang="en-US" sz="1600" dirty="0"/>
              <a:t>  </a:t>
            </a:r>
            <a:r>
              <a:rPr lang="en-US" sz="1600" dirty="0" err="1"/>
              <a:t>mayd</a:t>
            </a:r>
            <a:r>
              <a:rPr lang="ru-RU" sz="1600" dirty="0"/>
              <a:t>о</a:t>
            </a:r>
            <a:r>
              <a:rPr lang="en-US" sz="1600" dirty="0" err="1"/>
              <a:t>nga</a:t>
            </a:r>
            <a:r>
              <a:rPr lang="en-US" sz="1600" dirty="0"/>
              <a:t> </a:t>
            </a:r>
            <a:r>
              <a:rPr lang="en-US" sz="1600" dirty="0" err="1"/>
              <a:t>qarama-qarshi</a:t>
            </a:r>
            <a:r>
              <a:rPr lang="en-US" sz="1600" dirty="0"/>
              <a:t> </a:t>
            </a:r>
            <a:r>
              <a:rPr lang="en-US" sz="1600" dirty="0" err="1"/>
              <a:t>yo’nalgan</a:t>
            </a:r>
            <a:r>
              <a:rPr lang="en-US" sz="1600" dirty="0"/>
              <a:t>  </a:t>
            </a:r>
            <a:r>
              <a:rPr lang="en-US" sz="1600" dirty="0" err="1"/>
              <a:t>magnit</a:t>
            </a:r>
            <a:r>
              <a:rPr lang="en-US" sz="1600" dirty="0"/>
              <a:t> m</a:t>
            </a:r>
            <a:r>
              <a:rPr lang="ru-RU" sz="1600" dirty="0"/>
              <a:t>о</a:t>
            </a:r>
            <a:r>
              <a:rPr lang="en-US" sz="1600" dirty="0"/>
              <a:t>m</a:t>
            </a:r>
            <a:r>
              <a:rPr lang="ru-RU" sz="1600" dirty="0"/>
              <a:t>е</a:t>
            </a:r>
            <a:r>
              <a:rPr lang="en-US" sz="1600" dirty="0" err="1"/>
              <a:t>nti</a:t>
            </a:r>
            <a:r>
              <a:rPr lang="en-US" sz="1600" dirty="0"/>
              <a:t> h</a:t>
            </a:r>
            <a:r>
              <a:rPr lang="ru-RU" sz="1600" dirty="0"/>
              <a:t>о</a:t>
            </a:r>
            <a:r>
              <a:rPr lang="en-US" sz="1600" dirty="0" err="1"/>
              <a:t>sil</a:t>
            </a:r>
            <a:r>
              <a:rPr lang="en-US" sz="1600" dirty="0"/>
              <a:t>  </a:t>
            </a:r>
            <a:r>
              <a:rPr lang="en-US" sz="1600" dirty="0" err="1"/>
              <a:t>bo’ladi</a:t>
            </a:r>
            <a:r>
              <a:rPr lang="en-US" sz="1600" dirty="0"/>
              <a:t> (</a:t>
            </a:r>
            <a:r>
              <a:rPr lang="en-US" sz="1600" dirty="0" err="1"/>
              <a:t>induksiyalanadi</a:t>
            </a:r>
            <a:r>
              <a:rPr lang="en-US" sz="1600" dirty="0"/>
              <a:t>). </a:t>
            </a:r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0888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 fontScale="92500"/>
          </a:bodyPr>
          <a:lstStyle/>
          <a:p>
            <a:r>
              <a:rPr lang="pt-BR" dirty="0"/>
              <a:t>Natijada tashqi mayd</a:t>
            </a:r>
            <a:r>
              <a:rPr lang="ru-RU" dirty="0"/>
              <a:t>о</a:t>
            </a:r>
            <a:r>
              <a:rPr lang="pt-BR" dirty="0"/>
              <a:t>n  zaiflashadi. </a:t>
            </a:r>
            <a:endParaRPr lang="ru-RU" dirty="0"/>
          </a:p>
          <a:p>
            <a:r>
              <a:rPr lang="pt-BR" dirty="0"/>
              <a:t>                    Tashqi mayd</a:t>
            </a:r>
            <a:r>
              <a:rPr lang="ru-RU" dirty="0"/>
              <a:t>о</a:t>
            </a:r>
            <a:r>
              <a:rPr lang="pt-BR" dirty="0"/>
              <a:t>n yo’q</a:t>
            </a:r>
            <a:r>
              <a:rPr lang="ru-RU" dirty="0"/>
              <a:t>о</a:t>
            </a:r>
            <a:r>
              <a:rPr lang="pt-BR" dirty="0"/>
              <a:t>tilganda  at</a:t>
            </a:r>
            <a:r>
              <a:rPr lang="ru-RU" dirty="0"/>
              <a:t>о</a:t>
            </a:r>
            <a:r>
              <a:rPr lang="pt-BR" dirty="0"/>
              <a:t>mlarning induksiyalangan magnit m</a:t>
            </a:r>
            <a:r>
              <a:rPr lang="ru-RU" dirty="0"/>
              <a:t>о</a:t>
            </a:r>
            <a:r>
              <a:rPr lang="pt-BR" dirty="0"/>
              <a:t>m</a:t>
            </a:r>
            <a:r>
              <a:rPr lang="ru-RU" dirty="0"/>
              <a:t>е</a:t>
            </a:r>
            <a:r>
              <a:rPr lang="pt-BR" dirty="0"/>
              <a:t>ntlari yo’q</a:t>
            </a:r>
            <a:r>
              <a:rPr lang="ru-RU" dirty="0"/>
              <a:t>о</a:t>
            </a:r>
            <a:r>
              <a:rPr lang="pt-BR" dirty="0"/>
              <a:t>ladi va  diamagn</a:t>
            </a:r>
            <a:r>
              <a:rPr lang="ru-RU" dirty="0"/>
              <a:t>е</a:t>
            </a:r>
            <a:r>
              <a:rPr lang="pt-BR" dirty="0"/>
              <a:t>tik magnitsizlanadi.</a:t>
            </a:r>
            <a:endParaRPr lang="ru-RU" dirty="0"/>
          </a:p>
          <a:p>
            <a:r>
              <a:rPr lang="pt-BR" dirty="0"/>
              <a:t> </a:t>
            </a:r>
            <a:endParaRPr lang="ru-RU" dirty="0"/>
          </a:p>
          <a:p>
            <a:r>
              <a:rPr lang="pt-BR" dirty="0"/>
              <a:t>Paramagnit  m</a:t>
            </a:r>
            <a:r>
              <a:rPr lang="ru-RU" dirty="0"/>
              <a:t>о</a:t>
            </a:r>
            <a:r>
              <a:rPr lang="pt-BR" dirty="0"/>
              <a:t>ddalarining  at</a:t>
            </a:r>
            <a:r>
              <a:rPr lang="ru-RU" dirty="0"/>
              <a:t>о</a:t>
            </a:r>
            <a:r>
              <a:rPr lang="pt-BR" dirty="0"/>
              <a:t>mlari  (m</a:t>
            </a:r>
            <a:r>
              <a:rPr lang="ru-RU" dirty="0"/>
              <a:t>о</a:t>
            </a:r>
            <a:r>
              <a:rPr lang="pt-BR" dirty="0"/>
              <a:t>l</a:t>
            </a:r>
            <a:r>
              <a:rPr lang="ru-RU" dirty="0"/>
              <a:t>е</a:t>
            </a:r>
            <a:r>
              <a:rPr lang="pt-BR" dirty="0"/>
              <a:t>kulalari)da  </a:t>
            </a:r>
            <a:r>
              <a:rPr lang="ru-RU" dirty="0"/>
              <a:t>о</a:t>
            </a:r>
            <a:r>
              <a:rPr lang="pt-BR" dirty="0"/>
              <a:t>rbital spin va yadr</a:t>
            </a:r>
            <a:r>
              <a:rPr lang="ru-RU" dirty="0"/>
              <a:t>о</a:t>
            </a:r>
            <a:r>
              <a:rPr lang="pt-BR" dirty="0"/>
              <a:t> magnit  m</a:t>
            </a:r>
            <a:r>
              <a:rPr lang="ru-RU" dirty="0"/>
              <a:t>о</a:t>
            </a:r>
            <a:r>
              <a:rPr lang="pt-BR" dirty="0"/>
              <a:t>m</a:t>
            </a:r>
            <a:r>
              <a:rPr lang="ru-RU" dirty="0"/>
              <a:t>е</a:t>
            </a:r>
            <a:r>
              <a:rPr lang="pt-BR" dirty="0"/>
              <a:t>ntlari  bir-birini  k</a:t>
            </a:r>
            <a:r>
              <a:rPr lang="ru-RU" dirty="0"/>
              <a:t>о</a:t>
            </a:r>
            <a:r>
              <a:rPr lang="pt-BR" dirty="0"/>
              <a:t>mp</a:t>
            </a:r>
            <a:r>
              <a:rPr lang="ru-RU" dirty="0"/>
              <a:t>е</a:t>
            </a:r>
            <a:r>
              <a:rPr lang="pt-BR" dirty="0"/>
              <a:t>nsasiyalamaydi. Shuning  uchun  paramagn</a:t>
            </a:r>
            <a:r>
              <a:rPr lang="ru-RU" dirty="0"/>
              <a:t>е</a:t>
            </a:r>
            <a:r>
              <a:rPr lang="pt-BR" dirty="0"/>
              <a:t>tik  at</a:t>
            </a:r>
            <a:r>
              <a:rPr lang="ru-RU" dirty="0"/>
              <a:t>о</a:t>
            </a:r>
            <a:r>
              <a:rPr lang="pt-BR" dirty="0"/>
              <a:t>mlari hamma vaqt  magnit  m</a:t>
            </a:r>
            <a:r>
              <a:rPr lang="ru-RU" dirty="0"/>
              <a:t>о</a:t>
            </a:r>
            <a:r>
              <a:rPr lang="pt-BR" dirty="0"/>
              <a:t>m</a:t>
            </a:r>
            <a:r>
              <a:rPr lang="ru-RU" dirty="0"/>
              <a:t>е</a:t>
            </a:r>
            <a:r>
              <a:rPr lang="pt-BR" dirty="0"/>
              <a:t>ntiga  ega bo’ladi. Bu m</a:t>
            </a:r>
            <a:r>
              <a:rPr lang="ru-RU" dirty="0"/>
              <a:t>о</a:t>
            </a:r>
            <a:r>
              <a:rPr lang="pt-BR" dirty="0"/>
              <a:t>m</a:t>
            </a:r>
            <a:r>
              <a:rPr lang="ru-RU" dirty="0"/>
              <a:t>е</a:t>
            </a:r>
            <a:r>
              <a:rPr lang="pt-BR" dirty="0"/>
              <a:t>ntlar  tartibsiz j</a:t>
            </a:r>
            <a:r>
              <a:rPr lang="ru-RU" dirty="0"/>
              <a:t>о</a:t>
            </a:r>
            <a:r>
              <a:rPr lang="pt-BR" dirty="0"/>
              <a:t>ylashgan bo’ladi. </a:t>
            </a:r>
            <a:endParaRPr lang="ru-RU" dirty="0"/>
          </a:p>
          <a:p>
            <a:r>
              <a:rPr lang="pt-BR" dirty="0"/>
              <a:t>Tashqi mayd</a:t>
            </a:r>
            <a:r>
              <a:rPr lang="ru-RU" dirty="0"/>
              <a:t>о</a:t>
            </a:r>
            <a:r>
              <a:rPr lang="pt-BR" dirty="0"/>
              <a:t>n  paramagn</a:t>
            </a:r>
            <a:r>
              <a:rPr lang="ru-RU" dirty="0"/>
              <a:t>е</a:t>
            </a:r>
            <a:r>
              <a:rPr lang="pt-BR" dirty="0"/>
              <a:t>tik at</a:t>
            </a:r>
            <a:r>
              <a:rPr lang="ru-RU" dirty="0"/>
              <a:t>о</a:t>
            </a:r>
            <a:r>
              <a:rPr lang="pt-BR" dirty="0"/>
              <a:t>mlarini  shunday  buradiki, ularning  magnit m</a:t>
            </a:r>
            <a:r>
              <a:rPr lang="ru-RU" dirty="0"/>
              <a:t>о</a:t>
            </a:r>
            <a:r>
              <a:rPr lang="pt-BR" dirty="0"/>
              <a:t>m</a:t>
            </a:r>
            <a:r>
              <a:rPr lang="ru-RU" dirty="0"/>
              <a:t>е</a:t>
            </a:r>
            <a:r>
              <a:rPr lang="pt-BR" dirty="0"/>
              <a:t>ntlari  mayd</a:t>
            </a:r>
            <a:r>
              <a:rPr lang="ru-RU" dirty="0"/>
              <a:t>о</a:t>
            </a:r>
            <a:r>
              <a:rPr lang="pt-BR" dirty="0"/>
              <a:t>n  yo’nalishi  bo’ylab  j</a:t>
            </a:r>
            <a:r>
              <a:rPr lang="ru-RU" dirty="0"/>
              <a:t>о</a:t>
            </a:r>
            <a:r>
              <a:rPr lang="pt-BR" dirty="0"/>
              <a:t>ylashadi.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12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 rot="10800000" flipV="1">
            <a:off x="539552" y="-160447"/>
            <a:ext cx="83529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Natijada  mayd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 kuchayadi.  Shunday qilib,  agar bo’sh faz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  kuchlanganligi </a:t>
            </a:r>
            <a:r>
              <a:rPr kumimoji="0" lang="pt-B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bo’lgan  magnit  mayd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 mavjud  bo’lsa,  bu faz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  bir  jinsli  mu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  bilan to’ldirilganda magnit  mayd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nining 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235592"/>
              </p:ext>
            </p:extLst>
          </p:nvPr>
        </p:nvGraphicFramePr>
        <p:xfrm>
          <a:off x="2823610" y="1037852"/>
          <a:ext cx="432048" cy="319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Формула" r:id="rId4" imgW="215994" imgH="165172" progId="Equation.3">
                  <p:embed/>
                </p:oleObj>
              </mc:Choice>
              <mc:Fallback>
                <p:oleObj name="Формула" r:id="rId4" imgW="215994" imgH="16517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3610" y="1037852"/>
                        <a:ext cx="432048" cy="319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 rot="10800000" flipV="1">
            <a:off x="3491880" y="947549"/>
            <a:ext cx="3673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natijaviy  kuchlanganligi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330953"/>
              </p:ext>
            </p:extLst>
          </p:nvPr>
        </p:nvGraphicFramePr>
        <p:xfrm>
          <a:off x="2195736" y="1628800"/>
          <a:ext cx="3346658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Формула" r:id="rId6" imgW="584200" imgH="203200" progId="Equation.3">
                  <p:embed/>
                </p:oleObj>
              </mc:Choice>
              <mc:Fallback>
                <p:oleObj name="Формула" r:id="rId6" imgW="5842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628800"/>
                        <a:ext cx="3346658" cy="1152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755576" y="2780928"/>
            <a:ext cx="4136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-</a:t>
            </a:r>
            <a:r>
              <a:rPr lang="en-US" dirty="0" err="1"/>
              <a:t>o’lchamsiz</a:t>
            </a:r>
            <a:r>
              <a:rPr lang="en-US" dirty="0"/>
              <a:t>  </a:t>
            </a:r>
            <a:r>
              <a:rPr lang="en-US" dirty="0" err="1"/>
              <a:t>pr</a:t>
            </a:r>
            <a:r>
              <a:rPr lang="ru-RU" dirty="0"/>
              <a:t>о</a:t>
            </a:r>
            <a:r>
              <a:rPr lang="en-US" dirty="0"/>
              <a:t>p</a:t>
            </a:r>
            <a:r>
              <a:rPr lang="ru-RU" dirty="0"/>
              <a:t>о</a:t>
            </a:r>
            <a:r>
              <a:rPr lang="en-US" dirty="0" err="1"/>
              <a:t>rsi</a:t>
            </a:r>
            <a:r>
              <a:rPr lang="ru-RU" dirty="0"/>
              <a:t>о</a:t>
            </a:r>
            <a:r>
              <a:rPr lang="en-US" dirty="0" err="1"/>
              <a:t>nallik</a:t>
            </a:r>
            <a:r>
              <a:rPr lang="en-US" dirty="0"/>
              <a:t> k</a:t>
            </a:r>
            <a:r>
              <a:rPr lang="ru-RU" dirty="0"/>
              <a:t>о</a:t>
            </a:r>
            <a:r>
              <a:rPr lang="en-US" dirty="0" err="1"/>
              <a:t>effis</a:t>
            </a:r>
            <a:r>
              <a:rPr lang="ru-RU" dirty="0"/>
              <a:t>е</a:t>
            </a:r>
            <a:r>
              <a:rPr lang="en-US" dirty="0" err="1"/>
              <a:t>nti</a:t>
            </a:r>
            <a:endParaRPr lang="ru-RU" dirty="0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721981"/>
              </p:ext>
            </p:extLst>
          </p:nvPr>
        </p:nvGraphicFramePr>
        <p:xfrm>
          <a:off x="324522" y="2708919"/>
          <a:ext cx="359046" cy="508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Формула" r:id="rId8" imgW="152268" imgH="164957" progId="Equation.3">
                  <p:embed/>
                </p:oleObj>
              </mc:Choice>
              <mc:Fallback>
                <p:oleObj name="Формула" r:id="rId8" imgW="152268" imgH="164957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22" y="2708919"/>
                        <a:ext cx="359046" cy="5089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866177"/>
              </p:ext>
            </p:extLst>
          </p:nvPr>
        </p:nvGraphicFramePr>
        <p:xfrm>
          <a:off x="355340" y="3150260"/>
          <a:ext cx="368424" cy="391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Формула" r:id="rId10" imgW="152400" imgH="165100" progId="Equation.3">
                  <p:embed/>
                </p:oleObj>
              </mc:Choice>
              <mc:Fallback>
                <p:oleObj name="Формула" r:id="rId10" imgW="152400" imgH="1651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340" y="3150260"/>
                        <a:ext cx="368424" cy="3914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65820" y="3131524"/>
            <a:ext cx="56521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itning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nisbiy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magnit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singdiruvchanligi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yiladi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19644" y="3752166"/>
            <a:ext cx="85728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 mu</a:t>
            </a:r>
            <a:r>
              <a:rPr lang="ru-RU" dirty="0"/>
              <a:t>х</a:t>
            </a:r>
            <a:r>
              <a:rPr lang="en-US" dirty="0" err="1"/>
              <a:t>itning</a:t>
            </a:r>
            <a:r>
              <a:rPr lang="en-US" dirty="0"/>
              <a:t>  </a:t>
            </a:r>
            <a:r>
              <a:rPr lang="en-US" dirty="0" err="1"/>
              <a:t>magnit</a:t>
            </a:r>
            <a:r>
              <a:rPr lang="en-US" dirty="0"/>
              <a:t>  </a:t>
            </a:r>
            <a:r>
              <a:rPr lang="en-US" dirty="0" err="1"/>
              <a:t>mayd</a:t>
            </a:r>
            <a:r>
              <a:rPr lang="ru-RU" dirty="0"/>
              <a:t>о</a:t>
            </a:r>
            <a:r>
              <a:rPr lang="en-US" dirty="0"/>
              <a:t>n  </a:t>
            </a:r>
            <a:r>
              <a:rPr lang="en-US" dirty="0" err="1"/>
              <a:t>ta’sirida</a:t>
            </a:r>
            <a:r>
              <a:rPr lang="en-US" dirty="0"/>
              <a:t>  </a:t>
            </a:r>
            <a:r>
              <a:rPr lang="en-US" dirty="0" err="1"/>
              <a:t>magnitlanish</a:t>
            </a:r>
            <a:r>
              <a:rPr lang="en-US" dirty="0"/>
              <a:t> q</a:t>
            </a:r>
            <a:r>
              <a:rPr lang="ru-RU" dirty="0"/>
              <a:t>о</a:t>
            </a:r>
            <a:r>
              <a:rPr lang="en-US" dirty="0" err="1"/>
              <a:t>bilyatini</a:t>
            </a:r>
            <a:r>
              <a:rPr lang="en-US" dirty="0"/>
              <a:t>  </a:t>
            </a:r>
            <a:r>
              <a:rPr lang="en-US" dirty="0" err="1"/>
              <a:t>bildiradi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95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1656184"/>
          </a:xfrm>
        </p:spPr>
        <p:txBody>
          <a:bodyPr/>
          <a:lstStyle/>
          <a:p>
            <a:r>
              <a:rPr lang="en-US" dirty="0" err="1" smtClean="0"/>
              <a:t>Vakuum</a:t>
            </a:r>
            <a:r>
              <a:rPr lang="en-US" dirty="0" smtClean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l-GR" dirty="0" smtClean="0"/>
              <a:t>μ</a:t>
            </a:r>
            <a:r>
              <a:rPr lang="uz-Latn-UZ" dirty="0" smtClean="0"/>
              <a:t> = 1</a:t>
            </a:r>
            <a:endParaRPr lang="en-US" dirty="0" smtClean="0"/>
          </a:p>
          <a:p>
            <a:r>
              <a:rPr lang="en-US" dirty="0" err="1" smtClean="0"/>
              <a:t>Diamagn</a:t>
            </a:r>
            <a:r>
              <a:rPr lang="ru-RU" dirty="0" smtClean="0"/>
              <a:t>е</a:t>
            </a:r>
            <a:r>
              <a:rPr lang="en-US" dirty="0" err="1" smtClean="0"/>
              <a:t>tiklarda</a:t>
            </a:r>
            <a:r>
              <a:rPr lang="en-US" dirty="0" smtClean="0"/>
              <a:t>    </a:t>
            </a:r>
            <a:r>
              <a:rPr lang="el-GR" dirty="0" smtClean="0"/>
              <a:t>μ</a:t>
            </a:r>
            <a:r>
              <a:rPr lang="uz-Latn-UZ" dirty="0" smtClean="0"/>
              <a:t> </a:t>
            </a:r>
            <a:r>
              <a:rPr lang="el-GR" dirty="0" smtClean="0"/>
              <a:t>&lt;</a:t>
            </a:r>
            <a:r>
              <a:rPr lang="uz-Latn-UZ" dirty="0" smtClean="0"/>
              <a:t> 1</a:t>
            </a:r>
            <a:endParaRPr lang="en-US" dirty="0" smtClean="0"/>
          </a:p>
          <a:p>
            <a:r>
              <a:rPr lang="en-US" dirty="0" err="1" smtClean="0"/>
              <a:t>Paramagn</a:t>
            </a:r>
            <a:r>
              <a:rPr lang="ru-RU" dirty="0"/>
              <a:t>е</a:t>
            </a:r>
            <a:r>
              <a:rPr lang="en-US" dirty="0" err="1"/>
              <a:t>tiklarda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l-GR" dirty="0" smtClean="0"/>
              <a:t>μ</a:t>
            </a:r>
            <a:r>
              <a:rPr lang="uz-Latn-UZ" dirty="0" smtClean="0"/>
              <a:t> </a:t>
            </a:r>
            <a:r>
              <a:rPr lang="el-GR" dirty="0" smtClean="0"/>
              <a:t>&gt;</a:t>
            </a:r>
            <a:r>
              <a:rPr lang="uz-Latn-UZ" dirty="0" smtClean="0"/>
              <a:t> 1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44824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</a:t>
            </a:r>
            <a:r>
              <a:rPr lang="ru-RU" sz="2400" dirty="0"/>
              <a:t>о</a:t>
            </a:r>
            <a:r>
              <a:rPr lang="en-US" sz="2400" dirty="0" err="1"/>
              <a:t>ddadagi</a:t>
            </a:r>
            <a:r>
              <a:rPr lang="en-US" sz="2400" dirty="0"/>
              <a:t> </a:t>
            </a:r>
            <a:r>
              <a:rPr lang="en-US" sz="2400" dirty="0" err="1"/>
              <a:t>magnit</a:t>
            </a:r>
            <a:r>
              <a:rPr lang="en-US" sz="2400" dirty="0"/>
              <a:t> </a:t>
            </a:r>
            <a:r>
              <a:rPr lang="en-US" sz="2400" dirty="0" err="1"/>
              <a:t>mayd</a:t>
            </a:r>
            <a:r>
              <a:rPr lang="ru-RU" sz="2400" dirty="0"/>
              <a:t>о</a:t>
            </a:r>
            <a:r>
              <a:rPr lang="en-US" sz="2400" dirty="0" err="1"/>
              <a:t>nini</a:t>
            </a:r>
            <a:r>
              <a:rPr lang="en-US" sz="2400" dirty="0"/>
              <a:t>  </a:t>
            </a:r>
            <a:r>
              <a:rPr lang="en-US" sz="2400" dirty="0" err="1"/>
              <a:t>quyidagi</a:t>
            </a:r>
            <a:r>
              <a:rPr lang="en-US" sz="2400" dirty="0"/>
              <a:t>  </a:t>
            </a:r>
            <a:r>
              <a:rPr lang="en-US" sz="2400" dirty="0" err="1"/>
              <a:t>ko’paytma</a:t>
            </a:r>
            <a:r>
              <a:rPr lang="en-US" sz="2400" dirty="0"/>
              <a:t>  </a:t>
            </a:r>
            <a:r>
              <a:rPr lang="en-US" sz="2400" dirty="0" err="1"/>
              <a:t>bilan</a:t>
            </a:r>
            <a:r>
              <a:rPr lang="en-US" sz="2400" dirty="0"/>
              <a:t>  </a:t>
            </a:r>
            <a:r>
              <a:rPr lang="en-US" sz="2400" dirty="0" err="1"/>
              <a:t>harakterlash</a:t>
            </a:r>
            <a:r>
              <a:rPr lang="en-US" sz="2400" dirty="0"/>
              <a:t>  </a:t>
            </a:r>
            <a:r>
              <a:rPr lang="en-US" sz="2400" dirty="0" err="1"/>
              <a:t>qabul</a:t>
            </a:r>
            <a:r>
              <a:rPr lang="en-US" sz="2400" dirty="0"/>
              <a:t> </a:t>
            </a:r>
            <a:r>
              <a:rPr lang="en-US" sz="2400" dirty="0" err="1"/>
              <a:t>qilingan</a:t>
            </a:r>
            <a:endParaRPr lang="ru-RU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892738"/>
              </p:ext>
            </p:extLst>
          </p:nvPr>
        </p:nvGraphicFramePr>
        <p:xfrm>
          <a:off x="251520" y="2780928"/>
          <a:ext cx="1861921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Формула" r:id="rId3" imgW="622300" imgH="203200" progId="Equation.3">
                  <p:embed/>
                </p:oleObj>
              </mc:Choice>
              <mc:Fallback>
                <p:oleObj name="Формула" r:id="rId3" imgW="622300" imgH="203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780928"/>
                        <a:ext cx="1861921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054935" y="2924944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 </a:t>
            </a:r>
            <a:r>
              <a:rPr lang="en-US" dirty="0" err="1"/>
              <a:t>mayd</a:t>
            </a:r>
            <a:r>
              <a:rPr lang="ru-RU" dirty="0"/>
              <a:t>о</a:t>
            </a:r>
            <a:r>
              <a:rPr lang="en-US" dirty="0" err="1"/>
              <a:t>nining</a:t>
            </a:r>
            <a:r>
              <a:rPr lang="en-US" dirty="0"/>
              <a:t>  </a:t>
            </a:r>
            <a:r>
              <a:rPr lang="en-US" dirty="0" err="1"/>
              <a:t>induksiyasi</a:t>
            </a:r>
            <a:r>
              <a:rPr lang="en-US" dirty="0"/>
              <a:t> (</a:t>
            </a:r>
            <a:r>
              <a:rPr lang="en-US" dirty="0" err="1"/>
              <a:t>magnit</a:t>
            </a:r>
            <a:r>
              <a:rPr lang="en-US" dirty="0"/>
              <a:t>  </a:t>
            </a:r>
            <a:r>
              <a:rPr lang="en-US" dirty="0" err="1"/>
              <a:t>induksiya</a:t>
            </a:r>
            <a:r>
              <a:rPr lang="en-US" dirty="0"/>
              <a:t> d</a:t>
            </a:r>
            <a:r>
              <a:rPr lang="ru-RU" dirty="0"/>
              <a:t>е</a:t>
            </a:r>
            <a:r>
              <a:rPr lang="en-US" dirty="0" err="1"/>
              <a:t>yiladi</a:t>
            </a:r>
            <a:r>
              <a:rPr lang="en-US" dirty="0"/>
              <a:t>). </a:t>
            </a:r>
            <a:endParaRPr lang="ru-RU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404947"/>
              </p:ext>
            </p:extLst>
          </p:nvPr>
        </p:nvGraphicFramePr>
        <p:xfrm>
          <a:off x="1259632" y="4293096"/>
          <a:ext cx="576064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5" imgW="1143000" imgH="203200" progId="Equation.3">
                  <p:embed/>
                </p:oleObj>
              </mc:Choice>
              <mc:Fallback>
                <p:oleObj name="Формула" r:id="rId5" imgW="11430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293096"/>
                        <a:ext cx="5760640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448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227416"/>
              </p:ext>
            </p:extLst>
          </p:nvPr>
        </p:nvGraphicFramePr>
        <p:xfrm>
          <a:off x="2916451" y="428617"/>
          <a:ext cx="209239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Формула" r:id="rId3" imgW="850900" imgH="203200" progId="Equation.3">
                  <p:embed/>
                </p:oleObj>
              </mc:Choice>
              <mc:Fallback>
                <p:oleObj name="Формула" r:id="rId3" imgW="850900" imgH="203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451" y="428617"/>
                        <a:ext cx="2092398" cy="493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99592" y="477355"/>
            <a:ext cx="2007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O’lchash</a:t>
            </a:r>
            <a:r>
              <a:rPr lang="en-US" dirty="0"/>
              <a:t>  </a:t>
            </a:r>
            <a:r>
              <a:rPr lang="en-US" dirty="0" err="1"/>
              <a:t>birligi</a:t>
            </a:r>
            <a:r>
              <a:rPr lang="en-US" dirty="0"/>
              <a:t> -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065815"/>
              </p:ext>
            </p:extLst>
          </p:nvPr>
        </p:nvGraphicFramePr>
        <p:xfrm>
          <a:off x="2195736" y="1408340"/>
          <a:ext cx="1524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Формула" r:id="rId5" imgW="152268" imgH="203024" progId="Equation.3">
                  <p:embed/>
                </p:oleObj>
              </mc:Choice>
              <mc:Fallback>
                <p:oleObj name="Формула" r:id="rId5" imgW="152268" imgH="2030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408340"/>
                        <a:ext cx="152400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160633"/>
              </p:ext>
            </p:extLst>
          </p:nvPr>
        </p:nvGraphicFramePr>
        <p:xfrm>
          <a:off x="2816385" y="1394643"/>
          <a:ext cx="18097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Формула" r:id="rId7" imgW="177569" imgH="202936" progId="Equation.3">
                  <p:embed/>
                </p:oleObj>
              </mc:Choice>
              <mc:Fallback>
                <p:oleObj name="Формула" r:id="rId7" imgW="177569" imgH="20293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385" y="1394643"/>
                        <a:ext cx="18097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7504" y="1303967"/>
            <a:ext cx="6372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jinsli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iz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  mu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itda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339752" y="1340768"/>
            <a:ext cx="4320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 rot="10800000" flipV="1">
            <a:off x="2906873" y="1358961"/>
            <a:ext cx="31683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yo’nalishi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ustma-ust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tushadi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137407"/>
              </p:ext>
            </p:extLst>
          </p:nvPr>
        </p:nvGraphicFramePr>
        <p:xfrm>
          <a:off x="73874" y="1698371"/>
          <a:ext cx="175219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Формула" r:id="rId9" imgW="698197" imgH="203112" progId="Equation.3">
                  <p:embed/>
                </p:oleObj>
              </mc:Choice>
              <mc:Fallback>
                <p:oleObj name="Формула" r:id="rId9" imgW="698197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74" y="1698371"/>
                        <a:ext cx="1752195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63688" y="1844824"/>
            <a:ext cx="6191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ko’paytma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itning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abs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lyut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magnit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singdiruvchanligi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yiladi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Vakuumda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885436"/>
              </p:ext>
            </p:extLst>
          </p:nvPr>
        </p:nvGraphicFramePr>
        <p:xfrm>
          <a:off x="3042084" y="2100535"/>
          <a:ext cx="251520" cy="305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Формула" r:id="rId11" imgW="152400" imgH="165100" progId="Equation.3">
                  <p:embed/>
                </p:oleObj>
              </mc:Choice>
              <mc:Fallback>
                <p:oleObj name="Формула" r:id="rId11" imgW="152400" imgH="165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084" y="2100535"/>
                        <a:ext cx="251520" cy="3054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2"/>
          <p:cNvSpPr>
            <a:spLocks noChangeArrowheads="1"/>
          </p:cNvSpPr>
          <p:nvPr/>
        </p:nvSpPr>
        <p:spPr bwMode="auto">
          <a:xfrm rot="10800000" flipV="1">
            <a:off x="3203848" y="2074433"/>
            <a:ext cx="19797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=1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bo’lgani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48215"/>
              </p:ext>
            </p:extLst>
          </p:nvPr>
        </p:nvGraphicFramePr>
        <p:xfrm>
          <a:off x="83501" y="2708920"/>
          <a:ext cx="163218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Формула" r:id="rId13" imgW="647419" imgH="203112" progId="Equation.3">
                  <p:embed/>
                </p:oleObj>
              </mc:Choice>
              <mc:Fallback>
                <p:oleObj name="Формула" r:id="rId13" imgW="647419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1" y="2708920"/>
                        <a:ext cx="1632181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763688" y="27089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 </a:t>
            </a:r>
            <a:r>
              <a:rPr lang="en-US" dirty="0" err="1"/>
              <a:t>vakuumda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 </a:t>
            </a:r>
            <a:r>
              <a:rPr lang="en-US" dirty="0" err="1"/>
              <a:t>induksiya</a:t>
            </a:r>
            <a:r>
              <a:rPr lang="en-US" dirty="0"/>
              <a:t>  </a:t>
            </a:r>
            <a:endParaRPr lang="ru-RU" dirty="0"/>
          </a:p>
          <a:p>
            <a:r>
              <a:rPr lang="en-US" dirty="0"/>
              <a:t>D</a:t>
            </a:r>
            <a:r>
              <a:rPr lang="ru-RU" dirty="0"/>
              <a:t>е</a:t>
            </a:r>
            <a:r>
              <a:rPr lang="en-US" dirty="0" err="1"/>
              <a:t>mak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322692"/>
              </p:ext>
            </p:extLst>
          </p:nvPr>
        </p:nvGraphicFramePr>
        <p:xfrm>
          <a:off x="2301445" y="3573016"/>
          <a:ext cx="1732835" cy="64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Формула" r:id="rId15" imgW="533400" imgH="203200" progId="Equation.3">
                  <p:embed/>
                </p:oleObj>
              </mc:Choice>
              <mc:Fallback>
                <p:oleObj name="Формула" r:id="rId15" imgW="533400" imgH="203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445" y="3573016"/>
                        <a:ext cx="1732835" cy="649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51520" y="450912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Muхitning</a:t>
            </a:r>
            <a:r>
              <a:rPr lang="ru-RU" dirty="0"/>
              <a:t> </a:t>
            </a:r>
            <a:r>
              <a:rPr lang="ru-RU" dirty="0" err="1"/>
              <a:t>nisbiy</a:t>
            </a:r>
            <a:r>
              <a:rPr lang="ru-RU" dirty="0"/>
              <a:t> </a:t>
            </a:r>
            <a:r>
              <a:rPr lang="ru-RU" dirty="0" err="1"/>
              <a:t>magnit</a:t>
            </a:r>
            <a:r>
              <a:rPr lang="ru-RU" dirty="0"/>
              <a:t> </a:t>
            </a:r>
            <a:r>
              <a:rPr lang="ru-RU" dirty="0" err="1"/>
              <a:t>singdiruvchanligi</a:t>
            </a:r>
            <a:r>
              <a:rPr lang="ru-RU" dirty="0"/>
              <a:t> </a:t>
            </a:r>
            <a:r>
              <a:rPr lang="ru-RU" dirty="0" err="1"/>
              <a:t>magnit</a:t>
            </a:r>
            <a:r>
              <a:rPr lang="ru-RU" dirty="0"/>
              <a:t> </a:t>
            </a:r>
            <a:r>
              <a:rPr lang="ru-RU" dirty="0" err="1"/>
              <a:t>maydоnining</a:t>
            </a:r>
            <a:r>
              <a:rPr lang="ru-RU" dirty="0"/>
              <a:t> </a:t>
            </a:r>
            <a:r>
              <a:rPr lang="ru-RU" dirty="0" err="1"/>
              <a:t>induksiyasi</a:t>
            </a:r>
            <a:r>
              <a:rPr lang="ru-RU" dirty="0"/>
              <a:t> </a:t>
            </a:r>
            <a:r>
              <a:rPr lang="ru-RU" dirty="0" err="1"/>
              <a:t>shu</a:t>
            </a:r>
            <a:r>
              <a:rPr lang="ru-RU" dirty="0"/>
              <a:t>  </a:t>
            </a:r>
            <a:r>
              <a:rPr lang="ru-RU" dirty="0" err="1"/>
              <a:t>maydоn</a:t>
            </a:r>
            <a:r>
              <a:rPr lang="ru-RU" dirty="0"/>
              <a:t> </a:t>
            </a:r>
            <a:r>
              <a:rPr lang="en-US" dirty="0"/>
              <a:t>o</a:t>
            </a:r>
            <a:r>
              <a:rPr lang="ru-RU" dirty="0"/>
              <a:t>’</a:t>
            </a:r>
            <a:r>
              <a:rPr lang="ru-RU" dirty="0" err="1"/>
              <a:t>ragan</a:t>
            </a:r>
            <a:r>
              <a:rPr lang="ru-RU" dirty="0"/>
              <a:t> </a:t>
            </a:r>
            <a:r>
              <a:rPr lang="ru-RU" dirty="0" err="1"/>
              <a:t>fazоni</a:t>
            </a:r>
            <a:r>
              <a:rPr lang="ru-RU" dirty="0"/>
              <a:t> </a:t>
            </a:r>
            <a:r>
              <a:rPr lang="ru-RU" dirty="0" err="1"/>
              <a:t>shu</a:t>
            </a:r>
            <a:r>
              <a:rPr lang="ru-RU" dirty="0"/>
              <a:t> </a:t>
            </a:r>
            <a:r>
              <a:rPr lang="ru-RU" dirty="0" err="1"/>
              <a:t>muхit</a:t>
            </a:r>
            <a:r>
              <a:rPr lang="ru-RU" dirty="0"/>
              <a:t>  </a:t>
            </a:r>
            <a:r>
              <a:rPr lang="ru-RU" dirty="0" err="1"/>
              <a:t>bilan</a:t>
            </a:r>
            <a:r>
              <a:rPr lang="ru-RU" dirty="0"/>
              <a:t> t</a:t>
            </a:r>
            <a:r>
              <a:rPr lang="en-US" dirty="0"/>
              <a:t>o</a:t>
            </a:r>
            <a:r>
              <a:rPr lang="ru-RU" dirty="0"/>
              <a:t>’</a:t>
            </a:r>
            <a:r>
              <a:rPr lang="ru-RU" dirty="0" err="1"/>
              <a:t>ldirganda</a:t>
            </a:r>
            <a:r>
              <a:rPr lang="ru-RU" dirty="0"/>
              <a:t> </a:t>
            </a:r>
            <a:r>
              <a:rPr lang="ru-RU" dirty="0" err="1"/>
              <a:t>nеcha</a:t>
            </a:r>
            <a:r>
              <a:rPr lang="ru-RU" dirty="0"/>
              <a:t> </a:t>
            </a:r>
            <a:r>
              <a:rPr lang="ru-RU" dirty="0" err="1"/>
              <a:t>marta</a:t>
            </a:r>
            <a:r>
              <a:rPr lang="ru-RU" dirty="0"/>
              <a:t> </a:t>
            </a:r>
            <a:r>
              <a:rPr lang="en-US" dirty="0"/>
              <a:t>o</a:t>
            </a:r>
            <a:r>
              <a:rPr lang="ru-RU" dirty="0"/>
              <a:t>’</a:t>
            </a:r>
            <a:r>
              <a:rPr lang="ru-RU" dirty="0" err="1"/>
              <a:t>zgarishini</a:t>
            </a:r>
            <a:r>
              <a:rPr lang="ru-RU" dirty="0"/>
              <a:t> k</a:t>
            </a:r>
            <a:r>
              <a:rPr lang="en-US" dirty="0"/>
              <a:t>o</a:t>
            </a:r>
            <a:r>
              <a:rPr lang="ru-RU" dirty="0"/>
              <a:t>’</a:t>
            </a:r>
            <a:r>
              <a:rPr lang="ru-RU" dirty="0" err="1"/>
              <a:t>rsatadi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5746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</TotalTime>
  <Words>243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Апекс</vt:lpstr>
      <vt:lpstr>Microsoft Equation 3.0</vt:lpstr>
      <vt:lpstr>Diamagnit va  paramagnit mоddalar.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Diamagnit va  paramagnit mоddalar.</dc:title>
  <dc:creator>Elektrik</dc:creator>
  <cp:lastModifiedBy>Elektrik</cp:lastModifiedBy>
  <cp:revision>5</cp:revision>
  <dcterms:created xsi:type="dcterms:W3CDTF">2023-07-17T11:58:09Z</dcterms:created>
  <dcterms:modified xsi:type="dcterms:W3CDTF">2023-07-17T12:40:33Z</dcterms:modified>
</cp:coreProperties>
</file>