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8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A8C4-3F0F-4DA0-82D0-0BD11D76B95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388A-DD82-43EA-BDE5-4003C004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8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A8C4-3F0F-4DA0-82D0-0BD11D76B95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388A-DD82-43EA-BDE5-4003C004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9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A8C4-3F0F-4DA0-82D0-0BD11D76B95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388A-DD82-43EA-BDE5-4003C004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2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A8C4-3F0F-4DA0-82D0-0BD11D76B95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388A-DD82-43EA-BDE5-4003C00434C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8022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A8C4-3F0F-4DA0-82D0-0BD11D76B95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388A-DD82-43EA-BDE5-4003C004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81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A8C4-3F0F-4DA0-82D0-0BD11D76B95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388A-DD82-43EA-BDE5-4003C004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829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A8C4-3F0F-4DA0-82D0-0BD11D76B95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388A-DD82-43EA-BDE5-4003C004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22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A8C4-3F0F-4DA0-82D0-0BD11D76B95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388A-DD82-43EA-BDE5-4003C004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932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A8C4-3F0F-4DA0-82D0-0BD11D76B95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388A-DD82-43EA-BDE5-4003C004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0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A8C4-3F0F-4DA0-82D0-0BD11D76B95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388A-DD82-43EA-BDE5-4003C004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8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A8C4-3F0F-4DA0-82D0-0BD11D76B95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388A-DD82-43EA-BDE5-4003C004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84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A8C4-3F0F-4DA0-82D0-0BD11D76B95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388A-DD82-43EA-BDE5-4003C004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6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A8C4-3F0F-4DA0-82D0-0BD11D76B95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388A-DD82-43EA-BDE5-4003C004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85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A8C4-3F0F-4DA0-82D0-0BD11D76B95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388A-DD82-43EA-BDE5-4003C004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13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A8C4-3F0F-4DA0-82D0-0BD11D76B95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388A-DD82-43EA-BDE5-4003C004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9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A8C4-3F0F-4DA0-82D0-0BD11D76B95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388A-DD82-43EA-BDE5-4003C004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33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A8C4-3F0F-4DA0-82D0-0BD11D76B95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388A-DD82-43EA-BDE5-4003C004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1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D7A8C4-3F0F-4DA0-82D0-0BD11D76B95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B388A-DD82-43EA-BDE5-4003C004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54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6" y="129397"/>
            <a:ext cx="11904452" cy="66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7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4" y="172528"/>
            <a:ext cx="11826814" cy="655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42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70" y="163901"/>
            <a:ext cx="7056408" cy="647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2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6" y="69012"/>
            <a:ext cx="11895827" cy="66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8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5" y="207034"/>
            <a:ext cx="11611154" cy="65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6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4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1" y="94890"/>
            <a:ext cx="11671540" cy="65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2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" y="181154"/>
            <a:ext cx="11714672" cy="6435305"/>
          </a:xfrm>
        </p:spPr>
      </p:pic>
    </p:spTree>
    <p:extLst>
      <p:ext uri="{BB962C8B-B14F-4D97-AF65-F5344CB8AC3E}">
        <p14:creationId xmlns:p14="http://schemas.microsoft.com/office/powerpoint/2010/main" val="1742492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8" y="181154"/>
            <a:ext cx="11895826" cy="63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11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</TotalTime>
  <Words>0</Words>
  <Application>Microsoft Office PowerPoint</Application>
  <PresentationFormat>Произвольный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Электрик</dc:creator>
  <cp:lastModifiedBy>Elektrik</cp:lastModifiedBy>
  <cp:revision>1</cp:revision>
  <dcterms:created xsi:type="dcterms:W3CDTF">2021-12-15T09:15:13Z</dcterms:created>
  <dcterms:modified xsi:type="dcterms:W3CDTF">2023-07-05T10:05:19Z</dcterms:modified>
</cp:coreProperties>
</file>