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8229600" cy="851520"/>
          </a:xfrm>
        </p:spPr>
        <p:txBody>
          <a:bodyPr>
            <a:noAutofit/>
          </a:bodyPr>
          <a:lstStyle/>
          <a:p>
            <a:pPr lvl="1" algn="ctr" latinLnBrk="1"/>
            <a:r>
              <a:rPr lang="en-US" sz="2800" b="1" dirty="0" smtClean="0"/>
              <a:t>C</a:t>
            </a:r>
            <a:r>
              <a:rPr lang="uz-Cyrl-UZ" sz="2800" b="1" dirty="0" smtClean="0"/>
              <a:t>hiziqli dinamik zanjirlar va ularni matritsali matematik modellari.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340768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ru-RU" dirty="0" err="1"/>
              <a:t>O`tish</a:t>
            </a:r>
            <a:r>
              <a:rPr lang="ru-RU" dirty="0"/>
              <a:t> </a:t>
            </a:r>
            <a:r>
              <a:rPr lang="ru-RU" dirty="0" err="1"/>
              <a:t>jarayonlari</a:t>
            </a:r>
            <a:r>
              <a:rPr lang="ru-RU" dirty="0"/>
              <a:t> (</a:t>
            </a:r>
            <a:r>
              <a:rPr lang="ru-RU" dirty="0" err="1"/>
              <a:t>dinamik</a:t>
            </a:r>
            <a:r>
              <a:rPr lang="ru-RU" dirty="0"/>
              <a:t> </a:t>
            </a:r>
            <a:r>
              <a:rPr lang="ru-RU" dirty="0" err="1"/>
              <a:t>jarayonlar</a:t>
            </a:r>
            <a:r>
              <a:rPr lang="ru-RU" dirty="0"/>
              <a:t>) </a:t>
            </a:r>
            <a:r>
              <a:rPr lang="ru-RU" dirty="0" err="1"/>
              <a:t>chiziqli</a:t>
            </a:r>
            <a:r>
              <a:rPr lang="ru-RU" dirty="0"/>
              <a:t> </a:t>
            </a:r>
            <a:r>
              <a:rPr lang="ru-RU" dirty="0" err="1"/>
              <a:t>elektr</a:t>
            </a:r>
            <a:r>
              <a:rPr lang="ru-RU" dirty="0"/>
              <a:t> </a:t>
            </a:r>
            <a:r>
              <a:rPr lang="ru-RU" dirty="0" err="1"/>
              <a:t>zanjirlarida</a:t>
            </a:r>
            <a:r>
              <a:rPr lang="ru-RU" dirty="0"/>
              <a:t> </a:t>
            </a:r>
            <a:r>
              <a:rPr lang="ru-RU" dirty="0" err="1"/>
              <a:t>ularni</a:t>
            </a:r>
            <a:r>
              <a:rPr lang="ru-RU" dirty="0"/>
              <a:t> </a:t>
            </a:r>
            <a:r>
              <a:rPr lang="ru-RU" dirty="0" err="1"/>
              <a:t>tarmoqqa</a:t>
            </a:r>
            <a:r>
              <a:rPr lang="ru-RU" dirty="0"/>
              <a:t> </a:t>
            </a:r>
            <a:r>
              <a:rPr lang="ru-RU" dirty="0" err="1"/>
              <a:t>ulab</a:t>
            </a:r>
            <a:r>
              <a:rPr lang="ru-RU" dirty="0"/>
              <a:t> </a:t>
            </a:r>
            <a:r>
              <a:rPr lang="ru-RU" dirty="0" err="1"/>
              <a:t>uzganda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yana</a:t>
            </a:r>
            <a:r>
              <a:rPr lang="ru-RU" dirty="0"/>
              <a:t> </a:t>
            </a:r>
            <a:r>
              <a:rPr lang="ru-RU" dirty="0" err="1"/>
              <a:t>uni</a:t>
            </a:r>
            <a:r>
              <a:rPr lang="ru-RU" dirty="0"/>
              <a:t> </a:t>
            </a:r>
            <a:r>
              <a:rPr lang="ru-RU" dirty="0" err="1"/>
              <a:t>elementlari</a:t>
            </a:r>
            <a:r>
              <a:rPr lang="ru-RU" dirty="0"/>
              <a:t> </a:t>
            </a:r>
            <a:r>
              <a:rPr lang="ru-RU" dirty="0" err="1"/>
              <a:t>bo`lgan</a:t>
            </a:r>
            <a:r>
              <a:rPr lang="ru-RU" dirty="0"/>
              <a:t> R </a:t>
            </a:r>
            <a:r>
              <a:rPr lang="ru-RU" dirty="0" err="1"/>
              <a:t>va</a:t>
            </a:r>
            <a:r>
              <a:rPr lang="ru-RU" dirty="0"/>
              <a:t> C </a:t>
            </a:r>
            <a:r>
              <a:rPr lang="ru-RU" dirty="0" err="1"/>
              <a:t>o`zgargan</a:t>
            </a:r>
            <a:r>
              <a:rPr lang="ru-RU" dirty="0"/>
              <a:t> </a:t>
            </a:r>
            <a:r>
              <a:rPr lang="ru-RU" dirty="0" err="1"/>
              <a:t>holatda</a:t>
            </a:r>
            <a:r>
              <a:rPr lang="ru-RU" dirty="0"/>
              <a:t> </a:t>
            </a:r>
            <a:r>
              <a:rPr lang="ru-RU" dirty="0" err="1"/>
              <a:t>bo`ladi</a:t>
            </a:r>
            <a:r>
              <a:rPr lang="ru-RU" dirty="0"/>
              <a:t>.</a:t>
            </a:r>
          </a:p>
          <a:p>
            <a:pPr latinLnBrk="1"/>
            <a:r>
              <a:rPr lang="ru-RU" dirty="0" err="1"/>
              <a:t>Induktivlik</a:t>
            </a:r>
            <a:r>
              <a:rPr lang="ru-RU" dirty="0"/>
              <a:t> L (a)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sig`im</a:t>
            </a:r>
            <a:r>
              <a:rPr lang="ru-RU" dirty="0"/>
              <a:t> S (b) </a:t>
            </a:r>
            <a:r>
              <a:rPr lang="ru-RU" dirty="0" err="1"/>
              <a:t>aktiv</a:t>
            </a:r>
            <a:r>
              <a:rPr lang="ru-RU" dirty="0"/>
              <a:t> </a:t>
            </a:r>
            <a:r>
              <a:rPr lang="ru-RU" dirty="0" err="1"/>
              <a:t>qarshilik</a:t>
            </a:r>
            <a:r>
              <a:rPr lang="ru-RU" dirty="0"/>
              <a:t> R </a:t>
            </a:r>
            <a:r>
              <a:rPr lang="ru-RU" dirty="0" err="1"/>
              <a:t>orqali</a:t>
            </a:r>
            <a:r>
              <a:rPr lang="ru-RU" dirty="0"/>
              <a:t> </a:t>
            </a:r>
            <a:r>
              <a:rPr lang="ru-RU" dirty="0" err="1"/>
              <a:t>o`zgarmas</a:t>
            </a:r>
            <a:r>
              <a:rPr lang="ru-RU" dirty="0"/>
              <a:t> </a:t>
            </a:r>
            <a:r>
              <a:rPr lang="ru-RU" dirty="0" err="1"/>
              <a:t>kuchlanish</a:t>
            </a:r>
            <a:r>
              <a:rPr lang="ru-RU" dirty="0"/>
              <a:t> </a:t>
            </a:r>
            <a:r>
              <a:rPr lang="ru-RU" dirty="0" err="1"/>
              <a:t>manbaiga</a:t>
            </a:r>
            <a:r>
              <a:rPr lang="ru-RU" dirty="0"/>
              <a:t> </a:t>
            </a:r>
            <a:r>
              <a:rPr lang="ru-RU" dirty="0" err="1"/>
              <a:t>ulanganda</a:t>
            </a:r>
            <a:r>
              <a:rPr lang="ru-RU" dirty="0"/>
              <a:t> </a:t>
            </a:r>
            <a:r>
              <a:rPr lang="ru-RU" dirty="0" err="1"/>
              <a:t>elektr</a:t>
            </a:r>
            <a:r>
              <a:rPr lang="ru-RU" dirty="0"/>
              <a:t> </a:t>
            </a:r>
            <a:r>
              <a:rPr lang="ru-RU" dirty="0" err="1"/>
              <a:t>zanjirlaridagi</a:t>
            </a:r>
            <a:r>
              <a:rPr lang="ru-RU" dirty="0"/>
              <a:t> </a:t>
            </a:r>
            <a:r>
              <a:rPr lang="ru-RU" dirty="0" err="1"/>
              <a:t>o`tish</a:t>
            </a:r>
            <a:r>
              <a:rPr lang="ru-RU" dirty="0"/>
              <a:t> </a:t>
            </a:r>
            <a:r>
              <a:rPr lang="ru-RU" dirty="0" err="1"/>
              <a:t>jarayonlarini</a:t>
            </a:r>
            <a:r>
              <a:rPr lang="ru-RU" dirty="0"/>
              <a:t> </a:t>
            </a:r>
            <a:r>
              <a:rPr lang="ru-RU" dirty="0" err="1"/>
              <a:t>sodir</a:t>
            </a:r>
            <a:r>
              <a:rPr lang="ru-RU" dirty="0"/>
              <a:t> </a:t>
            </a:r>
            <a:r>
              <a:rPr lang="ru-RU" dirty="0" err="1"/>
              <a:t>bo`lish</a:t>
            </a:r>
            <a:r>
              <a:rPr lang="ru-RU" dirty="0"/>
              <a:t> </a:t>
            </a:r>
            <a:r>
              <a:rPr lang="ru-RU" dirty="0" err="1"/>
              <a:t>qonunlarini</a:t>
            </a:r>
            <a:r>
              <a:rPr lang="ru-RU" dirty="0"/>
              <a:t> </a:t>
            </a:r>
            <a:r>
              <a:rPr lang="ru-RU" dirty="0" err="1"/>
              <a:t>ko`rib</a:t>
            </a:r>
            <a:r>
              <a:rPr lang="ru-RU" dirty="0"/>
              <a:t> </a:t>
            </a:r>
            <a:r>
              <a:rPr lang="ru-RU" dirty="0" err="1"/>
              <a:t>chiqamiz</a:t>
            </a:r>
            <a:r>
              <a:rPr lang="ru-RU" dirty="0"/>
              <a:t>.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41434"/>
              </p:ext>
            </p:extLst>
          </p:nvPr>
        </p:nvGraphicFramePr>
        <p:xfrm>
          <a:off x="2398774" y="2852936"/>
          <a:ext cx="4562475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Точечный рисунок" r:id="rId3" imgW="3962953" imgH="980952" progId="Paint.Picture">
                  <p:embed/>
                </p:oleObj>
              </mc:Choice>
              <mc:Fallback>
                <p:oleObj name="Точечный рисунок" r:id="rId3" imgW="3962953" imgH="980952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8774" y="2852936"/>
                        <a:ext cx="4562475" cy="1266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51520" y="4365104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ru-RU" dirty="0"/>
              <a:t>1-rasm. </a:t>
            </a:r>
            <a:r>
              <a:rPr lang="ru-RU" dirty="0" err="1"/>
              <a:t>Induktiv</a:t>
            </a:r>
            <a:r>
              <a:rPr lang="ru-RU" dirty="0"/>
              <a:t> </a:t>
            </a:r>
            <a:r>
              <a:rPr lang="ru-RU" dirty="0" err="1"/>
              <a:t>g`altakni</a:t>
            </a:r>
            <a:r>
              <a:rPr lang="ru-RU" dirty="0"/>
              <a:t> (a)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kondensatori</a:t>
            </a:r>
            <a:r>
              <a:rPr lang="ru-RU" dirty="0"/>
              <a:t> (b) </a:t>
            </a:r>
            <a:r>
              <a:rPr lang="ru-RU" dirty="0" err="1"/>
              <a:t>o`zgarmas</a:t>
            </a:r>
            <a:r>
              <a:rPr lang="ru-RU" dirty="0"/>
              <a:t> </a:t>
            </a:r>
            <a:r>
              <a:rPr lang="ru-RU" dirty="0" err="1"/>
              <a:t>kuchlanishga</a:t>
            </a:r>
            <a:r>
              <a:rPr lang="ru-RU" dirty="0"/>
              <a:t> </a:t>
            </a:r>
            <a:r>
              <a:rPr lang="ru-RU" dirty="0" err="1"/>
              <a:t>ulanish</a:t>
            </a:r>
            <a:r>
              <a:rPr lang="ru-RU" dirty="0"/>
              <a:t> </a:t>
            </a:r>
            <a:r>
              <a:rPr lang="ru-RU" dirty="0" err="1" smtClean="0"/>
              <a:t>sxemalari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1887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709160"/>
          </a:xfrm>
        </p:spPr>
        <p:txBody>
          <a:bodyPr>
            <a:normAutofit lnSpcReduction="10000"/>
          </a:bodyPr>
          <a:lstStyle/>
          <a:p>
            <a:pPr latinLnBrk="1"/>
            <a:r>
              <a:rPr lang="ru-RU" dirty="0" err="1"/>
              <a:t>Rubilnik</a:t>
            </a:r>
            <a:r>
              <a:rPr lang="ru-RU" dirty="0"/>
              <a:t> P </a:t>
            </a:r>
            <a:r>
              <a:rPr lang="ru-RU" dirty="0" err="1"/>
              <a:t>ulangunga</a:t>
            </a:r>
            <a:r>
              <a:rPr lang="ru-RU" dirty="0"/>
              <a:t> </a:t>
            </a:r>
            <a:r>
              <a:rPr lang="ru-RU" dirty="0" err="1"/>
              <a:t>qadar</a:t>
            </a:r>
            <a:r>
              <a:rPr lang="ru-RU" dirty="0"/>
              <a:t> </a:t>
            </a:r>
            <a:r>
              <a:rPr lang="ru-RU" dirty="0" err="1"/>
              <a:t>barqaror</a:t>
            </a:r>
            <a:r>
              <a:rPr lang="ru-RU" dirty="0"/>
              <a:t> </a:t>
            </a:r>
            <a:r>
              <a:rPr lang="ru-RU" dirty="0" err="1"/>
              <a:t>rejim</a:t>
            </a:r>
            <a:r>
              <a:rPr lang="ru-RU" dirty="0"/>
              <a:t> </a:t>
            </a:r>
            <a:r>
              <a:rPr lang="ru-RU" dirty="0" err="1"/>
              <a:t>shu</a:t>
            </a:r>
            <a:r>
              <a:rPr lang="ru-RU" dirty="0"/>
              <a:t> </a:t>
            </a:r>
            <a:r>
              <a:rPr lang="ru-RU" dirty="0" err="1"/>
              <a:t>bilan</a:t>
            </a:r>
            <a:r>
              <a:rPr lang="ru-RU" dirty="0"/>
              <a:t> </a:t>
            </a:r>
            <a:r>
              <a:rPr lang="ru-RU" dirty="0" err="1"/>
              <a:t>xarakterlanadiki</a:t>
            </a:r>
            <a:r>
              <a:rPr lang="ru-RU" dirty="0"/>
              <a:t>, </a:t>
            </a:r>
            <a:r>
              <a:rPr lang="ru-RU" dirty="0" err="1"/>
              <a:t>induktivlikdagi</a:t>
            </a:r>
            <a:r>
              <a:rPr lang="ru-RU" dirty="0"/>
              <a:t> </a:t>
            </a:r>
            <a:r>
              <a:rPr lang="ru-RU" dirty="0" err="1"/>
              <a:t>kuchlanish</a:t>
            </a:r>
            <a:r>
              <a:rPr lang="ru-RU" dirty="0"/>
              <a:t> </a:t>
            </a:r>
            <a:r>
              <a:rPr lang="ru-RU" dirty="0" err="1"/>
              <a:t>U</a:t>
            </a:r>
            <a:r>
              <a:rPr lang="ru-RU" baseline="-25000" dirty="0" err="1"/>
              <a:t>n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sig`imdagi</a:t>
            </a:r>
            <a:r>
              <a:rPr lang="ru-RU" dirty="0"/>
              <a:t> </a:t>
            </a:r>
            <a:r>
              <a:rPr lang="ru-RU" dirty="0" err="1"/>
              <a:t>kuchlanish</a:t>
            </a:r>
            <a:r>
              <a:rPr lang="ru-RU" dirty="0"/>
              <a:t> </a:t>
            </a:r>
            <a:r>
              <a:rPr lang="ru-RU" dirty="0" err="1"/>
              <a:t>U</a:t>
            </a:r>
            <a:r>
              <a:rPr lang="ru-RU" baseline="-25000" dirty="0" err="1"/>
              <a:t>c</a:t>
            </a:r>
            <a:r>
              <a:rPr lang="ru-RU" dirty="0"/>
              <a:t> </a:t>
            </a:r>
            <a:r>
              <a:rPr lang="ru-RU" dirty="0" err="1"/>
              <a:t>nolga</a:t>
            </a:r>
            <a:r>
              <a:rPr lang="ru-RU" dirty="0"/>
              <a:t> </a:t>
            </a:r>
            <a:r>
              <a:rPr lang="ru-RU" dirty="0" err="1"/>
              <a:t>teng</a:t>
            </a:r>
            <a:r>
              <a:rPr lang="ru-RU" dirty="0"/>
              <a:t>.</a:t>
            </a:r>
          </a:p>
          <a:p>
            <a:pPr latinLnBrk="1"/>
            <a:r>
              <a:rPr lang="ru-RU" dirty="0" err="1"/>
              <a:t>Rubilnik</a:t>
            </a:r>
            <a:r>
              <a:rPr lang="ru-RU" dirty="0"/>
              <a:t> P </a:t>
            </a:r>
            <a:r>
              <a:rPr lang="ru-RU" dirty="0" err="1"/>
              <a:t>ni</a:t>
            </a:r>
            <a:r>
              <a:rPr lang="ru-RU" dirty="0"/>
              <a:t> </a:t>
            </a:r>
            <a:r>
              <a:rPr lang="ru-RU" dirty="0" err="1"/>
              <a:t>ulanmagan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ulangan</a:t>
            </a:r>
            <a:r>
              <a:rPr lang="ru-RU" dirty="0"/>
              <a:t> </a:t>
            </a:r>
            <a:r>
              <a:rPr lang="ru-RU" dirty="0" err="1"/>
              <a:t>holatlari</a:t>
            </a:r>
            <a:r>
              <a:rPr lang="ru-RU" dirty="0"/>
              <a:t> </a:t>
            </a:r>
            <a:r>
              <a:rPr lang="ru-RU" dirty="0" err="1"/>
              <a:t>to`g`ri</a:t>
            </a:r>
            <a:r>
              <a:rPr lang="ru-RU" dirty="0"/>
              <a:t> </a:t>
            </a:r>
            <a:r>
              <a:rPr lang="ru-RU" dirty="0" err="1"/>
              <a:t>keladigan</a:t>
            </a:r>
            <a:r>
              <a:rPr lang="ru-RU" dirty="0"/>
              <a:t> </a:t>
            </a:r>
            <a:r>
              <a:rPr lang="ru-RU" dirty="0" err="1"/>
              <a:t>ikkala</a:t>
            </a:r>
            <a:r>
              <a:rPr lang="ru-RU" dirty="0"/>
              <a:t> </a:t>
            </a:r>
            <a:r>
              <a:rPr lang="ru-RU" dirty="0" err="1"/>
              <a:t>barqaror</a:t>
            </a:r>
            <a:r>
              <a:rPr lang="ru-RU" dirty="0"/>
              <a:t> </a:t>
            </a:r>
            <a:r>
              <a:rPr lang="ru-RU" dirty="0" err="1"/>
              <a:t>holatlar</a:t>
            </a:r>
            <a:r>
              <a:rPr lang="ru-RU" dirty="0"/>
              <a:t> </a:t>
            </a:r>
            <a:r>
              <a:rPr lang="ru-RU" dirty="0" err="1"/>
              <a:t>o`rtasida</a:t>
            </a:r>
            <a:r>
              <a:rPr lang="ru-RU" dirty="0"/>
              <a:t> </a:t>
            </a:r>
            <a:r>
              <a:rPr lang="ru-RU" dirty="0" err="1"/>
              <a:t>ma`lum</a:t>
            </a:r>
            <a:r>
              <a:rPr lang="ru-RU" dirty="0"/>
              <a:t> </a:t>
            </a:r>
            <a:r>
              <a:rPr lang="ru-RU" dirty="0" err="1"/>
              <a:t>qisqa</a:t>
            </a:r>
            <a:r>
              <a:rPr lang="ru-RU" dirty="0"/>
              <a:t> </a:t>
            </a:r>
            <a:r>
              <a:rPr lang="ru-RU" dirty="0" err="1"/>
              <a:t>vaqt</a:t>
            </a:r>
            <a:r>
              <a:rPr lang="ru-RU" dirty="0"/>
              <a:t> </a:t>
            </a:r>
            <a:r>
              <a:rPr lang="ru-RU" dirty="0" err="1"/>
              <a:t>o`tish</a:t>
            </a:r>
            <a:r>
              <a:rPr lang="ru-RU" dirty="0"/>
              <a:t> </a:t>
            </a:r>
            <a:r>
              <a:rPr lang="ru-RU" dirty="0" err="1"/>
              <a:t>jarayonlari</a:t>
            </a:r>
            <a:r>
              <a:rPr lang="ru-RU" dirty="0"/>
              <a:t> </a:t>
            </a:r>
            <a:r>
              <a:rPr lang="ru-RU" dirty="0" err="1"/>
              <a:t>sodir</a:t>
            </a:r>
            <a:r>
              <a:rPr lang="ru-RU" dirty="0"/>
              <a:t> </a:t>
            </a:r>
            <a:r>
              <a:rPr lang="ru-RU" dirty="0" err="1"/>
              <a:t>bo`ladi</a:t>
            </a:r>
            <a:r>
              <a:rPr lang="ru-RU" dirty="0"/>
              <a:t>. </a:t>
            </a:r>
            <a:r>
              <a:rPr lang="ru-RU" dirty="0" err="1"/>
              <a:t>Ya`ni</a:t>
            </a:r>
            <a:r>
              <a:rPr lang="ru-RU" dirty="0"/>
              <a:t>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vaqt</a:t>
            </a:r>
            <a:r>
              <a:rPr lang="ru-RU" dirty="0"/>
              <a:t> </a:t>
            </a:r>
            <a:r>
              <a:rPr lang="ru-RU" dirty="0" err="1"/>
              <a:t>oralig`ida</a:t>
            </a:r>
            <a:r>
              <a:rPr lang="ru-RU" dirty="0"/>
              <a:t> </a:t>
            </a:r>
            <a:r>
              <a:rPr lang="ru-RU" dirty="0" err="1"/>
              <a:t>galtakdagi</a:t>
            </a:r>
            <a:r>
              <a:rPr lang="ru-RU" dirty="0"/>
              <a:t> </a:t>
            </a:r>
            <a:r>
              <a:rPr lang="ru-RU" dirty="0" err="1"/>
              <a:t>tok</a:t>
            </a:r>
            <a:r>
              <a:rPr lang="ru-RU" dirty="0"/>
              <a:t> </a:t>
            </a:r>
            <a:r>
              <a:rPr lang="ru-RU" dirty="0" err="1"/>
              <a:t>ma`lum</a:t>
            </a:r>
            <a:r>
              <a:rPr lang="ru-RU" dirty="0"/>
              <a:t> </a:t>
            </a:r>
            <a:r>
              <a:rPr lang="ru-RU" dirty="0" err="1"/>
              <a:t>i</a:t>
            </a:r>
            <a:r>
              <a:rPr lang="ru-RU" baseline="-25000" dirty="0" err="1"/>
              <a:t>i</a:t>
            </a:r>
            <a:r>
              <a:rPr lang="ru-RU" dirty="0"/>
              <a:t>=1 </a:t>
            </a:r>
            <a:r>
              <a:rPr lang="ru-RU" dirty="0" err="1"/>
              <a:t>qiymatga</a:t>
            </a:r>
            <a:r>
              <a:rPr lang="ru-RU" dirty="0"/>
              <a:t>, </a:t>
            </a:r>
            <a:r>
              <a:rPr lang="ru-RU" dirty="0" err="1"/>
              <a:t>kondensatordagi</a:t>
            </a:r>
            <a:r>
              <a:rPr lang="ru-RU" dirty="0"/>
              <a:t> </a:t>
            </a:r>
            <a:r>
              <a:rPr lang="ru-RU" dirty="0" err="1"/>
              <a:t>kuchlanish</a:t>
            </a:r>
            <a:r>
              <a:rPr lang="ru-RU" dirty="0"/>
              <a:t> </a:t>
            </a:r>
            <a:r>
              <a:rPr lang="ru-RU" dirty="0" err="1"/>
              <a:t>esa</a:t>
            </a:r>
            <a:r>
              <a:rPr lang="ru-RU" dirty="0"/>
              <a:t> </a:t>
            </a:r>
            <a:r>
              <a:rPr lang="ru-RU" dirty="0" err="1"/>
              <a:t>U</a:t>
            </a:r>
            <a:r>
              <a:rPr lang="ru-RU" baseline="-25000" dirty="0" err="1"/>
              <a:t>c</a:t>
            </a:r>
            <a:r>
              <a:rPr lang="ru-RU" dirty="0"/>
              <a:t>=1 </a:t>
            </a:r>
            <a:r>
              <a:rPr lang="ru-RU" dirty="0" err="1"/>
              <a:t>bo`ladi</a:t>
            </a:r>
            <a:r>
              <a:rPr lang="ru-RU" dirty="0"/>
              <a:t>. 1-rasmdagi </a:t>
            </a:r>
            <a:r>
              <a:rPr lang="ru-RU" dirty="0" err="1"/>
              <a:t>zanjirni</a:t>
            </a:r>
            <a:r>
              <a:rPr lang="ru-RU" dirty="0"/>
              <a:t> </a:t>
            </a:r>
            <a:r>
              <a:rPr lang="ru-RU" dirty="0" err="1"/>
              <a:t>elektr</a:t>
            </a:r>
            <a:r>
              <a:rPr lang="ru-RU" dirty="0"/>
              <a:t> </a:t>
            </a:r>
            <a:r>
              <a:rPr lang="ru-RU" dirty="0" err="1"/>
              <a:t>holati</a:t>
            </a:r>
            <a:r>
              <a:rPr lang="ru-RU" dirty="0"/>
              <a:t> </a:t>
            </a:r>
            <a:r>
              <a:rPr lang="ru-RU" dirty="0" err="1"/>
              <a:t>o`tish</a:t>
            </a:r>
            <a:r>
              <a:rPr lang="ru-RU" dirty="0"/>
              <a:t> </a:t>
            </a:r>
            <a:r>
              <a:rPr lang="ru-RU" dirty="0" err="1"/>
              <a:t>davri</a:t>
            </a:r>
            <a:r>
              <a:rPr lang="ru-RU" dirty="0"/>
              <a:t> </a:t>
            </a:r>
            <a:r>
              <a:rPr lang="ru-RU" dirty="0" err="1"/>
              <a:t>uchun</a:t>
            </a:r>
            <a:r>
              <a:rPr lang="ru-RU" dirty="0"/>
              <a:t> </a:t>
            </a:r>
            <a:r>
              <a:rPr lang="ru-RU" dirty="0" err="1"/>
              <a:t>Kirxgofni</a:t>
            </a:r>
            <a:r>
              <a:rPr lang="ru-RU" dirty="0"/>
              <a:t> </a:t>
            </a:r>
            <a:r>
              <a:rPr lang="ru-RU" dirty="0" err="1"/>
              <a:t>ikkinchi</a:t>
            </a:r>
            <a:r>
              <a:rPr lang="ru-RU" dirty="0"/>
              <a:t> </a:t>
            </a:r>
            <a:r>
              <a:rPr lang="ru-RU" dirty="0" err="1"/>
              <a:t>qonuni</a:t>
            </a:r>
            <a:r>
              <a:rPr lang="ru-RU" dirty="0"/>
              <a:t> </a:t>
            </a:r>
            <a:r>
              <a:rPr lang="ru-RU" dirty="0" err="1"/>
              <a:t>bo`yicha</a:t>
            </a:r>
            <a:r>
              <a:rPr lang="ru-RU" dirty="0"/>
              <a:t> </a:t>
            </a:r>
            <a:r>
              <a:rPr lang="ru-RU" dirty="0" err="1"/>
              <a:t>quyidagi</a:t>
            </a:r>
            <a:r>
              <a:rPr lang="ru-RU" dirty="0"/>
              <a:t> </a:t>
            </a:r>
            <a:r>
              <a:rPr lang="ru-RU" dirty="0" err="1"/>
              <a:t>tenglama</a:t>
            </a:r>
            <a:r>
              <a:rPr lang="ru-RU" dirty="0"/>
              <a:t> </a:t>
            </a:r>
            <a:r>
              <a:rPr lang="ru-RU" dirty="0" err="1"/>
              <a:t>bilan</a:t>
            </a:r>
            <a:r>
              <a:rPr lang="ru-RU" dirty="0"/>
              <a:t> </a:t>
            </a:r>
            <a:r>
              <a:rPr lang="ru-RU" dirty="0" err="1"/>
              <a:t>ifodalanadi</a:t>
            </a:r>
            <a:r>
              <a:rPr lang="ru-RU" dirty="0"/>
              <a:t>.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626605"/>
              </p:ext>
            </p:extLst>
          </p:nvPr>
        </p:nvGraphicFramePr>
        <p:xfrm>
          <a:off x="2627784" y="5013176"/>
          <a:ext cx="3168352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Формула" r:id="rId3" imgW="1511300" imgH="393700" progId="Equation.3">
                  <p:embed/>
                </p:oleObj>
              </mc:Choice>
              <mc:Fallback>
                <p:oleObj name="Формула" r:id="rId3" imgW="1511300" imgH="393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5013176"/>
                        <a:ext cx="3168352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0283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4709160"/>
          </a:xfrm>
        </p:spPr>
        <p:txBody>
          <a:bodyPr>
            <a:normAutofit lnSpcReduction="10000"/>
          </a:bodyPr>
          <a:lstStyle/>
          <a:p>
            <a:pPr latinLnBrk="1"/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tenglama</a:t>
            </a:r>
            <a:r>
              <a:rPr lang="en-US" dirty="0"/>
              <a:t> </a:t>
            </a:r>
            <a:r>
              <a:rPr lang="en-US" dirty="0" err="1"/>
              <a:t>kuchlanishlar</a:t>
            </a:r>
            <a:r>
              <a:rPr lang="en-US" dirty="0"/>
              <a:t> </a:t>
            </a:r>
            <a:r>
              <a:rPr lang="en-US" dirty="0" err="1"/>
              <a:t>balansini</a:t>
            </a:r>
            <a:r>
              <a:rPr lang="en-US" dirty="0"/>
              <a:t> </a:t>
            </a:r>
            <a:r>
              <a:rPr lang="en-US" dirty="0" err="1"/>
              <a:t>ifodalaydi</a:t>
            </a:r>
            <a:r>
              <a:rPr lang="en-US" dirty="0"/>
              <a:t>, </a:t>
            </a:r>
            <a:r>
              <a:rPr lang="en-US" dirty="0" err="1"/>
              <a:t>ya`ni</a:t>
            </a:r>
            <a:r>
              <a:rPr lang="en-US" dirty="0"/>
              <a:t> </a:t>
            </a:r>
            <a:r>
              <a:rPr lang="en-US" dirty="0" err="1"/>
              <a:t>zanjirga</a:t>
            </a:r>
            <a:r>
              <a:rPr lang="en-US" dirty="0"/>
              <a:t> </a:t>
            </a:r>
            <a:r>
              <a:rPr lang="en-US" dirty="0" err="1"/>
              <a:t>qo`yilgan</a:t>
            </a:r>
            <a:r>
              <a:rPr lang="en-US" dirty="0"/>
              <a:t> </a:t>
            </a:r>
            <a:r>
              <a:rPr lang="en-US" dirty="0" err="1"/>
              <a:t>kuchlanishni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aktiv</a:t>
            </a:r>
            <a:r>
              <a:rPr lang="en-US" dirty="0"/>
              <a:t> </a:t>
            </a:r>
            <a:r>
              <a:rPr lang="en-US" dirty="0" err="1"/>
              <a:t>qarshilikka</a:t>
            </a:r>
            <a:r>
              <a:rPr lang="en-US" dirty="0"/>
              <a:t> </a:t>
            </a:r>
            <a:r>
              <a:rPr lang="en-US" dirty="0" err="1"/>
              <a:t>qo`yilgan</a:t>
            </a:r>
            <a:r>
              <a:rPr lang="en-US" dirty="0"/>
              <a:t> </a:t>
            </a:r>
            <a:r>
              <a:rPr lang="en-US" dirty="0" err="1"/>
              <a:t>kuchlanishni</a:t>
            </a:r>
            <a:r>
              <a:rPr lang="en-US" dirty="0"/>
              <a:t> </a:t>
            </a:r>
            <a:r>
              <a:rPr lang="en-US" dirty="0" err="1"/>
              <a:t>muvozanatlaydi</a:t>
            </a:r>
            <a:r>
              <a:rPr lang="en-US" dirty="0"/>
              <a:t>, </a:t>
            </a:r>
            <a:r>
              <a:rPr lang="en-US" dirty="0" err="1"/>
              <a:t>qolgan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o`zgarishi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xosil</a:t>
            </a:r>
            <a:r>
              <a:rPr lang="en-US" dirty="0"/>
              <a:t> </a:t>
            </a:r>
            <a:r>
              <a:rPr lang="en-US" dirty="0" err="1"/>
              <a:t>bo`lgan</a:t>
            </a:r>
            <a:r>
              <a:rPr lang="en-US" dirty="0"/>
              <a:t> </a:t>
            </a:r>
            <a:r>
              <a:rPr lang="en-US" dirty="0" err="1"/>
              <a:t>induktiv</a:t>
            </a:r>
            <a:r>
              <a:rPr lang="en-US" dirty="0"/>
              <a:t> </a:t>
            </a:r>
            <a:r>
              <a:rPr lang="en-US" dirty="0" err="1" smtClean="0"/>
              <a:t>kuchlanish</a:t>
            </a:r>
            <a:r>
              <a:rPr lang="en-US" dirty="0" smtClean="0"/>
              <a:t>                   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muvozanatlaydi</a:t>
            </a:r>
            <a:r>
              <a:rPr lang="en-US" dirty="0"/>
              <a:t>. </a:t>
            </a:r>
            <a:endParaRPr lang="ru-RU" dirty="0"/>
          </a:p>
          <a:p>
            <a:pPr latinLnBrk="1"/>
            <a:r>
              <a:rPr lang="en-US" dirty="0" err="1"/>
              <a:t>Rubilnik</a:t>
            </a:r>
            <a:r>
              <a:rPr lang="en-US" dirty="0"/>
              <a:t> R </a:t>
            </a:r>
            <a:r>
              <a:rPr lang="en-US" dirty="0" err="1"/>
              <a:t>ulangandan</a:t>
            </a:r>
            <a:r>
              <a:rPr lang="en-US" dirty="0"/>
              <a:t> </a:t>
            </a:r>
            <a:r>
              <a:rPr lang="en-US" dirty="0" err="1"/>
              <a:t>so`ngi</a:t>
            </a:r>
            <a:r>
              <a:rPr lang="en-US" dirty="0"/>
              <a:t> </a:t>
            </a:r>
            <a:r>
              <a:rPr lang="en-US" dirty="0" err="1"/>
              <a:t>barqaror</a:t>
            </a:r>
            <a:r>
              <a:rPr lang="en-US" dirty="0"/>
              <a:t> </a:t>
            </a:r>
            <a:r>
              <a:rPr lang="en-US" dirty="0" err="1"/>
              <a:t>holatda</a:t>
            </a:r>
            <a:r>
              <a:rPr lang="en-US" dirty="0"/>
              <a:t> </a:t>
            </a:r>
            <a:r>
              <a:rPr lang="en-US" dirty="0" err="1"/>
              <a:t>zanjirdagi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o`zgarmaydi</a:t>
            </a:r>
            <a:r>
              <a:rPr lang="en-US" dirty="0"/>
              <a:t>,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 </a:t>
            </a:r>
            <a:r>
              <a:rPr lang="en-US" dirty="0" err="1"/>
              <a:t>natijada</a:t>
            </a:r>
            <a:r>
              <a:rPr lang="en-US" dirty="0"/>
              <a:t> </a:t>
            </a:r>
            <a:r>
              <a:rPr lang="en-US" dirty="0" err="1"/>
              <a:t>ikduktivlikdagi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. </a:t>
            </a:r>
            <a:r>
              <a:rPr lang="en-US" dirty="0" err="1"/>
              <a:t>Natijada</a:t>
            </a:r>
            <a:r>
              <a:rPr lang="en-US" dirty="0"/>
              <a:t> </a:t>
            </a:r>
            <a:r>
              <a:rPr lang="en-US" dirty="0" err="1"/>
              <a:t>tarmoqqa</a:t>
            </a:r>
            <a:r>
              <a:rPr lang="en-US" dirty="0"/>
              <a:t> </a:t>
            </a:r>
            <a:r>
              <a:rPr lang="en-US" dirty="0" err="1"/>
              <a:t>qo`yilgan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 </a:t>
            </a:r>
            <a:r>
              <a:rPr lang="en-US" dirty="0" err="1"/>
              <a:t>hamisha</a:t>
            </a:r>
            <a:r>
              <a:rPr lang="en-US" dirty="0"/>
              <a:t> </a:t>
            </a:r>
            <a:r>
              <a:rPr lang="en-US" dirty="0" err="1"/>
              <a:t>aktiv</a:t>
            </a:r>
            <a:r>
              <a:rPr lang="en-US" dirty="0"/>
              <a:t> </a:t>
            </a:r>
            <a:r>
              <a:rPr lang="en-US" dirty="0" err="1"/>
              <a:t>qarshilik</a:t>
            </a:r>
            <a:r>
              <a:rPr lang="en-US" dirty="0"/>
              <a:t> </a:t>
            </a:r>
            <a:r>
              <a:rPr lang="en-US" dirty="0" err="1"/>
              <a:t>Rga</a:t>
            </a:r>
            <a:r>
              <a:rPr lang="en-US" dirty="0"/>
              <a:t> </a:t>
            </a:r>
            <a:r>
              <a:rPr lang="en-US" dirty="0" err="1"/>
              <a:t>qo`yilgan</a:t>
            </a:r>
            <a:r>
              <a:rPr lang="en-US" dirty="0"/>
              <a:t> </a:t>
            </a:r>
            <a:r>
              <a:rPr lang="en-US" dirty="0" err="1"/>
              <a:t>bo`ladi</a:t>
            </a:r>
            <a:r>
              <a:rPr lang="en-US" dirty="0"/>
              <a:t>.  </a:t>
            </a: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1707855"/>
              </p:ext>
            </p:extLst>
          </p:nvPr>
        </p:nvGraphicFramePr>
        <p:xfrm>
          <a:off x="1619672" y="3501008"/>
          <a:ext cx="1653053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Формула" r:id="rId3" imgW="837836" imgH="215806" progId="Equation.3">
                  <p:embed/>
                </p:oleObj>
              </mc:Choice>
              <mc:Fallback>
                <p:oleObj name="Формула" r:id="rId3" imgW="837836" imgH="215806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501008"/>
                        <a:ext cx="1653053" cy="432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4938688"/>
              </p:ext>
            </p:extLst>
          </p:nvPr>
        </p:nvGraphicFramePr>
        <p:xfrm>
          <a:off x="3131840" y="4941168"/>
          <a:ext cx="2664296" cy="1283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Формула" r:id="rId5" imgW="787058" imgH="393529" progId="Equation.3">
                  <p:embed/>
                </p:oleObj>
              </mc:Choice>
              <mc:Fallback>
                <p:oleObj name="Формула" r:id="rId5" imgW="787058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4941168"/>
                        <a:ext cx="2664296" cy="12839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3949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6048672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barqaror</a:t>
            </a:r>
            <a:r>
              <a:rPr lang="en-US" dirty="0"/>
              <a:t> </a:t>
            </a:r>
            <a:r>
              <a:rPr lang="en-US" dirty="0" err="1"/>
              <a:t>rejimdan</a:t>
            </a:r>
            <a:r>
              <a:rPr lang="en-US" dirty="0"/>
              <a:t>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barqaror</a:t>
            </a:r>
            <a:r>
              <a:rPr lang="en-US" dirty="0"/>
              <a:t> </a:t>
            </a:r>
            <a:r>
              <a:rPr lang="en-US" dirty="0" err="1"/>
              <a:t>rejimga</a:t>
            </a:r>
            <a:r>
              <a:rPr lang="en-US" dirty="0"/>
              <a:t> </a:t>
            </a:r>
            <a:r>
              <a:rPr lang="en-US" dirty="0" err="1"/>
              <a:t>o`tishdagi</a:t>
            </a:r>
            <a:r>
              <a:rPr lang="en-US" dirty="0"/>
              <a:t> </a:t>
            </a:r>
            <a:r>
              <a:rPr lang="en-US" dirty="0" err="1"/>
              <a:t>o`tish</a:t>
            </a:r>
            <a:r>
              <a:rPr lang="en-US" dirty="0"/>
              <a:t> </a:t>
            </a:r>
            <a:r>
              <a:rPr lang="en-US" dirty="0" err="1"/>
              <a:t>davrni</a:t>
            </a:r>
            <a:r>
              <a:rPr lang="en-US" dirty="0"/>
              <a:t> </a:t>
            </a:r>
            <a:r>
              <a:rPr lang="en-US" dirty="0" err="1"/>
              <a:t>mohiyatini</a:t>
            </a:r>
            <a:r>
              <a:rPr lang="en-US" dirty="0"/>
              <a:t> </a:t>
            </a:r>
            <a:r>
              <a:rPr lang="en-US" dirty="0" err="1"/>
              <a:t>tushunib</a:t>
            </a:r>
            <a:r>
              <a:rPr lang="en-US" dirty="0"/>
              <a:t> </a:t>
            </a:r>
            <a:r>
              <a:rPr lang="en-US" dirty="0" err="1"/>
              <a:t>olaylik</a:t>
            </a:r>
            <a:r>
              <a:rPr lang="en-US" dirty="0"/>
              <a:t>. </a:t>
            </a:r>
            <a:r>
              <a:rPr lang="en-US" dirty="0" err="1"/>
              <a:t>Mabodo</a:t>
            </a:r>
            <a:r>
              <a:rPr lang="en-US" dirty="0"/>
              <a:t> biz </a:t>
            </a:r>
            <a:r>
              <a:rPr lang="en-US" dirty="0" err="1"/>
              <a:t>rubilnik</a:t>
            </a:r>
            <a:r>
              <a:rPr lang="en-US" dirty="0"/>
              <a:t> </a:t>
            </a:r>
            <a:r>
              <a:rPr lang="en-US" dirty="0" err="1"/>
              <a:t>ulangandan</a:t>
            </a:r>
            <a:r>
              <a:rPr lang="en-US" dirty="0"/>
              <a:t> </a:t>
            </a:r>
            <a:r>
              <a:rPr lang="en-US" dirty="0" err="1"/>
              <a:t>so`ng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0dan </a:t>
            </a:r>
            <a:r>
              <a:rPr lang="en-US" dirty="0" err="1"/>
              <a:t>Iga</a:t>
            </a:r>
            <a:r>
              <a:rPr lang="en-US" dirty="0"/>
              <a:t> </a:t>
            </a:r>
            <a:r>
              <a:rPr lang="en-US" dirty="0" err="1"/>
              <a:t>sakrab</a:t>
            </a:r>
            <a:r>
              <a:rPr lang="en-US" dirty="0"/>
              <a:t> </a:t>
            </a:r>
            <a:r>
              <a:rPr lang="en-US" dirty="0" err="1"/>
              <a:t>o`tadigan</a:t>
            </a:r>
            <a:r>
              <a:rPr lang="en-US" dirty="0"/>
              <a:t> </a:t>
            </a:r>
            <a:r>
              <a:rPr lang="en-US" dirty="0" err="1"/>
              <a:t>bo`lsa</a:t>
            </a:r>
            <a:r>
              <a:rPr lang="en-US" dirty="0"/>
              <a:t>,  </a:t>
            </a:r>
            <a:r>
              <a:rPr lang="en-US" dirty="0" smtClean="0"/>
              <a:t>         </a:t>
            </a:r>
            <a:r>
              <a:rPr lang="en-US" dirty="0" err="1" smtClean="0"/>
              <a:t>holat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              </a:t>
            </a:r>
            <a:r>
              <a:rPr lang="en-US" dirty="0" err="1" smtClean="0"/>
              <a:t>kelib</a:t>
            </a:r>
            <a:r>
              <a:rPr lang="en-US" dirty="0" smtClean="0"/>
              <a:t> </a:t>
            </a:r>
            <a:r>
              <a:rPr lang="en-US" dirty="0" err="1"/>
              <a:t>chiqadi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holat</a:t>
            </a:r>
            <a:r>
              <a:rPr lang="en-US" dirty="0"/>
              <a:t> </a:t>
            </a:r>
            <a:r>
              <a:rPr lang="en-US" dirty="0" err="1"/>
              <a:t>avvalgi</a:t>
            </a:r>
            <a:r>
              <a:rPr lang="en-US" dirty="0"/>
              <a:t> </a:t>
            </a:r>
            <a:r>
              <a:rPr lang="en-US" dirty="0" err="1"/>
              <a:t>keltirilgan</a:t>
            </a:r>
            <a:r>
              <a:rPr lang="en-US" dirty="0"/>
              <a:t> </a:t>
            </a:r>
            <a:r>
              <a:rPr lang="en-US" dirty="0" err="1"/>
              <a:t>formulani</a:t>
            </a:r>
            <a:r>
              <a:rPr lang="en-US" dirty="0"/>
              <a:t> </a:t>
            </a:r>
            <a:r>
              <a:rPr lang="en-US" dirty="0" err="1"/>
              <a:t>inkor</a:t>
            </a:r>
            <a:r>
              <a:rPr lang="en-US" dirty="0"/>
              <a:t> </a:t>
            </a:r>
            <a:r>
              <a:rPr lang="en-US" dirty="0" err="1"/>
              <a:t>etgan</a:t>
            </a:r>
            <a:r>
              <a:rPr lang="en-US" dirty="0"/>
              <a:t> </a:t>
            </a:r>
            <a:r>
              <a:rPr lang="en-US" dirty="0" err="1"/>
              <a:t>bo`ladi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ma`lumki</a:t>
            </a:r>
            <a:r>
              <a:rPr lang="en-US" dirty="0"/>
              <a:t> </a:t>
            </a:r>
            <a:r>
              <a:rPr lang="en-US" dirty="0" err="1"/>
              <a:t>manbaa</a:t>
            </a:r>
            <a:r>
              <a:rPr lang="en-US" dirty="0"/>
              <a:t> </a:t>
            </a:r>
            <a:r>
              <a:rPr lang="en-US" dirty="0" err="1"/>
              <a:t>kuchlanishi</a:t>
            </a:r>
            <a:r>
              <a:rPr lang="en-US" dirty="0"/>
              <a:t> U </a:t>
            </a:r>
            <a:r>
              <a:rPr lang="en-US" dirty="0" err="1"/>
              <a:t>ma`lum</a:t>
            </a:r>
            <a:r>
              <a:rPr lang="en-US" dirty="0"/>
              <a:t> </a:t>
            </a:r>
            <a:r>
              <a:rPr lang="en-US" dirty="0" err="1"/>
              <a:t>miqdorga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 </a:t>
            </a:r>
            <a:r>
              <a:rPr lang="en-US" dirty="0" err="1"/>
              <a:t>yana</a:t>
            </a:r>
            <a:r>
              <a:rPr lang="en-US" dirty="0"/>
              <a:t>, 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sakrab</a:t>
            </a:r>
            <a:r>
              <a:rPr lang="en-US" dirty="0"/>
              <a:t> </a:t>
            </a:r>
            <a:r>
              <a:rPr lang="en-US" dirty="0" err="1"/>
              <a:t>o`zgarishi</a:t>
            </a:r>
            <a:r>
              <a:rPr lang="en-US" dirty="0"/>
              <a:t> </a:t>
            </a:r>
            <a:r>
              <a:rPr lang="en-US" dirty="0" err="1"/>
              <a:t>g`altak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maydonini</a:t>
            </a:r>
            <a:r>
              <a:rPr lang="en-US" dirty="0"/>
              <a:t> 0dan  </a:t>
            </a:r>
            <a:r>
              <a:rPr lang="en-US" dirty="0" smtClean="0"/>
              <a:t>                  </a:t>
            </a:r>
            <a:r>
              <a:rPr lang="en-US" dirty="0" err="1" smtClean="0"/>
              <a:t>o`zgarishiga</a:t>
            </a:r>
            <a:r>
              <a:rPr lang="en-US" dirty="0" smtClean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 </a:t>
            </a:r>
            <a:r>
              <a:rPr lang="en-US" dirty="0" err="1"/>
              <a:t>edi</a:t>
            </a:r>
            <a:r>
              <a:rPr lang="en-US" dirty="0"/>
              <a:t>. </a:t>
            </a:r>
            <a:r>
              <a:rPr lang="en-US" dirty="0" err="1"/>
              <a:t>Vaholanki</a:t>
            </a:r>
            <a:r>
              <a:rPr lang="en-US" dirty="0"/>
              <a:t>, </a:t>
            </a:r>
            <a:r>
              <a:rPr lang="en-US" dirty="0" err="1"/>
              <a:t>energiyani</a:t>
            </a:r>
            <a:r>
              <a:rPr lang="en-US" dirty="0"/>
              <a:t>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sakrab</a:t>
            </a:r>
            <a:r>
              <a:rPr lang="en-US" dirty="0"/>
              <a:t> </a:t>
            </a:r>
            <a:r>
              <a:rPr lang="en-US" dirty="0" err="1"/>
              <a:t>o`zgarishi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cheksiz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quvvatga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bo`lgan</a:t>
            </a:r>
            <a:r>
              <a:rPr lang="en-US" dirty="0"/>
              <a:t> </a:t>
            </a:r>
            <a:r>
              <a:rPr lang="en-US" dirty="0" err="1"/>
              <a:t>manbaa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qilingan</a:t>
            </a:r>
            <a:r>
              <a:rPr lang="en-US" dirty="0"/>
              <a:t> </a:t>
            </a:r>
            <a:r>
              <a:rPr lang="en-US" dirty="0" err="1"/>
              <a:t>bo`lar</a:t>
            </a:r>
            <a:r>
              <a:rPr lang="en-US" dirty="0"/>
              <a:t> </a:t>
            </a:r>
            <a:r>
              <a:rPr lang="en-US" dirty="0" err="1"/>
              <a:t>edi</a:t>
            </a:r>
            <a:r>
              <a:rPr lang="en-US" dirty="0"/>
              <a:t>.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aslida</a:t>
            </a:r>
            <a:r>
              <a:rPr lang="ru-RU" dirty="0"/>
              <a:t> </a:t>
            </a:r>
            <a:r>
              <a:rPr lang="ru-RU" dirty="0" err="1"/>
              <a:t>mumkin</a:t>
            </a:r>
            <a:r>
              <a:rPr lang="ru-RU" dirty="0"/>
              <a:t> </a:t>
            </a:r>
            <a:r>
              <a:rPr lang="ru-RU" dirty="0" err="1"/>
              <a:t>bo`lmagan</a:t>
            </a:r>
            <a:r>
              <a:rPr lang="ru-RU" dirty="0"/>
              <a:t> </a:t>
            </a:r>
            <a:r>
              <a:rPr lang="ru-RU" dirty="0" err="1"/>
              <a:t>narsa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620215"/>
              </p:ext>
            </p:extLst>
          </p:nvPr>
        </p:nvGraphicFramePr>
        <p:xfrm>
          <a:off x="3779912" y="1844824"/>
          <a:ext cx="648072" cy="3147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Формула" r:id="rId3" imgW="329914" imgH="177646" progId="Equation.3">
                  <p:embed/>
                </p:oleObj>
              </mc:Choice>
              <mc:Fallback>
                <p:oleObj name="Формула" r:id="rId3" imgW="329914" imgH="177646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1844824"/>
                        <a:ext cx="648072" cy="3147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626001"/>
              </p:ext>
            </p:extLst>
          </p:nvPr>
        </p:nvGraphicFramePr>
        <p:xfrm>
          <a:off x="6660232" y="1916832"/>
          <a:ext cx="1118242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Формула" r:id="rId5" imgW="634449" imgH="177646" progId="Equation.3">
                  <p:embed/>
                </p:oleObj>
              </mc:Choice>
              <mc:Fallback>
                <p:oleObj name="Формула" r:id="rId5" imgW="634449" imgH="17764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1916832"/>
                        <a:ext cx="1118242" cy="2880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22859"/>
              </p:ext>
            </p:extLst>
          </p:nvPr>
        </p:nvGraphicFramePr>
        <p:xfrm>
          <a:off x="1835696" y="4149080"/>
          <a:ext cx="1520809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Формула" r:id="rId7" imgW="838200" imgH="228600" progId="Equation.3">
                  <p:embed/>
                </p:oleObj>
              </mc:Choice>
              <mc:Fallback>
                <p:oleObj name="Формула" r:id="rId7" imgW="8382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4149080"/>
                        <a:ext cx="1520809" cy="432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8733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4709160"/>
          </a:xfrm>
        </p:spPr>
        <p:txBody>
          <a:bodyPr>
            <a:normAutofit lnSpcReduction="10000"/>
          </a:bodyPr>
          <a:lstStyle/>
          <a:p>
            <a:pPr latinLnBrk="1"/>
            <a:r>
              <a:rPr lang="ru-RU" dirty="0" err="1"/>
              <a:t>Tok</a:t>
            </a:r>
            <a:r>
              <a:rPr lang="ru-RU" dirty="0"/>
              <a:t> </a:t>
            </a:r>
            <a:r>
              <a:rPr lang="ru-RU" dirty="0" err="1"/>
              <a:t>induktivlikda</a:t>
            </a:r>
            <a:r>
              <a:rPr lang="ru-RU" dirty="0"/>
              <a:t> </a:t>
            </a:r>
            <a:r>
              <a:rPr lang="ru-RU" dirty="0" err="1"/>
              <a:t>sakrab</a:t>
            </a:r>
            <a:r>
              <a:rPr lang="ru-RU" dirty="0"/>
              <a:t> </a:t>
            </a:r>
            <a:r>
              <a:rPr lang="ru-RU" dirty="0" err="1"/>
              <a:t>o`zgara</a:t>
            </a:r>
            <a:r>
              <a:rPr lang="ru-RU" dirty="0"/>
              <a:t> </a:t>
            </a:r>
            <a:r>
              <a:rPr lang="ru-RU" dirty="0" err="1"/>
              <a:t>olmaydi</a:t>
            </a:r>
            <a:r>
              <a:rPr lang="ru-RU" dirty="0"/>
              <a:t>. </a:t>
            </a:r>
            <a:r>
              <a:rPr lang="ru-RU" dirty="0" err="1"/>
              <a:t>Shuning</a:t>
            </a:r>
            <a:r>
              <a:rPr lang="ru-RU" dirty="0"/>
              <a:t> </a:t>
            </a:r>
            <a:r>
              <a:rPr lang="ru-RU" dirty="0" err="1"/>
              <a:t>uchun</a:t>
            </a:r>
            <a:r>
              <a:rPr lang="ru-RU" dirty="0"/>
              <a:t> </a:t>
            </a:r>
            <a:r>
              <a:rPr lang="ru-RU" dirty="0" err="1"/>
              <a:t>induktivlik</a:t>
            </a:r>
            <a:r>
              <a:rPr lang="ru-RU" dirty="0"/>
              <a:t> </a:t>
            </a:r>
            <a:r>
              <a:rPr lang="ru-RU" dirty="0" err="1"/>
              <a:t>bor</a:t>
            </a:r>
            <a:r>
              <a:rPr lang="ru-RU" dirty="0"/>
              <a:t> </a:t>
            </a:r>
            <a:r>
              <a:rPr lang="ru-RU" dirty="0" err="1"/>
              <a:t>tarmoqdagi</a:t>
            </a:r>
            <a:r>
              <a:rPr lang="ru-RU" dirty="0"/>
              <a:t> </a:t>
            </a:r>
            <a:r>
              <a:rPr lang="ru-RU" dirty="0" err="1"/>
              <a:t>tokni</a:t>
            </a:r>
            <a:r>
              <a:rPr lang="ru-RU" dirty="0"/>
              <a:t> </a:t>
            </a:r>
            <a:r>
              <a:rPr lang="ru-RU" dirty="0" err="1"/>
              <a:t>oniy</a:t>
            </a:r>
            <a:r>
              <a:rPr lang="ru-RU" dirty="0"/>
              <a:t> </a:t>
            </a:r>
            <a:r>
              <a:rPr lang="ru-RU" dirty="0" err="1"/>
              <a:t>qiymati</a:t>
            </a:r>
            <a:r>
              <a:rPr lang="ru-RU" dirty="0"/>
              <a:t> </a:t>
            </a:r>
            <a:r>
              <a:rPr lang="ru-RU" dirty="0" err="1"/>
              <a:t>o`tish</a:t>
            </a:r>
            <a:r>
              <a:rPr lang="ru-RU" dirty="0"/>
              <a:t> </a:t>
            </a:r>
            <a:r>
              <a:rPr lang="ru-RU" dirty="0" err="1"/>
              <a:t>davrini</a:t>
            </a:r>
            <a:r>
              <a:rPr lang="ru-RU" dirty="0"/>
              <a:t> </a:t>
            </a:r>
            <a:r>
              <a:rPr lang="ru-RU" dirty="0" err="1"/>
              <a:t>boshlang`ich</a:t>
            </a:r>
            <a:r>
              <a:rPr lang="ru-RU" dirty="0"/>
              <a:t> </a:t>
            </a:r>
            <a:r>
              <a:rPr lang="ru-RU" dirty="0" err="1"/>
              <a:t>davrida</a:t>
            </a:r>
            <a:r>
              <a:rPr lang="ru-RU" dirty="0"/>
              <a:t> </a:t>
            </a:r>
            <a:r>
              <a:rPr lang="ru-RU" dirty="0" err="1"/>
              <a:t>undan</a:t>
            </a:r>
            <a:r>
              <a:rPr lang="ru-RU" dirty="0"/>
              <a:t> </a:t>
            </a:r>
            <a:r>
              <a:rPr lang="ru-RU" dirty="0" err="1"/>
              <a:t>avval</a:t>
            </a:r>
            <a:r>
              <a:rPr lang="ru-RU" dirty="0"/>
              <a:t> </a:t>
            </a:r>
            <a:r>
              <a:rPr lang="ru-RU" dirty="0" err="1"/>
              <a:t>qanday</a:t>
            </a:r>
            <a:r>
              <a:rPr lang="ru-RU" dirty="0"/>
              <a:t> </a:t>
            </a:r>
            <a:r>
              <a:rPr lang="ru-RU" dirty="0" err="1"/>
              <a:t>bo`lsa</a:t>
            </a:r>
            <a:r>
              <a:rPr lang="ru-RU" dirty="0"/>
              <a:t> </a:t>
            </a:r>
            <a:r>
              <a:rPr lang="ru-RU" dirty="0" err="1"/>
              <a:t>keyin</a:t>
            </a:r>
            <a:r>
              <a:rPr lang="ru-RU" dirty="0"/>
              <a:t> </a:t>
            </a:r>
            <a:r>
              <a:rPr lang="ru-RU" dirty="0" err="1"/>
              <a:t>ham</a:t>
            </a:r>
            <a:r>
              <a:rPr lang="ru-RU" dirty="0"/>
              <a:t> </a:t>
            </a:r>
            <a:r>
              <a:rPr lang="ru-RU" dirty="0" err="1"/>
              <a:t>shunday</a:t>
            </a:r>
            <a:r>
              <a:rPr lang="ru-RU" dirty="0"/>
              <a:t> </a:t>
            </a:r>
            <a:r>
              <a:rPr lang="ru-RU" dirty="0" err="1"/>
              <a:t>qoladi</a:t>
            </a:r>
            <a:r>
              <a:rPr lang="ru-RU" dirty="0"/>
              <a:t>.</a:t>
            </a:r>
          </a:p>
          <a:p>
            <a:pPr latinLnBrk="1"/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xulosa</a:t>
            </a:r>
            <a:r>
              <a:rPr lang="ru-RU" dirty="0"/>
              <a:t> </a:t>
            </a:r>
            <a:r>
              <a:rPr lang="ru-RU" dirty="0" err="1"/>
              <a:t>komutatsiyani</a:t>
            </a:r>
            <a:r>
              <a:rPr lang="ru-RU" dirty="0"/>
              <a:t> </a:t>
            </a:r>
            <a:r>
              <a:rPr lang="ru-RU" dirty="0" err="1"/>
              <a:t>birinchi</a:t>
            </a:r>
            <a:r>
              <a:rPr lang="ru-RU" dirty="0"/>
              <a:t> </a:t>
            </a:r>
            <a:r>
              <a:rPr lang="ru-RU" dirty="0" err="1"/>
              <a:t>qonuni</a:t>
            </a:r>
            <a:r>
              <a:rPr lang="ru-RU" dirty="0"/>
              <a:t> </a:t>
            </a:r>
            <a:r>
              <a:rPr lang="ru-RU" dirty="0" err="1"/>
              <a:t>deb</a:t>
            </a:r>
            <a:r>
              <a:rPr lang="ru-RU" dirty="0"/>
              <a:t> </a:t>
            </a:r>
            <a:r>
              <a:rPr lang="ru-RU" dirty="0" err="1"/>
              <a:t>ataladi</a:t>
            </a:r>
            <a:r>
              <a:rPr lang="ru-RU" dirty="0"/>
              <a:t>. </a:t>
            </a:r>
            <a:r>
              <a:rPr lang="ru-RU" dirty="0" err="1"/>
              <a:t>Bundan</a:t>
            </a:r>
            <a:r>
              <a:rPr lang="ru-RU" dirty="0"/>
              <a:t> </a:t>
            </a:r>
            <a:r>
              <a:rPr lang="ru-RU" dirty="0" err="1"/>
              <a:t>kelib</a:t>
            </a:r>
            <a:r>
              <a:rPr lang="ru-RU" dirty="0"/>
              <a:t> </a:t>
            </a:r>
            <a:r>
              <a:rPr lang="ru-RU" dirty="0" err="1"/>
              <a:t>chiqadiki</a:t>
            </a:r>
            <a:r>
              <a:rPr lang="ru-RU" dirty="0"/>
              <a:t>, </a:t>
            </a:r>
            <a:r>
              <a:rPr lang="ru-RU" dirty="0" err="1"/>
              <a:t>rubilnik</a:t>
            </a:r>
            <a:r>
              <a:rPr lang="ru-RU" dirty="0"/>
              <a:t> R </a:t>
            </a:r>
            <a:r>
              <a:rPr lang="ru-RU" dirty="0" err="1"/>
              <a:t>ulangandan</a:t>
            </a:r>
            <a:r>
              <a:rPr lang="ru-RU" dirty="0"/>
              <a:t> </a:t>
            </a:r>
            <a:r>
              <a:rPr lang="ru-RU" dirty="0" err="1"/>
              <a:t>so`ng</a:t>
            </a:r>
            <a:r>
              <a:rPr lang="ru-RU" dirty="0"/>
              <a:t> </a:t>
            </a:r>
            <a:r>
              <a:rPr lang="ru-RU" dirty="0" err="1"/>
              <a:t>boshlang`ich</a:t>
            </a:r>
            <a:r>
              <a:rPr lang="ru-RU" dirty="0"/>
              <a:t> </a:t>
            </a:r>
            <a:r>
              <a:rPr lang="ru-RU" dirty="0" err="1"/>
              <a:t>vaqtda</a:t>
            </a:r>
            <a:r>
              <a:rPr lang="ru-RU" dirty="0"/>
              <a:t>, </a:t>
            </a:r>
            <a:r>
              <a:rPr lang="ru-RU" dirty="0" err="1"/>
              <a:t>ya`ni</a:t>
            </a:r>
            <a:r>
              <a:rPr lang="ru-RU" dirty="0"/>
              <a:t>  </a:t>
            </a:r>
            <a:r>
              <a:rPr lang="ru-RU" dirty="0" err="1"/>
              <a:t>da</a:t>
            </a:r>
            <a:r>
              <a:rPr lang="ru-RU" dirty="0"/>
              <a:t> </a:t>
            </a:r>
            <a:r>
              <a:rPr lang="ru-RU" dirty="0" err="1"/>
              <a:t>zanjirdagi</a:t>
            </a:r>
            <a:r>
              <a:rPr lang="ru-RU" dirty="0"/>
              <a:t> </a:t>
            </a:r>
            <a:r>
              <a:rPr lang="ru-RU" dirty="0" err="1"/>
              <a:t>tok</a:t>
            </a:r>
            <a:r>
              <a:rPr lang="ru-RU" dirty="0"/>
              <a:t> 0ga </a:t>
            </a:r>
            <a:r>
              <a:rPr lang="ru-RU" dirty="0" err="1"/>
              <a:t>teng</a:t>
            </a:r>
            <a:r>
              <a:rPr lang="ru-RU" dirty="0"/>
              <a:t>, </a:t>
            </a:r>
            <a:r>
              <a:rPr lang="ru-RU" dirty="0" err="1"/>
              <a:t>natijada</a:t>
            </a:r>
            <a:r>
              <a:rPr lang="ru-RU" dirty="0"/>
              <a:t>  </a:t>
            </a:r>
            <a:r>
              <a:rPr lang="ru-RU" dirty="0" err="1"/>
              <a:t>induktivlikdagi</a:t>
            </a:r>
            <a:r>
              <a:rPr lang="ru-RU" dirty="0"/>
              <a:t> </a:t>
            </a:r>
            <a:r>
              <a:rPr lang="ru-RU" dirty="0" err="1"/>
              <a:t>kuchlanish</a:t>
            </a:r>
            <a:r>
              <a:rPr lang="ru-RU" dirty="0"/>
              <a:t> </a:t>
            </a:r>
            <a:r>
              <a:rPr lang="ru-RU" dirty="0" err="1"/>
              <a:t>esa</a:t>
            </a:r>
            <a:r>
              <a:rPr lang="ru-RU" dirty="0"/>
              <a:t> </a:t>
            </a:r>
            <a:r>
              <a:rPr lang="ru-RU" dirty="0" err="1"/>
              <a:t>manbaa</a:t>
            </a:r>
            <a:r>
              <a:rPr lang="ru-RU" dirty="0"/>
              <a:t> </a:t>
            </a:r>
            <a:r>
              <a:rPr lang="ru-RU" dirty="0" err="1"/>
              <a:t>kuchlanishga</a:t>
            </a:r>
            <a:r>
              <a:rPr lang="ru-RU" dirty="0"/>
              <a:t> </a:t>
            </a:r>
            <a:r>
              <a:rPr lang="ru-RU" dirty="0" err="1"/>
              <a:t>teng</a:t>
            </a:r>
            <a:r>
              <a:rPr lang="ru-RU" dirty="0"/>
              <a:t> (</a:t>
            </a:r>
            <a:r>
              <a:rPr lang="ru-RU" dirty="0" err="1"/>
              <a:t>xuddi</a:t>
            </a:r>
            <a:r>
              <a:rPr lang="ru-RU" dirty="0"/>
              <a:t> </a:t>
            </a:r>
            <a:r>
              <a:rPr lang="ru-RU" dirty="0" err="1"/>
              <a:t>zanjir</a:t>
            </a:r>
            <a:r>
              <a:rPr lang="ru-RU" dirty="0"/>
              <a:t> </a:t>
            </a:r>
            <a:r>
              <a:rPr lang="ru-RU" dirty="0" err="1"/>
              <a:t>induktivlikda</a:t>
            </a:r>
            <a:r>
              <a:rPr lang="ru-RU" dirty="0"/>
              <a:t> </a:t>
            </a:r>
            <a:r>
              <a:rPr lang="ru-RU" dirty="0" err="1"/>
              <a:t>ajratilgani</a:t>
            </a:r>
            <a:r>
              <a:rPr lang="ru-RU" dirty="0"/>
              <a:t> </a:t>
            </a:r>
            <a:r>
              <a:rPr lang="ru-RU" dirty="0" err="1"/>
              <a:t>kabi</a:t>
            </a:r>
            <a:r>
              <a:rPr lang="ru-RU" dirty="0"/>
              <a:t>). b </a:t>
            </a:r>
            <a:r>
              <a:rPr lang="ru-RU" dirty="0" err="1"/>
              <a:t>rasmdagi</a:t>
            </a:r>
            <a:r>
              <a:rPr lang="ru-RU" dirty="0"/>
              <a:t> </a:t>
            </a:r>
            <a:r>
              <a:rPr lang="ru-RU" dirty="0" err="1"/>
              <a:t>zanjirni</a:t>
            </a:r>
            <a:r>
              <a:rPr lang="ru-RU" dirty="0"/>
              <a:t> </a:t>
            </a:r>
            <a:r>
              <a:rPr lang="ru-RU" dirty="0" err="1"/>
              <a:t>elektr</a:t>
            </a:r>
            <a:r>
              <a:rPr lang="ru-RU" dirty="0"/>
              <a:t> </a:t>
            </a:r>
            <a:r>
              <a:rPr lang="ru-RU" dirty="0" err="1"/>
              <a:t>holati</a:t>
            </a:r>
            <a:r>
              <a:rPr lang="ru-RU" dirty="0"/>
              <a:t> </a:t>
            </a:r>
            <a:r>
              <a:rPr lang="ru-RU" dirty="0" err="1"/>
              <a:t>quyidagi</a:t>
            </a:r>
            <a:r>
              <a:rPr lang="ru-RU" dirty="0"/>
              <a:t> </a:t>
            </a:r>
            <a:r>
              <a:rPr lang="ru-RU" dirty="0" err="1"/>
              <a:t>tenglama</a:t>
            </a:r>
            <a:r>
              <a:rPr lang="ru-RU" dirty="0"/>
              <a:t> </a:t>
            </a:r>
            <a:r>
              <a:rPr lang="ru-RU" dirty="0" err="1"/>
              <a:t>bilan</a:t>
            </a:r>
            <a:r>
              <a:rPr lang="ru-RU" dirty="0"/>
              <a:t> </a:t>
            </a:r>
            <a:r>
              <a:rPr lang="ru-RU" dirty="0" err="1"/>
              <a:t>ifodalanadi</a:t>
            </a:r>
            <a:r>
              <a:rPr lang="ru-RU" dirty="0"/>
              <a:t>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9205600"/>
              </p:ext>
            </p:extLst>
          </p:nvPr>
        </p:nvGraphicFramePr>
        <p:xfrm>
          <a:off x="1835696" y="4941168"/>
          <a:ext cx="4788532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Формула" r:id="rId3" imgW="1790700" imgH="406400" progId="Equation.3">
                  <p:embed/>
                </p:oleObj>
              </mc:Choice>
              <mc:Fallback>
                <p:oleObj name="Формула" r:id="rId3" imgW="1790700" imgH="406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4941168"/>
                        <a:ext cx="4788532" cy="1008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9865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4709160"/>
          </a:xfrm>
        </p:spPr>
        <p:txBody>
          <a:bodyPr>
            <a:normAutofit fontScale="85000" lnSpcReduction="10000"/>
          </a:bodyPr>
          <a:lstStyle/>
          <a:p>
            <a:pPr latinLnBrk="1"/>
            <a:r>
              <a:rPr lang="ru-RU" dirty="0" err="1"/>
              <a:t>Ma`lumki</a:t>
            </a:r>
            <a:r>
              <a:rPr lang="ru-RU" dirty="0"/>
              <a:t>, </a:t>
            </a:r>
            <a:r>
              <a:rPr lang="ru-RU" dirty="0" err="1"/>
              <a:t>zanjirlarni</a:t>
            </a:r>
            <a:r>
              <a:rPr lang="ru-RU" dirty="0"/>
              <a:t> </a:t>
            </a:r>
            <a:r>
              <a:rPr lang="ru-RU" dirty="0" err="1"/>
              <a:t>topologik</a:t>
            </a:r>
            <a:r>
              <a:rPr lang="ru-RU" dirty="0"/>
              <a:t> (</a:t>
            </a:r>
            <a:r>
              <a:rPr lang="ru-RU" dirty="0" err="1"/>
              <a:t>geometrik</a:t>
            </a:r>
            <a:r>
              <a:rPr lang="ru-RU" dirty="0"/>
              <a:t>) </a:t>
            </a:r>
            <a:r>
              <a:rPr lang="ru-RU" dirty="0" err="1"/>
              <a:t>strukturasini</a:t>
            </a:r>
            <a:r>
              <a:rPr lang="ru-RU" dirty="0"/>
              <a:t> </a:t>
            </a:r>
            <a:r>
              <a:rPr lang="ru-RU" dirty="0" err="1"/>
              <a:t>maxsus</a:t>
            </a:r>
            <a:r>
              <a:rPr lang="ru-RU" dirty="0"/>
              <a:t> </a:t>
            </a:r>
            <a:r>
              <a:rPr lang="ru-RU" dirty="0" err="1"/>
              <a:t>jadvallar</a:t>
            </a:r>
            <a:r>
              <a:rPr lang="ru-RU" dirty="0"/>
              <a:t> (</a:t>
            </a:r>
            <a:r>
              <a:rPr lang="ru-RU" dirty="0" err="1"/>
              <a:t>matritsa</a:t>
            </a:r>
            <a:r>
              <a:rPr lang="ru-RU" dirty="0"/>
              <a:t>)  </a:t>
            </a:r>
            <a:r>
              <a:rPr lang="ru-RU" dirty="0" err="1"/>
              <a:t>yordamida</a:t>
            </a:r>
            <a:r>
              <a:rPr lang="ru-RU" dirty="0"/>
              <a:t> </a:t>
            </a:r>
            <a:r>
              <a:rPr lang="ru-RU" dirty="0" err="1"/>
              <a:t>ifodalash</a:t>
            </a:r>
            <a:r>
              <a:rPr lang="ru-RU" dirty="0"/>
              <a:t> </a:t>
            </a:r>
            <a:r>
              <a:rPr lang="ru-RU" dirty="0" err="1"/>
              <a:t>mumkin</a:t>
            </a:r>
            <a:r>
              <a:rPr lang="ru-RU" dirty="0"/>
              <a:t>, </a:t>
            </a:r>
            <a:r>
              <a:rPr lang="ru-RU" dirty="0" err="1"/>
              <a:t>ular</a:t>
            </a:r>
            <a:r>
              <a:rPr lang="ru-RU" dirty="0"/>
              <a:t> </a:t>
            </a:r>
            <a:r>
              <a:rPr lang="ru-RU" dirty="0" err="1"/>
              <a:t>tarmoqlarni</a:t>
            </a:r>
            <a:r>
              <a:rPr lang="ru-RU" dirty="0"/>
              <a:t> </a:t>
            </a:r>
            <a:r>
              <a:rPr lang="ru-RU" dirty="0" err="1"/>
              <a:t>tugun</a:t>
            </a:r>
            <a:r>
              <a:rPr lang="ru-RU" dirty="0"/>
              <a:t> </a:t>
            </a:r>
            <a:r>
              <a:rPr lang="ru-RU" dirty="0" err="1"/>
              <a:t>hamda</a:t>
            </a:r>
            <a:r>
              <a:rPr lang="ru-RU" dirty="0"/>
              <a:t> </a:t>
            </a:r>
            <a:r>
              <a:rPr lang="ru-RU" dirty="0" err="1"/>
              <a:t>konturlar</a:t>
            </a:r>
            <a:r>
              <a:rPr lang="ru-RU" dirty="0"/>
              <a:t> </a:t>
            </a:r>
            <a:r>
              <a:rPr lang="ru-RU" dirty="0" err="1"/>
              <a:t>bilan</a:t>
            </a:r>
            <a:r>
              <a:rPr lang="ru-RU" dirty="0"/>
              <a:t> </a:t>
            </a:r>
            <a:r>
              <a:rPr lang="ru-RU" dirty="0" err="1"/>
              <a:t>o`zaro</a:t>
            </a:r>
            <a:r>
              <a:rPr lang="ru-RU" dirty="0"/>
              <a:t> </a:t>
            </a:r>
            <a:r>
              <a:rPr lang="ru-RU" dirty="0" err="1"/>
              <a:t>aloqalarini</a:t>
            </a:r>
            <a:r>
              <a:rPr lang="ru-RU" dirty="0"/>
              <a:t> </a:t>
            </a:r>
            <a:r>
              <a:rPr lang="ru-RU" dirty="0" err="1"/>
              <a:t>belgilaydi</a:t>
            </a:r>
            <a:r>
              <a:rPr lang="ru-RU" dirty="0"/>
              <a:t>. </a:t>
            </a:r>
          </a:p>
          <a:p>
            <a:pPr latinLnBrk="1"/>
            <a:r>
              <a:rPr lang="ru-RU" dirty="0" err="1"/>
              <a:t>Matritsalar</a:t>
            </a:r>
            <a:r>
              <a:rPr lang="ru-RU" dirty="0"/>
              <a:t> </a:t>
            </a:r>
            <a:r>
              <a:rPr lang="ru-RU" dirty="0" err="1"/>
              <a:t>uchun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hil</a:t>
            </a:r>
            <a:r>
              <a:rPr lang="ru-RU" dirty="0"/>
              <a:t> </a:t>
            </a:r>
            <a:r>
              <a:rPr lang="ru-RU" dirty="0" err="1"/>
              <a:t>bo`ladi</a:t>
            </a:r>
            <a:r>
              <a:rPr lang="ru-RU" dirty="0"/>
              <a:t>: </a:t>
            </a:r>
            <a:r>
              <a:rPr lang="ru-RU" dirty="0" err="1"/>
              <a:t>tugunli</a:t>
            </a:r>
            <a:r>
              <a:rPr lang="ru-RU" dirty="0"/>
              <a:t>, </a:t>
            </a:r>
            <a:r>
              <a:rPr lang="ru-RU" dirty="0" err="1"/>
              <a:t>konturli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yuzali</a:t>
            </a:r>
            <a:r>
              <a:rPr lang="ru-RU" dirty="0"/>
              <a:t>.</a:t>
            </a:r>
          </a:p>
          <a:p>
            <a:pPr latinLnBrk="1"/>
            <a:r>
              <a:rPr lang="ru-RU" dirty="0" err="1"/>
              <a:t>Tugunli</a:t>
            </a:r>
            <a:r>
              <a:rPr lang="ru-RU" dirty="0"/>
              <a:t> </a:t>
            </a:r>
            <a:r>
              <a:rPr lang="ru-RU" dirty="0" err="1"/>
              <a:t>matritsa</a:t>
            </a:r>
            <a:r>
              <a:rPr lang="ru-RU" dirty="0"/>
              <a:t> (A) </a:t>
            </a:r>
            <a:r>
              <a:rPr lang="ru-RU" dirty="0" err="1"/>
              <a:t>jadval</a:t>
            </a:r>
            <a:r>
              <a:rPr lang="ru-RU" dirty="0"/>
              <a:t> </a:t>
            </a:r>
            <a:r>
              <a:rPr lang="ru-RU" dirty="0" err="1"/>
              <a:t>ko`rinishida</a:t>
            </a:r>
            <a:r>
              <a:rPr lang="ru-RU" dirty="0"/>
              <a:t> </a:t>
            </a:r>
            <a:r>
              <a:rPr lang="ru-RU" dirty="0" err="1"/>
              <a:t>bo`lib</a:t>
            </a:r>
            <a:r>
              <a:rPr lang="ru-RU" dirty="0"/>
              <a:t>, </a:t>
            </a:r>
            <a:r>
              <a:rPr lang="ru-RU" dirty="0" err="1"/>
              <a:t>uni</a:t>
            </a:r>
            <a:r>
              <a:rPr lang="ru-RU" dirty="0"/>
              <a:t> </a:t>
            </a:r>
            <a:r>
              <a:rPr lang="ru-RU" dirty="0" err="1"/>
              <a:t>qatori</a:t>
            </a:r>
            <a:r>
              <a:rPr lang="ru-RU" dirty="0"/>
              <a:t> </a:t>
            </a:r>
            <a:r>
              <a:rPr lang="ru-RU" dirty="0" err="1"/>
              <a:t>tugunlarga</a:t>
            </a:r>
            <a:r>
              <a:rPr lang="ru-RU" dirty="0"/>
              <a:t>, </a:t>
            </a:r>
            <a:r>
              <a:rPr lang="ru-RU" dirty="0" err="1"/>
              <a:t>stolblarni</a:t>
            </a:r>
            <a:r>
              <a:rPr lang="ru-RU" dirty="0"/>
              <a:t> </a:t>
            </a:r>
            <a:r>
              <a:rPr lang="ru-RU" dirty="0" err="1"/>
              <a:t>esa</a:t>
            </a:r>
            <a:r>
              <a:rPr lang="ru-RU" dirty="0"/>
              <a:t> </a:t>
            </a:r>
            <a:r>
              <a:rPr lang="ru-RU" dirty="0" err="1"/>
              <a:t>tarmoqlarga</a:t>
            </a:r>
            <a:r>
              <a:rPr lang="ru-RU" dirty="0"/>
              <a:t> </a:t>
            </a:r>
            <a:r>
              <a:rPr lang="ru-RU" dirty="0" err="1"/>
              <a:t>ta`luqli</a:t>
            </a:r>
            <a:r>
              <a:rPr lang="ru-RU" dirty="0"/>
              <a:t> </a:t>
            </a:r>
            <a:r>
              <a:rPr lang="ru-RU" dirty="0" err="1"/>
              <a:t>bo`ladi</a:t>
            </a:r>
            <a:r>
              <a:rPr lang="ru-RU" dirty="0"/>
              <a:t>. </a:t>
            </a:r>
          </a:p>
          <a:p>
            <a:pPr latinLnBrk="1"/>
            <a:r>
              <a:rPr lang="ru-RU" dirty="0" err="1"/>
              <a:t>Konturli</a:t>
            </a:r>
            <a:r>
              <a:rPr lang="ru-RU" dirty="0"/>
              <a:t> </a:t>
            </a:r>
            <a:r>
              <a:rPr lang="ru-RU" dirty="0" err="1"/>
              <a:t>matritsa</a:t>
            </a:r>
            <a:r>
              <a:rPr lang="ru-RU" dirty="0"/>
              <a:t> (V) </a:t>
            </a:r>
            <a:r>
              <a:rPr lang="ru-RU" dirty="0" err="1"/>
              <a:t>ham</a:t>
            </a:r>
            <a:r>
              <a:rPr lang="ru-RU" dirty="0"/>
              <a:t> </a:t>
            </a:r>
            <a:r>
              <a:rPr lang="ru-RU" dirty="0" err="1"/>
              <a:t>jadval</a:t>
            </a:r>
            <a:r>
              <a:rPr lang="ru-RU" dirty="0"/>
              <a:t> </a:t>
            </a:r>
            <a:r>
              <a:rPr lang="ru-RU" dirty="0" err="1"/>
              <a:t>ko`rinishida</a:t>
            </a:r>
            <a:r>
              <a:rPr lang="ru-RU" dirty="0"/>
              <a:t> </a:t>
            </a:r>
            <a:r>
              <a:rPr lang="ru-RU" dirty="0" err="1"/>
              <a:t>bo`lib</a:t>
            </a:r>
            <a:r>
              <a:rPr lang="ru-RU" dirty="0"/>
              <a:t> </a:t>
            </a:r>
            <a:r>
              <a:rPr lang="ru-RU" dirty="0" err="1"/>
              <a:t>uni</a:t>
            </a:r>
            <a:r>
              <a:rPr lang="ru-RU" dirty="0"/>
              <a:t> </a:t>
            </a:r>
            <a:r>
              <a:rPr lang="ru-RU" dirty="0" err="1"/>
              <a:t>qatorlari</a:t>
            </a:r>
            <a:r>
              <a:rPr lang="ru-RU" dirty="0"/>
              <a:t> </a:t>
            </a:r>
            <a:r>
              <a:rPr lang="ru-RU" dirty="0" err="1"/>
              <a:t>konturlarga</a:t>
            </a:r>
            <a:r>
              <a:rPr lang="ru-RU" dirty="0"/>
              <a:t> </a:t>
            </a:r>
            <a:r>
              <a:rPr lang="ru-RU" dirty="0" err="1"/>
              <a:t>stolblari</a:t>
            </a:r>
            <a:r>
              <a:rPr lang="ru-RU" dirty="0"/>
              <a:t> </a:t>
            </a:r>
            <a:r>
              <a:rPr lang="ru-RU" dirty="0" err="1"/>
              <a:t>esa</a:t>
            </a:r>
            <a:r>
              <a:rPr lang="ru-RU" dirty="0"/>
              <a:t> </a:t>
            </a:r>
            <a:r>
              <a:rPr lang="ru-RU" dirty="0" err="1"/>
              <a:t>tarmoqlarga</a:t>
            </a:r>
            <a:r>
              <a:rPr lang="ru-RU" dirty="0"/>
              <a:t> </a:t>
            </a:r>
            <a:r>
              <a:rPr lang="ru-RU" dirty="0" err="1"/>
              <a:t>ta`luqli</a:t>
            </a:r>
            <a:r>
              <a:rPr lang="ru-RU" dirty="0"/>
              <a:t> </a:t>
            </a:r>
            <a:r>
              <a:rPr lang="ru-RU" dirty="0" err="1"/>
              <a:t>bo`ladi</a:t>
            </a:r>
            <a:r>
              <a:rPr lang="ru-RU" dirty="0"/>
              <a:t>.</a:t>
            </a:r>
          </a:p>
          <a:p>
            <a:pPr latinLnBrk="1"/>
            <a:r>
              <a:rPr lang="ru-RU" dirty="0" err="1"/>
              <a:t>Yuzali</a:t>
            </a:r>
            <a:r>
              <a:rPr lang="ru-RU" dirty="0"/>
              <a:t> </a:t>
            </a:r>
            <a:r>
              <a:rPr lang="ru-RU" dirty="0" err="1"/>
              <a:t>matritsa</a:t>
            </a:r>
            <a:r>
              <a:rPr lang="ru-RU" dirty="0"/>
              <a:t> (S) </a:t>
            </a:r>
            <a:r>
              <a:rPr lang="ru-RU" dirty="0" err="1"/>
              <a:t>yuzalar</a:t>
            </a:r>
            <a:r>
              <a:rPr lang="ru-RU" dirty="0"/>
              <a:t> </a:t>
            </a:r>
            <a:r>
              <a:rPr lang="ru-RU" dirty="0" err="1"/>
              <a:t>uchun</a:t>
            </a:r>
            <a:r>
              <a:rPr lang="ru-RU" dirty="0"/>
              <a:t> </a:t>
            </a:r>
            <a:r>
              <a:rPr lang="ru-RU" dirty="0" err="1"/>
              <a:t>jadvallar</a:t>
            </a:r>
            <a:r>
              <a:rPr lang="ru-RU" dirty="0"/>
              <a:t> </a:t>
            </a:r>
            <a:r>
              <a:rPr lang="ru-RU" dirty="0" err="1"/>
              <a:t>yoziladi</a:t>
            </a:r>
            <a:r>
              <a:rPr lang="ru-RU" dirty="0"/>
              <a:t>. </a:t>
            </a:r>
            <a:r>
              <a:rPr lang="ru-RU" dirty="0" err="1"/>
              <a:t>Ular</a:t>
            </a:r>
            <a:r>
              <a:rPr lang="ru-RU" dirty="0"/>
              <a:t> </a:t>
            </a:r>
            <a:r>
              <a:rPr lang="ru-RU" dirty="0" err="1"/>
              <a:t>qaysi</a:t>
            </a:r>
            <a:r>
              <a:rPr lang="ru-RU" dirty="0"/>
              <a:t> </a:t>
            </a:r>
            <a:r>
              <a:rPr lang="ru-RU" dirty="0" err="1"/>
              <a:t>tarmoqlar</a:t>
            </a:r>
            <a:r>
              <a:rPr lang="ru-RU" dirty="0"/>
              <a:t> </a:t>
            </a:r>
            <a:r>
              <a:rPr lang="ru-RU" dirty="0" err="1"/>
              <a:t>yuzalar</a:t>
            </a:r>
            <a:r>
              <a:rPr lang="ru-RU" dirty="0"/>
              <a:t> </a:t>
            </a:r>
            <a:r>
              <a:rPr lang="ru-RU" dirty="0" err="1"/>
              <a:t>bilan</a:t>
            </a:r>
            <a:r>
              <a:rPr lang="ru-RU" dirty="0"/>
              <a:t> </a:t>
            </a:r>
            <a:r>
              <a:rPr lang="ru-RU" dirty="0" err="1"/>
              <a:t>bog`langanligini</a:t>
            </a:r>
            <a:r>
              <a:rPr lang="ru-RU" dirty="0"/>
              <a:t> </a:t>
            </a:r>
            <a:r>
              <a:rPr lang="ru-RU" dirty="0" err="1"/>
              <a:t>ko`rsatadi</a:t>
            </a:r>
            <a:r>
              <a:rPr lang="ru-RU" dirty="0"/>
              <a:t>. </a:t>
            </a:r>
          </a:p>
          <a:p>
            <a:pPr latinLnBrk="1"/>
            <a:r>
              <a:rPr lang="de-DE" dirty="0" err="1"/>
              <a:t>Belgilangan</a:t>
            </a:r>
            <a:r>
              <a:rPr lang="de-DE" dirty="0"/>
              <a:t> </a:t>
            </a:r>
            <a:r>
              <a:rPr lang="de-DE" dirty="0" err="1"/>
              <a:t>zanjirlar</a:t>
            </a:r>
            <a:r>
              <a:rPr lang="de-DE" dirty="0"/>
              <a:t> </a:t>
            </a:r>
            <a:r>
              <a:rPr lang="de-DE" dirty="0" err="1"/>
              <a:t>uchun</a:t>
            </a:r>
            <a:r>
              <a:rPr lang="de-DE" dirty="0"/>
              <a:t> </a:t>
            </a:r>
            <a:r>
              <a:rPr lang="de-DE" dirty="0" err="1"/>
              <a:t>matritsalar</a:t>
            </a:r>
            <a:r>
              <a:rPr lang="de-DE" dirty="0"/>
              <a:t> </a:t>
            </a:r>
            <a:r>
              <a:rPr lang="de-DE" dirty="0" err="1"/>
              <a:t>yozamiz</a:t>
            </a:r>
            <a:r>
              <a:rPr lang="de-DE" dirty="0"/>
              <a:t>: </a:t>
            </a:r>
            <a:endParaRPr lang="ru-RU" dirty="0"/>
          </a:p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125957"/>
              </p:ext>
            </p:extLst>
          </p:nvPr>
        </p:nvGraphicFramePr>
        <p:xfrm>
          <a:off x="2195736" y="4797152"/>
          <a:ext cx="3888432" cy="1701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Формула" r:id="rId3" imgW="1066800" imgH="457200" progId="Equation.3">
                  <p:embed/>
                </p:oleObj>
              </mc:Choice>
              <mc:Fallback>
                <p:oleObj name="Формула" r:id="rId3" imgW="106680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797152"/>
                        <a:ext cx="3888432" cy="17011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79948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</TotalTime>
  <Words>478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Апекс</vt:lpstr>
      <vt:lpstr>Изображение Paintbrush</vt:lpstr>
      <vt:lpstr>Microsoft Equation 3.0</vt:lpstr>
      <vt:lpstr>Chiziqli dinamik zanjirlar va ularni matritsali matematik modellari.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Chiziqli dinamik zanjirlar va ularni matritsali matematik modellari.</dc:title>
  <dc:creator>Elektrik</dc:creator>
  <cp:lastModifiedBy>Elektrik</cp:lastModifiedBy>
  <cp:revision>2</cp:revision>
  <dcterms:created xsi:type="dcterms:W3CDTF">2023-07-17T11:41:10Z</dcterms:created>
  <dcterms:modified xsi:type="dcterms:W3CDTF">2023-07-17T11:57:13Z</dcterms:modified>
</cp:coreProperties>
</file>