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8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229600" cy="995536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2800" b="1" dirty="0" err="1"/>
              <a:t>Chaqiriladigan</a:t>
            </a:r>
            <a:r>
              <a:rPr lang="en-US" sz="2800" b="1" dirty="0"/>
              <a:t> </a:t>
            </a:r>
            <a:r>
              <a:rPr lang="en-US" sz="2800" b="1" dirty="0" err="1"/>
              <a:t>zanjirni</a:t>
            </a:r>
            <a:r>
              <a:rPr lang="en-US" sz="2800" b="1" dirty="0"/>
              <a:t> </a:t>
            </a:r>
            <a:r>
              <a:rPr lang="en-US" sz="2800" b="1" dirty="0" err="1"/>
              <a:t>sxemasini</a:t>
            </a:r>
            <a:r>
              <a:rPr lang="en-US" sz="2800" b="1" dirty="0"/>
              <a:t> </a:t>
            </a:r>
            <a:r>
              <a:rPr lang="en-US" sz="2800" b="1" dirty="0" err="1"/>
              <a:t>o`rnatish</a:t>
            </a:r>
            <a:r>
              <a:rPr lang="en-US" sz="2800" b="1" dirty="0"/>
              <a:t> </a:t>
            </a:r>
            <a:r>
              <a:rPr lang="en-US" sz="2800" b="1" dirty="0" err="1"/>
              <a:t>uslublari</a:t>
            </a:r>
            <a:r>
              <a:rPr lang="en-US" sz="2800" b="1" dirty="0"/>
              <a:t> </a:t>
            </a:r>
            <a:endParaRPr lang="ru-RU" sz="2800" dirty="0"/>
          </a:p>
        </p:txBody>
      </p:sp>
      <p:pic>
        <p:nvPicPr>
          <p:cNvPr id="4" name="Picture 58" descr="C:\Users\user\Desktop\ccad5b76a4523858306d0b7966f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1556792"/>
            <a:ext cx="6480720" cy="280831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7210511" y="2601011"/>
            <a:ext cx="1317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Flicker </a:t>
            </a:r>
            <a:r>
              <a:rPr lang="en-US" dirty="0" err="1"/>
              <a:t>rele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4581128"/>
            <a:ext cx="85689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en-US" dirty="0" err="1"/>
              <a:t>Ishga</a:t>
            </a:r>
            <a:r>
              <a:rPr lang="en-US" dirty="0"/>
              <a:t> </a:t>
            </a:r>
            <a:r>
              <a:rPr lang="en-US" dirty="0" err="1"/>
              <a:t>tushirish</a:t>
            </a:r>
            <a:r>
              <a:rPr lang="en-US" dirty="0"/>
              <a:t> </a:t>
            </a:r>
            <a:r>
              <a:rPr lang="en-US" dirty="0" err="1"/>
              <a:t>indikatori</a:t>
            </a:r>
            <a:r>
              <a:rPr lang="en-US" dirty="0"/>
              <a:t>: </a:t>
            </a:r>
            <a:r>
              <a:rPr lang="en-US" dirty="0" err="1"/>
              <a:t>Vaqtni</a:t>
            </a:r>
            <a:r>
              <a:rPr lang="en-US" dirty="0"/>
              <a:t> </a:t>
            </a:r>
            <a:r>
              <a:rPr lang="en-US" dirty="0" err="1"/>
              <a:t>o'lchash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vaqt</a:t>
            </a:r>
            <a:r>
              <a:rPr lang="en-US" dirty="0"/>
              <a:t> </a:t>
            </a:r>
            <a:r>
              <a:rPr lang="en-US" dirty="0" err="1"/>
              <a:t>yetib</a:t>
            </a:r>
            <a:r>
              <a:rPr lang="en-US" dirty="0"/>
              <a:t> </a:t>
            </a:r>
            <a:r>
              <a:rPr lang="en-US" dirty="0" err="1"/>
              <a:t>kelishini</a:t>
            </a:r>
            <a:r>
              <a:rPr lang="en-US" dirty="0"/>
              <a:t> </a:t>
            </a:r>
            <a:r>
              <a:rPr lang="en-US" dirty="0" err="1"/>
              <a:t>ko'rsatadi</a:t>
            </a:r>
            <a:r>
              <a:rPr lang="en-US" dirty="0"/>
              <a:t>. </a:t>
            </a:r>
            <a:r>
              <a:rPr lang="en-US" dirty="0" err="1"/>
              <a:t>Quvvat</a:t>
            </a:r>
            <a:r>
              <a:rPr lang="en-US" dirty="0"/>
              <a:t> </a:t>
            </a:r>
            <a:r>
              <a:rPr lang="en-US" dirty="0" err="1"/>
              <a:t>indikatori</a:t>
            </a:r>
            <a:r>
              <a:rPr lang="en-US" dirty="0"/>
              <a:t>: </a:t>
            </a:r>
            <a:r>
              <a:rPr lang="en-US" dirty="0" err="1"/>
              <a:t>Bolgarga</a:t>
            </a:r>
            <a:r>
              <a:rPr lang="en-US" dirty="0"/>
              <a:t> </a:t>
            </a:r>
            <a:r>
              <a:rPr lang="en-US" dirty="0" err="1"/>
              <a:t>kuch</a:t>
            </a:r>
            <a:r>
              <a:rPr lang="en-US" dirty="0"/>
              <a:t> </a:t>
            </a:r>
            <a:r>
              <a:rPr lang="en-US" dirty="0" err="1"/>
              <a:t>beriladimi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yo'qligini</a:t>
            </a:r>
            <a:r>
              <a:rPr lang="en-US" dirty="0"/>
              <a:t> </a:t>
            </a:r>
            <a:r>
              <a:rPr lang="en-US" dirty="0" err="1"/>
              <a:t>bildiradi</a:t>
            </a:r>
            <a:r>
              <a:rPr lang="en-US" dirty="0"/>
              <a:t>. </a:t>
            </a:r>
            <a:r>
              <a:rPr lang="en-US" dirty="0" err="1"/>
              <a:t>Asosan</a:t>
            </a:r>
            <a:r>
              <a:rPr lang="en-US" dirty="0"/>
              <a:t>,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ta'minoti</a:t>
            </a:r>
            <a:r>
              <a:rPr lang="en-US" dirty="0"/>
              <a:t> </a:t>
            </a:r>
            <a:r>
              <a:rPr lang="en-US" dirty="0" err="1"/>
              <a:t>berilganda</a:t>
            </a:r>
            <a:r>
              <a:rPr lang="en-US" dirty="0"/>
              <a:t> </a:t>
            </a:r>
            <a:r>
              <a:rPr lang="en-US" dirty="0" err="1"/>
              <a:t>ko'rsatkichlar</a:t>
            </a:r>
            <a:r>
              <a:rPr lang="en-US" dirty="0"/>
              <a:t> </a:t>
            </a:r>
            <a:r>
              <a:rPr lang="en-US" dirty="0" err="1"/>
              <a:t>yonib</a:t>
            </a:r>
            <a:r>
              <a:rPr lang="en-US" dirty="0"/>
              <a:t> </a:t>
            </a:r>
            <a:r>
              <a:rPr lang="en-US" dirty="0" err="1"/>
              <a:t>turadi</a:t>
            </a:r>
            <a:r>
              <a:rPr lang="en-US" dirty="0"/>
              <a:t>. </a:t>
            </a:r>
            <a:r>
              <a:rPr lang="en-US" dirty="0" err="1"/>
              <a:t>Biroq</a:t>
            </a:r>
            <a:r>
              <a:rPr lang="en-US" dirty="0"/>
              <a:t>, </a:t>
            </a:r>
            <a:r>
              <a:rPr lang="en-US" dirty="0" err="1"/>
              <a:t>vaqt</a:t>
            </a:r>
            <a:r>
              <a:rPr lang="en-US" dirty="0"/>
              <a:t> </a:t>
            </a:r>
            <a:r>
              <a:rPr lang="en-US" dirty="0" err="1"/>
              <a:t>o'lchanadigan</a:t>
            </a:r>
            <a:r>
              <a:rPr lang="en-US" dirty="0"/>
              <a:t> </a:t>
            </a:r>
            <a:r>
              <a:rPr lang="en-US" dirty="0" err="1"/>
              <a:t>vaqt</a:t>
            </a:r>
            <a:r>
              <a:rPr lang="en-US" dirty="0"/>
              <a:t> </a:t>
            </a:r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dirty="0" err="1"/>
              <a:t>yonadi</a:t>
            </a:r>
            <a:r>
              <a:rPr lang="en-US" dirty="0"/>
              <a:t>. Bu </a:t>
            </a:r>
            <a:r>
              <a:rPr lang="en-US" dirty="0" err="1"/>
              <a:t>releda</a:t>
            </a:r>
            <a:r>
              <a:rPr lang="en-US" dirty="0"/>
              <a:t> ham </a:t>
            </a:r>
            <a:r>
              <a:rPr lang="en-US" dirty="0" err="1"/>
              <a:t>boshqa</a:t>
            </a:r>
            <a:r>
              <a:rPr lang="en-US" dirty="0"/>
              <a:t> </a:t>
            </a:r>
            <a:r>
              <a:rPr lang="en-US" dirty="0" err="1"/>
              <a:t>relelar</a:t>
            </a:r>
            <a:r>
              <a:rPr lang="en-US" dirty="0"/>
              <a:t> </a:t>
            </a:r>
            <a:r>
              <a:rPr lang="en-US" dirty="0" err="1"/>
              <a:t>kabi</a:t>
            </a:r>
            <a:r>
              <a:rPr lang="en-US" dirty="0"/>
              <a:t> </a:t>
            </a:r>
            <a:r>
              <a:rPr lang="en-US" dirty="0" err="1"/>
              <a:t>ochiq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yopiq</a:t>
            </a:r>
            <a:r>
              <a:rPr lang="en-US" dirty="0"/>
              <a:t> </a:t>
            </a:r>
            <a:r>
              <a:rPr lang="en-US" dirty="0" err="1"/>
              <a:t>kontaktlar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manbaga</a:t>
            </a:r>
            <a:r>
              <a:rPr lang="en-US" dirty="0"/>
              <a:t> </a:t>
            </a:r>
            <a:r>
              <a:rPr lang="en-US" dirty="0" err="1"/>
              <a:t>ulanadigan</a:t>
            </a:r>
            <a:r>
              <a:rPr lang="en-US" dirty="0"/>
              <a:t> </a:t>
            </a:r>
            <a:r>
              <a:rPr lang="en-US" dirty="0" err="1"/>
              <a:t>kontaktlari</a:t>
            </a:r>
            <a:r>
              <a:rPr lang="en-US" dirty="0"/>
              <a:t> </a:t>
            </a:r>
            <a:r>
              <a:rPr lang="en-US" dirty="0" err="1"/>
              <a:t>bo`ladi</a:t>
            </a:r>
            <a:r>
              <a:rPr lang="en-US" dirty="0"/>
              <a:t>. 2-7 </a:t>
            </a:r>
            <a:r>
              <a:rPr lang="en-US" dirty="0" err="1"/>
              <a:t>manba</a:t>
            </a:r>
            <a:r>
              <a:rPr lang="en-US" dirty="0"/>
              <a:t> , 8-5,1-4 </a:t>
            </a:r>
            <a:r>
              <a:rPr lang="en-US" dirty="0" err="1"/>
              <a:t>yopiq</a:t>
            </a:r>
            <a:r>
              <a:rPr lang="en-US" dirty="0"/>
              <a:t> </a:t>
            </a:r>
            <a:r>
              <a:rPr lang="en-US" dirty="0" err="1"/>
              <a:t>kontakt</a:t>
            </a:r>
            <a:r>
              <a:rPr lang="en-US" dirty="0"/>
              <a:t>,    8-6,1-3 </a:t>
            </a:r>
            <a:r>
              <a:rPr lang="en-US" dirty="0" err="1"/>
              <a:t>ochiq</a:t>
            </a:r>
            <a:r>
              <a:rPr lang="en-US" dirty="0"/>
              <a:t> </a:t>
            </a:r>
            <a:r>
              <a:rPr lang="en-US" dirty="0" err="1"/>
              <a:t>kontaktlardan</a:t>
            </a:r>
            <a:r>
              <a:rPr lang="en-US" dirty="0"/>
              <a:t> </a:t>
            </a:r>
            <a:r>
              <a:rPr lang="en-US" dirty="0" err="1"/>
              <a:t>tashkil</a:t>
            </a:r>
            <a:r>
              <a:rPr lang="en-US" dirty="0"/>
              <a:t> </a:t>
            </a:r>
            <a:r>
              <a:rPr lang="en-US" dirty="0" err="1"/>
              <a:t>topgan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3536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Relening</a:t>
            </a:r>
            <a:r>
              <a:rPr lang="en-US" dirty="0">
                <a:effectLst/>
              </a:rPr>
              <a:t> old </a:t>
            </a:r>
            <a:r>
              <a:rPr lang="en-US" dirty="0" err="1">
                <a:effectLst/>
              </a:rPr>
              <a:t>qismi</a:t>
            </a:r>
            <a:endParaRPr lang="ru-RU" dirty="0"/>
          </a:p>
        </p:txBody>
      </p:sp>
      <p:pic>
        <p:nvPicPr>
          <p:cNvPr id="4" name="Picture 88" descr="C:\Users\user\Desktop\images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1340768"/>
            <a:ext cx="8136904" cy="51125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9659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9" descr="C:\Users\user\Desktop\03146x01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836712"/>
            <a:ext cx="7920879" cy="55446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5903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4" descr="C:\Users\user\Desktop\Relay_Logic2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5" r="1800" b="7087"/>
          <a:stretch>
            <a:fillRect/>
          </a:stretch>
        </p:blipFill>
        <p:spPr bwMode="auto">
          <a:xfrm>
            <a:off x="179512" y="476672"/>
            <a:ext cx="8568951" cy="59046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81050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78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Chaqiriladigan zanjirni sxemasini o`rnatish uslublari </vt:lpstr>
      <vt:lpstr>Relening old qismi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Chaqiriladigan zanjirni sxemasini o`rnatish uslublari </dc:title>
  <dc:creator>Elektrik</dc:creator>
  <cp:lastModifiedBy>Elektrik</cp:lastModifiedBy>
  <cp:revision>1</cp:revision>
  <dcterms:created xsi:type="dcterms:W3CDTF">2023-07-17T11:37:01Z</dcterms:created>
  <dcterms:modified xsi:type="dcterms:W3CDTF">2023-07-17T11:40:46Z</dcterms:modified>
</cp:coreProperties>
</file>