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8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543800" cy="36004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b="1" dirty="0" err="1"/>
              <a:t>Buklanuvchan</a:t>
            </a:r>
            <a:r>
              <a:rPr lang="en-US" sz="2800" b="1" dirty="0"/>
              <a:t> </a:t>
            </a:r>
            <a:r>
              <a:rPr lang="en-US" sz="2800" b="1" dirty="0" err="1"/>
              <a:t>naychalar</a:t>
            </a:r>
            <a:r>
              <a:rPr lang="en-US" sz="2800" b="1" dirty="0"/>
              <a:t> </a:t>
            </a:r>
            <a:r>
              <a:rPr lang="en-US" sz="2800" b="1" dirty="0" err="1"/>
              <a:t>o`rnatish</a:t>
            </a:r>
            <a:r>
              <a:rPr lang="en-US" sz="2800" b="1" dirty="0"/>
              <a:t> </a:t>
            </a:r>
            <a:r>
              <a:rPr lang="en-US" sz="2800" b="1" dirty="0" err="1"/>
              <a:t>uslublari</a:t>
            </a:r>
            <a:r>
              <a:rPr lang="en-US" sz="2800" b="1" dirty="0"/>
              <a:t> </a:t>
            </a:r>
            <a:endParaRPr lang="ru-RU" sz="2800" dirty="0"/>
          </a:p>
        </p:txBody>
      </p:sp>
      <p:pic>
        <p:nvPicPr>
          <p:cNvPr id="4" name="Picture 20" descr="C:\Users\user\Desktop\CyAt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3"/>
            <a:ext cx="8424935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555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6" descr="26-1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424936" cy="58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17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latinLnBrk="1"/>
            <a:r>
              <a:rPr lang="en-US" dirty="0" err="1"/>
              <a:t>Buklanuvchilar</a:t>
            </a:r>
            <a:r>
              <a:rPr lang="en-US" dirty="0"/>
              <a:t> </a:t>
            </a:r>
            <a:r>
              <a:rPr lang="en-US" dirty="0" err="1"/>
              <a:t>naychalar</a:t>
            </a:r>
            <a:r>
              <a:rPr lang="en-US" dirty="0"/>
              <a:t> </a:t>
            </a:r>
            <a:r>
              <a:rPr lang="en-US" dirty="0" err="1"/>
              <a:t>o`z</a:t>
            </a:r>
            <a:r>
              <a:rPr lang="en-US" dirty="0"/>
              <a:t> </a:t>
            </a:r>
            <a:r>
              <a:rPr lang="en-US" dirty="0" err="1"/>
              <a:t>nomi</a:t>
            </a:r>
            <a:r>
              <a:rPr lang="en-US" dirty="0"/>
              <a:t> 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buklanishi</a:t>
            </a:r>
            <a:r>
              <a:rPr lang="en-US" dirty="0"/>
              <a:t> </a:t>
            </a:r>
            <a:r>
              <a:rPr lang="en-US" dirty="0" err="1"/>
              <a:t>oson</a:t>
            </a:r>
            <a:r>
              <a:rPr lang="en-US" dirty="0"/>
              <a:t> </a:t>
            </a:r>
            <a:r>
              <a:rPr lang="en-US" dirty="0" err="1"/>
              <a:t>bo`lgan</a:t>
            </a:r>
            <a:r>
              <a:rPr lang="en-US" dirty="0"/>
              <a:t> </a:t>
            </a:r>
            <a:r>
              <a:rPr lang="en-US" dirty="0" err="1"/>
              <a:t>naychadir</a:t>
            </a:r>
            <a:r>
              <a:rPr lang="en-US" dirty="0"/>
              <a:t>.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asosan</a:t>
            </a:r>
            <a:r>
              <a:rPr lang="en-US" dirty="0"/>
              <a:t> </a:t>
            </a:r>
            <a:r>
              <a:rPr lang="en-US" dirty="0" err="1"/>
              <a:t>politilen</a:t>
            </a:r>
            <a:r>
              <a:rPr lang="en-US" dirty="0"/>
              <a:t>, </a:t>
            </a:r>
            <a:r>
              <a:rPr lang="en-US" dirty="0" err="1"/>
              <a:t>plastmassadan</a:t>
            </a:r>
            <a:r>
              <a:rPr lang="en-US" dirty="0"/>
              <a:t> </a:t>
            </a:r>
            <a:r>
              <a:rPr lang="en-US" dirty="0" err="1"/>
              <a:t>tayyoranadi</a:t>
            </a:r>
            <a:r>
              <a:rPr lang="en-US" dirty="0"/>
              <a:t>.</a:t>
            </a:r>
            <a:endParaRPr lang="ru-RU" dirty="0"/>
          </a:p>
          <a:p>
            <a:pPr latinLnBrk="1"/>
            <a:r>
              <a:rPr lang="en-US" dirty="0" err="1"/>
              <a:t>Umumiy</a:t>
            </a:r>
            <a:r>
              <a:rPr lang="en-US" dirty="0"/>
              <a:t> </a:t>
            </a:r>
            <a:r>
              <a:rPr lang="en-US" dirty="0" err="1"/>
              <a:t>kabel</a:t>
            </a:r>
            <a:r>
              <a:rPr lang="en-US" dirty="0"/>
              <a:t> </a:t>
            </a:r>
            <a:r>
              <a:rPr lang="en-US" dirty="0" err="1"/>
              <a:t>tolali</a:t>
            </a:r>
            <a:r>
              <a:rPr lang="en-US" dirty="0"/>
              <a:t> </a:t>
            </a:r>
            <a:r>
              <a:rPr lang="en-US" dirty="0" err="1"/>
              <a:t>po'latdan</a:t>
            </a:r>
            <a:r>
              <a:rPr lang="en-US" dirty="0"/>
              <a:t>, </a:t>
            </a:r>
            <a:r>
              <a:rPr lang="en-US" dirty="0" err="1"/>
              <a:t>zanglamaydigan</a:t>
            </a:r>
            <a:r>
              <a:rPr lang="en-US" dirty="0"/>
              <a:t> </a:t>
            </a:r>
            <a:r>
              <a:rPr lang="en-US" dirty="0" err="1"/>
              <a:t>po'latdan</a:t>
            </a:r>
            <a:r>
              <a:rPr lang="en-US" dirty="0"/>
              <a:t>, </a:t>
            </a:r>
            <a:r>
              <a:rPr lang="en-US" dirty="0" err="1"/>
              <a:t>alyuminiydan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shishadan</a:t>
            </a:r>
            <a:r>
              <a:rPr lang="en-US" dirty="0"/>
              <a:t>  </a:t>
            </a:r>
            <a:r>
              <a:rPr lang="en-US" dirty="0" err="1"/>
              <a:t>tayyorlangan</a:t>
            </a:r>
            <a:r>
              <a:rPr lang="en-US" dirty="0"/>
              <a:t> </a:t>
            </a:r>
            <a:r>
              <a:rPr lang="en-US" dirty="0" err="1"/>
              <a:t>plastmassalardan</a:t>
            </a:r>
            <a:r>
              <a:rPr lang="en-US" dirty="0"/>
              <a:t> </a:t>
            </a:r>
            <a:r>
              <a:rPr lang="en-US" dirty="0" err="1"/>
              <a:t>yasalgan</a:t>
            </a:r>
            <a:r>
              <a:rPr lang="en-US" dirty="0"/>
              <a:t>. </a:t>
            </a:r>
            <a:r>
              <a:rPr lang="en-US" dirty="0" err="1"/>
              <a:t>Berilgan</a:t>
            </a:r>
            <a:r>
              <a:rPr lang="en-US" dirty="0"/>
              <a:t> </a:t>
            </a:r>
            <a:r>
              <a:rPr lang="en-US" dirty="0" err="1"/>
              <a:t>dastur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material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qaerda</a:t>
            </a:r>
            <a:r>
              <a:rPr lang="en-US" dirty="0"/>
              <a:t> </a:t>
            </a:r>
            <a:r>
              <a:rPr lang="en-US" dirty="0" err="1"/>
              <a:t>ishlatilishi</a:t>
            </a:r>
            <a:r>
              <a:rPr lang="en-US" dirty="0"/>
              <a:t> </a:t>
            </a:r>
            <a:r>
              <a:rPr lang="en-US" dirty="0" err="1"/>
              <a:t>asosida</a:t>
            </a:r>
            <a:r>
              <a:rPr lang="en-US" dirty="0"/>
              <a:t> </a:t>
            </a:r>
            <a:r>
              <a:rPr lang="en-US" dirty="0" err="1"/>
              <a:t>tanlanadi</a:t>
            </a:r>
            <a:r>
              <a:rPr lang="en-US" dirty="0"/>
              <a:t>. </a:t>
            </a:r>
            <a:r>
              <a:rPr lang="en-US" dirty="0" err="1"/>
              <a:t>Tunkali</a:t>
            </a:r>
            <a:r>
              <a:rPr lang="en-US" dirty="0"/>
              <a:t>  </a:t>
            </a:r>
            <a:r>
              <a:rPr lang="en-US" dirty="0" err="1"/>
              <a:t>qobiqda</a:t>
            </a:r>
            <a:r>
              <a:rPr lang="en-US" dirty="0"/>
              <a:t>  </a:t>
            </a:r>
            <a:r>
              <a:rPr lang="en-US" dirty="0" err="1"/>
              <a:t>tayyorlangan</a:t>
            </a:r>
            <a:r>
              <a:rPr lang="en-US" dirty="0"/>
              <a:t> </a:t>
            </a:r>
            <a:r>
              <a:rPr lang="en-US" dirty="0" err="1"/>
              <a:t>tunka</a:t>
            </a:r>
            <a:r>
              <a:rPr lang="en-US" dirty="0"/>
              <a:t>  </a:t>
            </a:r>
            <a:r>
              <a:rPr lang="en-US" dirty="0" err="1"/>
              <a:t>po'latdan</a:t>
            </a:r>
            <a:r>
              <a:rPr lang="en-US" dirty="0"/>
              <a:t> </a:t>
            </a:r>
            <a:r>
              <a:rPr lang="en-US" dirty="0" err="1"/>
              <a:t>yasalgan</a:t>
            </a:r>
            <a:r>
              <a:rPr lang="en-US" dirty="0"/>
              <a:t> </a:t>
            </a:r>
            <a:r>
              <a:rPr lang="en-US" dirty="0" err="1"/>
              <a:t>plastmassadan</a:t>
            </a:r>
            <a:r>
              <a:rPr lang="en-US" dirty="0"/>
              <a:t> </a:t>
            </a:r>
            <a:r>
              <a:rPr lang="en-US" dirty="0" err="1"/>
              <a:t>tayyorlanishi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chiqarilganidan</a:t>
            </a:r>
            <a:r>
              <a:rPr lang="en-US" dirty="0"/>
              <a:t> </a:t>
            </a:r>
            <a:r>
              <a:rPr lang="en-US" dirty="0" err="1"/>
              <a:t>keyin</a:t>
            </a:r>
            <a:r>
              <a:rPr lang="en-US" dirty="0"/>
              <a:t> </a:t>
            </a:r>
            <a:r>
              <a:rPr lang="en-US" dirty="0" err="1"/>
              <a:t>issiq</a:t>
            </a:r>
            <a:r>
              <a:rPr lang="en-US" dirty="0"/>
              <a:t> </a:t>
            </a:r>
            <a:r>
              <a:rPr lang="en-US" dirty="0" err="1"/>
              <a:t>tunka</a:t>
            </a:r>
            <a:r>
              <a:rPr lang="en-US" dirty="0"/>
              <a:t>  </a:t>
            </a:r>
            <a:r>
              <a:rPr lang="en-US" dirty="0" err="1"/>
              <a:t>bo'lishi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Tunka</a:t>
            </a:r>
            <a:r>
              <a:rPr lang="en-US" dirty="0"/>
              <a:t> </a:t>
            </a:r>
            <a:r>
              <a:rPr lang="en-US" dirty="0" err="1"/>
              <a:t>qobiqda</a:t>
            </a:r>
            <a:r>
              <a:rPr lang="en-US" dirty="0"/>
              <a:t> </a:t>
            </a:r>
            <a:r>
              <a:rPr lang="en-US" dirty="0" err="1"/>
              <a:t>uzunligi</a:t>
            </a:r>
            <a:r>
              <a:rPr lang="en-US" dirty="0"/>
              <a:t> </a:t>
            </a:r>
            <a:r>
              <a:rPr lang="en-US" dirty="0" err="1"/>
              <a:t>kesilganda</a:t>
            </a:r>
            <a:r>
              <a:rPr lang="en-US" dirty="0"/>
              <a:t>, </a:t>
            </a:r>
            <a:r>
              <a:rPr lang="en-US" dirty="0" err="1"/>
              <a:t>odatda</a:t>
            </a:r>
            <a:r>
              <a:rPr lang="en-US" dirty="0"/>
              <a:t> </a:t>
            </a:r>
            <a:r>
              <a:rPr lang="en-US" dirty="0" err="1"/>
              <a:t>kesilgan</a:t>
            </a:r>
            <a:r>
              <a:rPr lang="en-US" dirty="0"/>
              <a:t> </a:t>
            </a:r>
            <a:r>
              <a:rPr lang="en-US" dirty="0" err="1"/>
              <a:t>sirt</a:t>
            </a:r>
            <a:r>
              <a:rPr lang="en-US" dirty="0"/>
              <a:t> </a:t>
            </a:r>
            <a:r>
              <a:rPr lang="en-US" dirty="0" err="1"/>
              <a:t>metalni</a:t>
            </a:r>
            <a:r>
              <a:rPr lang="en-US" dirty="0"/>
              <a:t> </a:t>
            </a:r>
            <a:r>
              <a:rPr lang="en-US" dirty="0" err="1"/>
              <a:t>korroziyadan</a:t>
            </a:r>
            <a:r>
              <a:rPr lang="en-US" dirty="0"/>
              <a:t> </a:t>
            </a:r>
            <a:r>
              <a:rPr lang="en-US" dirty="0" err="1"/>
              <a:t>himoya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sinkga</a:t>
            </a:r>
            <a:r>
              <a:rPr lang="en-US" dirty="0"/>
              <a:t> boy </a:t>
            </a:r>
            <a:r>
              <a:rPr lang="en-US" dirty="0" err="1"/>
              <a:t>tarkibiy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bo'yaladi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80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Markaziy</a:t>
            </a:r>
            <a:r>
              <a:rPr lang="en-US" dirty="0"/>
              <a:t> </a:t>
            </a:r>
            <a:r>
              <a:rPr lang="en-US" dirty="0" err="1"/>
              <a:t>nuqtadan</a:t>
            </a:r>
            <a:r>
              <a:rPr lang="en-US" dirty="0"/>
              <a:t> </a:t>
            </a:r>
            <a:r>
              <a:rPr lang="en-US" dirty="0" err="1" smtClean="0"/>
              <a:t>tarqalish</a:t>
            </a:r>
            <a:endParaRPr lang="ru-RU" dirty="0"/>
          </a:p>
        </p:txBody>
      </p:sp>
      <p:pic>
        <p:nvPicPr>
          <p:cNvPr id="4" name="Picture 23" descr="C:\Users\user\Desktop\12e422f0f0d73395459229357b7f5d25--electrical-installation-electrical-projects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3"/>
          <a:stretch/>
        </p:blipFill>
        <p:spPr bwMode="auto">
          <a:xfrm>
            <a:off x="827585" y="1935163"/>
            <a:ext cx="7560840" cy="45901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665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Devorga</a:t>
            </a:r>
            <a:r>
              <a:rPr lang="en-US" dirty="0"/>
              <a:t> </a:t>
            </a:r>
            <a:r>
              <a:rPr lang="en-US" dirty="0" err="1"/>
              <a:t>o`rnatilgan</a:t>
            </a:r>
            <a:r>
              <a:rPr lang="en-US" dirty="0"/>
              <a:t> </a:t>
            </a:r>
            <a:r>
              <a:rPr lang="en-US" dirty="0" err="1"/>
              <a:t>stend</a:t>
            </a:r>
            <a:endParaRPr lang="ru-RU" dirty="0"/>
          </a:p>
        </p:txBody>
      </p:sp>
      <p:pic>
        <p:nvPicPr>
          <p:cNvPr id="4" name="Picture 25" descr="C:\Users\user\Desktop\YVKC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96944" cy="4752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00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latinLnBrk="1"/>
            <a:r>
              <a:rPr lang="en-US" sz="4400" dirty="0"/>
              <a:t>2 ta </a:t>
            </a:r>
            <a:r>
              <a:rPr lang="en-US" sz="4400" dirty="0" err="1"/>
              <a:t>vklyuchatel</a:t>
            </a:r>
            <a:r>
              <a:rPr lang="en-US" sz="4400" dirty="0"/>
              <a:t> </a:t>
            </a:r>
            <a:r>
              <a:rPr lang="en-US" sz="4400" dirty="0" err="1"/>
              <a:t>orqali</a:t>
            </a:r>
            <a:r>
              <a:rPr lang="en-US" sz="4400" dirty="0"/>
              <a:t> 2 </a:t>
            </a:r>
            <a:r>
              <a:rPr lang="en-US" sz="4400" dirty="0" err="1"/>
              <a:t>chiroqni</a:t>
            </a:r>
            <a:r>
              <a:rPr lang="en-US" sz="4400" dirty="0"/>
              <a:t> </a:t>
            </a:r>
            <a:r>
              <a:rPr lang="en-US" sz="4400" dirty="0" err="1"/>
              <a:t>yoqish</a:t>
            </a:r>
            <a:r>
              <a:rPr lang="en-US" sz="4400" dirty="0"/>
              <a:t> </a:t>
            </a:r>
            <a:r>
              <a:rPr lang="en-US" sz="4400" dirty="0" err="1"/>
              <a:t>sxemasini</a:t>
            </a:r>
            <a:r>
              <a:rPr lang="en-US" sz="4400" dirty="0"/>
              <a:t> </a:t>
            </a:r>
            <a:r>
              <a:rPr lang="en-US" sz="4400" dirty="0" err="1" smtClean="0"/>
              <a:t>tuzish</a:t>
            </a:r>
            <a:endParaRPr lang="ru-RU" sz="4400" dirty="0"/>
          </a:p>
        </p:txBody>
      </p:sp>
      <p:pic>
        <p:nvPicPr>
          <p:cNvPr id="4" name="내용 개체 틀 4" descr="27-10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3774" t="10143" r="3759"/>
          <a:stretch/>
        </p:blipFill>
        <p:spPr bwMode="auto">
          <a:xfrm>
            <a:off x="179512" y="2060848"/>
            <a:ext cx="4752528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내용 개체 틀 5" descr="27-20.jpg"/>
          <p:cNvPicPr/>
          <p:nvPr/>
        </p:nvPicPr>
        <p:blipFill rotWithShape="1">
          <a:blip r:embed="rId3" cstate="print"/>
          <a:srcRect t="18308" r="2107" b="6962"/>
          <a:stretch/>
        </p:blipFill>
        <p:spPr bwMode="auto">
          <a:xfrm>
            <a:off x="5148064" y="2060848"/>
            <a:ext cx="3853671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003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36230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b="1" dirty="0" err="1"/>
              <a:t>Buklanuvchi</a:t>
            </a:r>
            <a:r>
              <a:rPr lang="en-US" sz="2800" b="1" dirty="0"/>
              <a:t> </a:t>
            </a:r>
            <a:r>
              <a:rPr lang="en-US" sz="2800" b="1" dirty="0" err="1"/>
              <a:t>naychalarni</a:t>
            </a:r>
            <a:r>
              <a:rPr lang="en-US" sz="2800" b="1" dirty="0"/>
              <a:t> </a:t>
            </a:r>
            <a:r>
              <a:rPr lang="en-US" sz="2800" b="1" dirty="0" err="1"/>
              <a:t>o`rnatish</a:t>
            </a:r>
            <a:r>
              <a:rPr lang="en-US" sz="2800" b="1" dirty="0"/>
              <a:t> </a:t>
            </a:r>
            <a:r>
              <a:rPr lang="en-US" sz="2800" b="1" dirty="0" err="1"/>
              <a:t>sxemalari</a:t>
            </a:r>
            <a:r>
              <a:rPr lang="en-US" sz="2800" b="1" dirty="0"/>
              <a:t> </a:t>
            </a:r>
            <a:endParaRPr lang="ru-RU" sz="2800" dirty="0"/>
          </a:p>
        </p:txBody>
      </p:sp>
      <p:pic>
        <p:nvPicPr>
          <p:cNvPr id="4" name="Picture 53" descr="C:\Users\user\Desktop\Grounding-Transformers-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40768"/>
            <a:ext cx="4392488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2" descr="C:\Users\user\Desktop\13_Stinge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7"/>
            <a:ext cx="3672408" cy="3960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7567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252" y="720763"/>
            <a:ext cx="82296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Buklama</a:t>
            </a:r>
            <a:r>
              <a:rPr lang="en-US" dirty="0" smtClean="0"/>
              <a:t> </a:t>
            </a:r>
            <a:r>
              <a:rPr lang="en-US" dirty="0" err="1" smtClean="0"/>
              <a:t>naychalar</a:t>
            </a:r>
            <a:endParaRPr lang="ru-RU" dirty="0"/>
          </a:p>
        </p:txBody>
      </p:sp>
      <p:pic>
        <p:nvPicPr>
          <p:cNvPr id="4" name="Picture 54" descr="C:\Users\user\Desktop\stock-photo-electrical-junction-box-with-orange-color-galvanized-conduit-pipe-connection-inside-a-parking-space-768061258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9"/>
          <a:stretch/>
        </p:blipFill>
        <p:spPr bwMode="auto">
          <a:xfrm>
            <a:off x="323528" y="1700808"/>
            <a:ext cx="8496944" cy="4752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559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/>
              <a:t>Buklama</a:t>
            </a:r>
            <a:r>
              <a:rPr lang="en-US" dirty="0"/>
              <a:t> </a:t>
            </a:r>
            <a:r>
              <a:rPr lang="en-US" dirty="0" err="1"/>
              <a:t>naychalarni</a:t>
            </a:r>
            <a:r>
              <a:rPr lang="en-US" dirty="0"/>
              <a:t> </a:t>
            </a:r>
            <a:r>
              <a:rPr lang="en-US" dirty="0" err="1"/>
              <a:t>temir</a:t>
            </a:r>
            <a:r>
              <a:rPr lang="en-US" dirty="0"/>
              <a:t> </a:t>
            </a:r>
            <a:r>
              <a:rPr lang="en-US" dirty="0" err="1"/>
              <a:t>naycha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ishlatish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Picture 56" descr="C:\Users\user\Desktop\stock-photo-electrical-conduit-pvc-conduit-436413079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7"/>
          <a:stretch/>
        </p:blipFill>
        <p:spPr bwMode="auto">
          <a:xfrm>
            <a:off x="251520" y="1988840"/>
            <a:ext cx="8568952" cy="4392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7778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7832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Buklanuvchi</a:t>
            </a:r>
            <a:r>
              <a:rPr lang="en-US" dirty="0"/>
              <a:t> </a:t>
            </a:r>
            <a:r>
              <a:rPr lang="en-US" dirty="0" err="1"/>
              <a:t>naychaning</a:t>
            </a:r>
            <a:r>
              <a:rPr lang="en-US" dirty="0"/>
              <a:t> </a:t>
            </a:r>
            <a:r>
              <a:rPr lang="en-US" dirty="0" err="1"/>
              <a:t>ichki</a:t>
            </a:r>
            <a:r>
              <a:rPr lang="en-US" dirty="0"/>
              <a:t> </a:t>
            </a:r>
            <a:r>
              <a:rPr lang="en-US" dirty="0" err="1" smtClean="0"/>
              <a:t>qismi</a:t>
            </a:r>
            <a:endParaRPr lang="ru-RU" dirty="0"/>
          </a:p>
        </p:txBody>
      </p:sp>
      <p:pic>
        <p:nvPicPr>
          <p:cNvPr id="4" name="Picture 57" descr="C:\Users\user\Desktop\maxresdefault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8" y="1935163"/>
            <a:ext cx="7803443" cy="4389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573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114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Buklanuvchan naychalar o`rnatish uslublari </vt:lpstr>
      <vt:lpstr>Презентация PowerPoint</vt:lpstr>
      <vt:lpstr>Markaziy nuqtadan tarqalish</vt:lpstr>
      <vt:lpstr>Devorga o`rnatilgan stend</vt:lpstr>
      <vt:lpstr>2 ta vklyuchatel orqali 2 chiroqni yoqish sxemasini tuzish</vt:lpstr>
      <vt:lpstr>Buklanuvchi naychalarni o`rnatish sxemalari </vt:lpstr>
      <vt:lpstr>Buklama naychalar</vt:lpstr>
      <vt:lpstr>Buklama naychalarni temir naycha bilan ishlatish </vt:lpstr>
      <vt:lpstr>Buklanuvchi naychaning ichki qismi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Buklanuvchan naychalar o`rnatish uslublari </dc:title>
  <dc:creator>Elektrik</dc:creator>
  <cp:lastModifiedBy>Elektrik</cp:lastModifiedBy>
  <cp:revision>2</cp:revision>
  <dcterms:created xsi:type="dcterms:W3CDTF">2023-07-17T10:38:08Z</dcterms:created>
  <dcterms:modified xsi:type="dcterms:W3CDTF">2023-07-17T10:49:22Z</dcterms:modified>
</cp:coreProperties>
</file>