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delalremont.ru/uz/montazh-elektricheskogo-teplogo-pola-svoimi-rukami-s-foto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229600" cy="1828800"/>
          </a:xfrm>
        </p:spPr>
        <p:txBody>
          <a:bodyPr>
            <a:noAutofit/>
          </a:bodyPr>
          <a:lstStyle/>
          <a:p>
            <a:r>
              <a:rPr lang="en-US" sz="3200" dirty="0">
                <a:effectLst/>
              </a:rPr>
              <a:t>CLEM </a:t>
            </a:r>
            <a:r>
              <a:rPr lang="en-US" sz="3200" dirty="0" err="1">
                <a:effectLst/>
              </a:rPr>
              <a:t>Vago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yordamida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alyuminiy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va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mis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simlar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bog'lovchi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Tezkor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varyantlar</a:t>
            </a:r>
            <a:endParaRPr lang="ru-RU" sz="3200" dirty="0">
              <a:effectLst/>
            </a:endParaRPr>
          </a:p>
        </p:txBody>
      </p:sp>
      <p:pic>
        <p:nvPicPr>
          <p:cNvPr id="4" name="Рисунок 3" descr="elektr simlari va kabel ulanishi uchun usullar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8280920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0369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cap="all" dirty="0">
                <a:effectLst/>
              </a:rPr>
              <a:t>MAXSUS MAQSADLAR UCHUN KABELLAR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turkumda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ta</a:t>
            </a:r>
            <a:r>
              <a:rPr lang="ru-RU" dirty="0"/>
              <a:t>'</a:t>
            </a:r>
            <a:r>
              <a:rPr lang="en-US" dirty="0" err="1"/>
              <a:t>sirlardan</a:t>
            </a:r>
            <a:r>
              <a:rPr lang="en-US" dirty="0"/>
              <a:t> </a:t>
            </a:r>
            <a:r>
              <a:rPr lang="en-US" dirty="0" err="1"/>
              <a:t>poydevor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zirhli</a:t>
            </a:r>
            <a:r>
              <a:rPr lang="en-US" dirty="0"/>
              <a:t> </a:t>
            </a:r>
            <a:r>
              <a:rPr lang="en-US" dirty="0" err="1"/>
              <a:t>qoplam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kabellarni</a:t>
            </a:r>
            <a:r>
              <a:rPr lang="en-US" dirty="0"/>
              <a:t> o</a:t>
            </a:r>
            <a:r>
              <a:rPr lang="ru-RU" dirty="0"/>
              <a:t>'</a:t>
            </a:r>
            <a:r>
              <a:rPr lang="en-US" dirty="0"/>
              <a:t>z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ru-RU" dirty="0"/>
              <a:t>.</a:t>
            </a:r>
            <a:r>
              <a:rPr lang="en-US" dirty="0"/>
              <a:t> 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qoplama</a:t>
            </a:r>
            <a:r>
              <a:rPr lang="ru-RU" dirty="0"/>
              <a:t>, </a:t>
            </a:r>
            <a:r>
              <a:rPr lang="en-US" dirty="0" err="1"/>
              <a:t>qattiq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ru-RU" dirty="0"/>
              <a:t>'</a:t>
            </a:r>
            <a:r>
              <a:rPr lang="en-US" dirty="0" err="1"/>
              <a:t>lat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ifodalash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ru-RU" dirty="0"/>
              <a:t>.</a:t>
            </a:r>
            <a:r>
              <a:rPr lang="en-US" dirty="0"/>
              <a:t> </a:t>
            </a:r>
            <a:r>
              <a:rPr lang="en-US" dirty="0" err="1"/>
              <a:t>Odatda</a:t>
            </a:r>
            <a:r>
              <a:rPr lang="en-US" dirty="0"/>
              <a:t>,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muhofaza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darajadagi</a:t>
            </a:r>
            <a:r>
              <a:rPr lang="en-US" dirty="0"/>
              <a:t> 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, </a:t>
            </a:r>
            <a:r>
              <a:rPr lang="en-US" dirty="0" err="1"/>
              <a:t>qo'yish</a:t>
            </a:r>
            <a:r>
              <a:rPr lang="en-US" dirty="0"/>
              <a:t>,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ostida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 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nuqtai</a:t>
            </a:r>
            <a:r>
              <a:rPr lang="en-US" dirty="0"/>
              <a:t> </a:t>
            </a:r>
            <a:r>
              <a:rPr lang="en-US" dirty="0" err="1"/>
              <a:t>nazardan</a:t>
            </a:r>
            <a:r>
              <a:rPr lang="en-US" dirty="0"/>
              <a:t> </a:t>
            </a:r>
            <a:r>
              <a:rPr lang="en-US" dirty="0" err="1"/>
              <a:t>dengizga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daryo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tel</a:t>
            </a:r>
            <a:r>
              <a:rPr lang="en-US" dirty="0"/>
              <a:t> </a:t>
            </a:r>
            <a:r>
              <a:rPr lang="en-US" dirty="0" err="1"/>
              <a:t>bo'lingan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 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dizayn</a:t>
            </a:r>
            <a:r>
              <a:rPr lang="en-US" dirty="0"/>
              <a:t> tosh </a:t>
            </a:r>
            <a:r>
              <a:rPr lang="en-US" dirty="0" err="1"/>
              <a:t>ostida</a:t>
            </a:r>
            <a:r>
              <a:rPr lang="en-US" dirty="0"/>
              <a:t> </a:t>
            </a:r>
            <a:r>
              <a:rPr lang="en-US" dirty="0" err="1"/>
              <a:t>harakat</a:t>
            </a:r>
            <a:r>
              <a:rPr lang="en-US" dirty="0"/>
              <a:t>, </a:t>
            </a:r>
            <a:r>
              <a:rPr lang="en-US" dirty="0" err="1"/>
              <a:t>zarba</a:t>
            </a:r>
            <a:r>
              <a:rPr lang="en-US" dirty="0"/>
              <a:t> </a:t>
            </a:r>
            <a:r>
              <a:rPr lang="en-US" dirty="0" err="1"/>
              <a:t>to'lqini</a:t>
            </a:r>
            <a:r>
              <a:rPr lang="en-US" dirty="0"/>
              <a:t> </a:t>
            </a:r>
            <a:r>
              <a:rPr lang="en-US" dirty="0" err="1"/>
              <a:t>qarshi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qobiliyati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,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ta'sir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muz</a:t>
            </a:r>
            <a:r>
              <a:rPr lang="en-US" dirty="0"/>
              <a:t> </a:t>
            </a:r>
            <a:r>
              <a:rPr lang="en-US" dirty="0" err="1"/>
              <a:t>ustida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. G.,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kimning</a:t>
            </a:r>
            <a:r>
              <a:rPr lang="en-US" dirty="0"/>
              <a:t> </a:t>
            </a:r>
            <a:r>
              <a:rPr lang="en-US" dirty="0" err="1"/>
              <a:t>diametri</a:t>
            </a:r>
            <a:r>
              <a:rPr lang="en-US" dirty="0"/>
              <a:t> 4-6 mm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qatlam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zirh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oshirilmoqda</a:t>
            </a:r>
            <a:r>
              <a:rPr lang="en-US" dirty="0"/>
              <a:t>.</a:t>
            </a:r>
            <a:endParaRPr lang="ru-RU" dirty="0"/>
          </a:p>
          <a:p>
            <a:pPr fontAlgn="base"/>
            <a:r>
              <a:rPr lang="en-US" dirty="0"/>
              <a:t>River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aloqasi</a:t>
            </a:r>
            <a:r>
              <a:rPr lang="en-US" dirty="0"/>
              <a:t>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osti</a:t>
            </a:r>
            <a:r>
              <a:rPr lang="en-US" dirty="0"/>
              <a:t> </a:t>
            </a:r>
            <a:r>
              <a:rPr lang="en-US" dirty="0" err="1"/>
              <a:t>yo'nalish</a:t>
            </a:r>
            <a:r>
              <a:rPr lang="en-US" dirty="0"/>
              <a:t> </a:t>
            </a:r>
            <a:r>
              <a:rPr lang="en-US" dirty="0" err="1"/>
              <a:t>aloqa</a:t>
            </a:r>
            <a:r>
              <a:rPr lang="en-US" dirty="0"/>
              <a:t> </a:t>
            </a:r>
            <a:r>
              <a:rPr lang="en-US" dirty="0" err="1"/>
              <a:t>kelgan</a:t>
            </a:r>
            <a:r>
              <a:rPr lang="en-US" dirty="0"/>
              <a:t> </a:t>
            </a:r>
            <a:r>
              <a:rPr lang="en-US" dirty="0" err="1"/>
              <a:t>tizimli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 </a:t>
            </a:r>
            <a:r>
              <a:rPr lang="en-US" dirty="0" err="1"/>
              <a:t>Biroq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u </a:t>
            </a:r>
            <a:r>
              <a:rPr lang="en-US" dirty="0" err="1"/>
              <a:t>po'lat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qo'rg'oshin</a:t>
            </a:r>
            <a:r>
              <a:rPr lang="en-US" dirty="0"/>
              <a:t> </a:t>
            </a:r>
            <a:r>
              <a:rPr lang="en-US" dirty="0" err="1"/>
              <a:t>g'ilofga</a:t>
            </a:r>
            <a:r>
              <a:rPr lang="en-US" dirty="0"/>
              <a:t> </a:t>
            </a:r>
            <a:r>
              <a:rPr lang="en-US" dirty="0" err="1"/>
              <a:t>ortdi</a:t>
            </a:r>
            <a:r>
              <a:rPr lang="en-US" dirty="0"/>
              <a:t> </a:t>
            </a:r>
            <a:r>
              <a:rPr lang="en-US" dirty="0" err="1"/>
              <a:t>qalinligini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 </a:t>
            </a:r>
            <a:r>
              <a:rPr lang="en-US" dirty="0" err="1"/>
              <a:t>qirg'oq</a:t>
            </a:r>
            <a:r>
              <a:rPr lang="en-US" dirty="0"/>
              <a:t> </a:t>
            </a:r>
            <a:r>
              <a:rPr lang="en-US" dirty="0" err="1"/>
              <a:t>simi</a:t>
            </a:r>
            <a:r>
              <a:rPr lang="en-US" dirty="0"/>
              <a:t> </a:t>
            </a:r>
            <a:r>
              <a:rPr lang="en-US" dirty="0" err="1"/>
              <a:t>ustida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talablar</a:t>
            </a:r>
            <a:r>
              <a:rPr lang="en-US" dirty="0"/>
              <a:t>. 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tarmoqlar</a:t>
            </a:r>
            <a:r>
              <a:rPr lang="en-US" dirty="0"/>
              <a:t> </a:t>
            </a:r>
            <a:r>
              <a:rPr lang="en-US" dirty="0" err="1"/>
              <a:t>dumaloq</a:t>
            </a:r>
            <a:r>
              <a:rPr lang="en-US" dirty="0"/>
              <a:t> </a:t>
            </a:r>
            <a:r>
              <a:rPr lang="en-US" dirty="0" err="1"/>
              <a:t>po'lat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diametri</a:t>
            </a:r>
            <a:r>
              <a:rPr lang="en-US" dirty="0"/>
              <a:t> 6 mm </a:t>
            </a:r>
            <a:r>
              <a:rPr lang="en-US" dirty="0" err="1"/>
              <a:t>yasalgan</a:t>
            </a:r>
            <a:r>
              <a:rPr lang="en-US" dirty="0"/>
              <a:t> </a:t>
            </a:r>
            <a:r>
              <a:rPr lang="en-US" dirty="0" err="1"/>
              <a:t>qurollardan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qatlami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taqdim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300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Kabel aloqa liniyalar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24935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04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an'anaviy</a:t>
            </a:r>
            <a:r>
              <a:rPr lang="en-US" dirty="0"/>
              <a:t> </a:t>
            </a:r>
            <a:r>
              <a:rPr lang="en-US" dirty="0" err="1"/>
              <a:t>qatron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(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qattiq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)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yelim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suyuq</a:t>
            </a:r>
            <a:r>
              <a:rPr lang="en-US" dirty="0"/>
              <a:t> </a:t>
            </a:r>
            <a:r>
              <a:rPr lang="en-US" dirty="0" err="1"/>
              <a:t>oqim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. </a:t>
            </a:r>
            <a:r>
              <a:rPr lang="en-US" dirty="0" err="1"/>
              <a:t>Yelim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neytral</a:t>
            </a:r>
            <a:r>
              <a:rPr lang="en-US" dirty="0"/>
              <a:t> </a:t>
            </a:r>
            <a:r>
              <a:rPr lang="en-US" dirty="0" err="1"/>
              <a:t>bezotmyvochnye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en-US" dirty="0" err="1"/>
              <a:t>keyingi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tashlash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qilmaydigan</a:t>
            </a:r>
            <a:r>
              <a:rPr lang="en-US" dirty="0"/>
              <a:t>, tk. </a:t>
            </a:r>
            <a:r>
              <a:rPr lang="en-US" dirty="0" err="1"/>
              <a:t>korozyona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bo'lmaydi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en-US" dirty="0" err="1"/>
              <a:t>Kislota</a:t>
            </a:r>
            <a:r>
              <a:rPr lang="en-US" dirty="0"/>
              <a:t> </a:t>
            </a:r>
            <a:r>
              <a:rPr lang="en-US" dirty="0" err="1"/>
              <a:t>lehim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faol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kiruvchi</a:t>
            </a:r>
            <a:r>
              <a:rPr lang="en-US" dirty="0"/>
              <a:t> -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qoldiqlari</a:t>
            </a:r>
            <a:r>
              <a:rPr lang="en-US" dirty="0"/>
              <a:t>, </a:t>
            </a:r>
            <a:r>
              <a:rPr lang="en-US" dirty="0" err="1"/>
              <a:t>hatto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chirishga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oraga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en-US" dirty="0"/>
              <a:t>U </a:t>
            </a:r>
            <a:r>
              <a:rPr lang="en-US" dirty="0" err="1"/>
              <a:t>erda</a:t>
            </a:r>
            <a:r>
              <a:rPr lang="en-US" dirty="0"/>
              <a:t> </a:t>
            </a:r>
            <a:r>
              <a:rPr lang="en-US" dirty="0" err="1"/>
              <a:t>Lehimleme</a:t>
            </a:r>
            <a:r>
              <a:rPr lang="en-US" dirty="0"/>
              <a:t> </a:t>
            </a:r>
            <a:r>
              <a:rPr lang="en-US" dirty="0" err="1"/>
              <a:t>uslubi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alyuminiy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ulardan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tavsiya</a:t>
            </a:r>
            <a:r>
              <a:rPr lang="en-US" dirty="0"/>
              <a:t> </a:t>
            </a:r>
            <a:r>
              <a:rPr lang="en-US" dirty="0" err="1"/>
              <a:t>etilmaydi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Konservalangan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o'ralgan</a:t>
            </a:r>
            <a:r>
              <a:rPr lang="en-US" dirty="0"/>
              <a:t>, </a:t>
            </a:r>
            <a:r>
              <a:rPr lang="ru-RU" dirty="0"/>
              <a:t>затем тщательно пропаиваются</a:t>
            </a:r>
            <a:r>
              <a:rPr lang="en-US" dirty="0"/>
              <a:t>. Pike </a:t>
            </a:r>
            <a:r>
              <a:rPr lang="en-US" dirty="0" err="1"/>
              <a:t>tabiiyki</a:t>
            </a:r>
            <a:r>
              <a:rPr lang="en-US" dirty="0"/>
              <a:t> </a:t>
            </a:r>
            <a:r>
              <a:rPr lang="en-US" dirty="0" err="1"/>
              <a:t>sovishini</a:t>
            </a:r>
            <a:r>
              <a:rPr lang="en-US" dirty="0"/>
              <a:t> </a:t>
            </a:r>
            <a:r>
              <a:rPr lang="en-US" dirty="0" err="1"/>
              <a:t>kutib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, </a:t>
            </a:r>
            <a:r>
              <a:rPr lang="en-US" dirty="0" err="1"/>
              <a:t>majbur</a:t>
            </a:r>
            <a:r>
              <a:rPr lang="en-US" dirty="0"/>
              <a:t> </a:t>
            </a:r>
            <a:r>
              <a:rPr lang="en-US" dirty="0" err="1"/>
              <a:t>sovutish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, </a:t>
            </a:r>
            <a:r>
              <a:rPr lang="en-US" dirty="0" err="1"/>
              <a:t>aralash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yoriqlar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. </a:t>
            </a:r>
            <a:r>
              <a:rPr lang="en-US" dirty="0" err="1"/>
              <a:t>tegishli</a:t>
            </a:r>
            <a:r>
              <a:rPr lang="en-US" dirty="0"/>
              <a:t> </a:t>
            </a:r>
            <a:r>
              <a:rPr lang="en-US" dirty="0" err="1"/>
              <a:t>hajmi</a:t>
            </a:r>
            <a:r>
              <a:rPr lang="en-US" dirty="0"/>
              <a:t> </a:t>
            </a:r>
            <a:r>
              <a:rPr lang="en-US" dirty="0" err="1"/>
              <a:t>issiqlik-cho'qqiga</a:t>
            </a:r>
            <a:r>
              <a:rPr lang="en-US" dirty="0"/>
              <a:t> </a:t>
            </a:r>
            <a:r>
              <a:rPr lang="en-US" dirty="0" err="1"/>
              <a:t>naychani</a:t>
            </a:r>
            <a:r>
              <a:rPr lang="en-US" dirty="0"/>
              <a:t> </a:t>
            </a:r>
            <a:r>
              <a:rPr lang="en-US" dirty="0" err="1"/>
              <a:t>izolyatsiya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qulay</a:t>
            </a:r>
            <a:r>
              <a:rPr lang="en-US" dirty="0"/>
              <a:t> MREs, </a:t>
            </a:r>
            <a:r>
              <a:rPr lang="en-US" dirty="0" err="1"/>
              <a:t>qaysi</a:t>
            </a:r>
            <a:r>
              <a:rPr lang="en-US" dirty="0"/>
              <a:t>, </a:t>
            </a:r>
            <a:r>
              <a:rPr lang="en-US" dirty="0" err="1"/>
              <a:t>isitiladi</a:t>
            </a:r>
            <a:r>
              <a:rPr lang="en-US" dirty="0"/>
              <a:t> </a:t>
            </a:r>
            <a:r>
              <a:rPr lang="en-US" dirty="0" err="1"/>
              <a:t>qachon</a:t>
            </a:r>
            <a:r>
              <a:rPr lang="en-US" dirty="0"/>
              <a:t>, </a:t>
            </a:r>
            <a:r>
              <a:rPr lang="en-US" dirty="0" err="1"/>
              <a:t>mahkam</a:t>
            </a:r>
            <a:r>
              <a:rPr lang="en-US" dirty="0"/>
              <a:t> </a:t>
            </a:r>
            <a:r>
              <a:rPr lang="en-US" dirty="0" err="1"/>
              <a:t>chorrahadan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. Bu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ishonchli</a:t>
            </a:r>
            <a:r>
              <a:rPr lang="en-US" dirty="0"/>
              <a:t> </a:t>
            </a:r>
            <a:r>
              <a:rPr lang="en-US" dirty="0" err="1"/>
              <a:t>yo'lidir</a:t>
            </a:r>
            <a:r>
              <a:rPr lang="en-US" dirty="0"/>
              <a:t> </a:t>
            </a:r>
            <a:r>
              <a:rPr lang="en-US" u="sng" dirty="0" err="1">
                <a:hlinkClick r:id="rId2" tooltip="rasm bilan o'z qo'llari bilan elektr qavat isitish o'rnatish"/>
              </a:rPr>
              <a:t>elektr</a:t>
            </a:r>
            <a:r>
              <a:rPr lang="en-US" dirty="0"/>
              <a:t> 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kabellar</a:t>
            </a:r>
            <a:r>
              <a:rPr lang="en-US" dirty="0"/>
              <a:t>,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alyuminiy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53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крутка для сращивания проводов фот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4667250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Скрутка для соединения проводов в распределительной коробке фото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798" y="3717032"/>
            <a:ext cx="4667250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477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Соединительные изолирующие зажимы фот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496944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3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Клеммное соединение фот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4667250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Соединение винтовым зажимом, через шайбы фото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501008"/>
            <a:ext cx="5171306" cy="31897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6902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Ответвление с использованием зажима у 733 фот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0648"/>
            <a:ext cx="4667250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Соединение нескольких розеток шлейфом фото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28998"/>
            <a:ext cx="4211960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Клеммы Wago фото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28999"/>
            <a:ext cx="4320480" cy="2333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26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cap="all" dirty="0">
                <a:effectLst/>
              </a:rPr>
              <a:t>KABELLARI </a:t>
            </a:r>
            <a:r>
              <a:rPr lang="ru-RU" cap="all" dirty="0" smtClean="0">
                <a:effectLst/>
              </a:rPr>
              <a:t>FOYDALANISH</a:t>
            </a:r>
            <a:endParaRPr lang="ru-RU" dirty="0"/>
          </a:p>
        </p:txBody>
      </p:sp>
      <p:pic>
        <p:nvPicPr>
          <p:cNvPr id="4" name="Объект 3" descr="aloqa kabel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98131"/>
            <a:ext cx="3960440" cy="35430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283968" y="1268760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,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ma'lumotlarni</a:t>
            </a:r>
            <a:r>
              <a:rPr lang="en-US" dirty="0"/>
              <a:t> </a:t>
            </a:r>
            <a:r>
              <a:rPr lang="en-US" dirty="0" err="1"/>
              <a:t>uzatish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 </a:t>
            </a:r>
            <a:r>
              <a:rPr lang="en-US" dirty="0" err="1"/>
              <a:t>Xususan</a:t>
            </a:r>
            <a:r>
              <a:rPr lang="en-US" dirty="0"/>
              <a:t>, </a:t>
            </a:r>
            <a:r>
              <a:rPr lang="en-US" dirty="0" err="1"/>
              <a:t>chiziqlar</a:t>
            </a:r>
            <a:r>
              <a:rPr lang="en-US" dirty="0"/>
              <a:t> </a:t>
            </a:r>
            <a:r>
              <a:rPr lang="en-US" dirty="0" err="1"/>
              <a:t>televizion</a:t>
            </a:r>
            <a:r>
              <a:rPr lang="en-US" dirty="0"/>
              <a:t> signal,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aloqasini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raqamli</a:t>
            </a:r>
            <a:r>
              <a:rPr lang="en-US" dirty="0"/>
              <a:t> </a:t>
            </a:r>
            <a:r>
              <a:rPr lang="en-US" dirty="0" err="1"/>
              <a:t>ma'lumotlarni</a:t>
            </a:r>
            <a:r>
              <a:rPr lang="en-US" dirty="0"/>
              <a:t> </a:t>
            </a:r>
            <a:r>
              <a:rPr lang="en-US" dirty="0" err="1"/>
              <a:t>aloqa</a:t>
            </a:r>
            <a:r>
              <a:rPr lang="en-US" dirty="0"/>
              <a:t> </a:t>
            </a:r>
            <a:r>
              <a:rPr lang="en-US" dirty="0" err="1"/>
              <a:t>efirga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. </a:t>
            </a:r>
            <a:r>
              <a:rPr lang="en-US" dirty="0" err="1"/>
              <a:t>Shunga</a:t>
            </a:r>
            <a:r>
              <a:rPr lang="en-US" dirty="0"/>
              <a:t> </a:t>
            </a:r>
            <a:r>
              <a:rPr lang="en-US" dirty="0" err="1"/>
              <a:t>ko'ra</a:t>
            </a:r>
            <a:r>
              <a:rPr lang="en-US" dirty="0"/>
              <a:t>, u </a:t>
            </a:r>
            <a:r>
              <a:rPr lang="en-US" dirty="0" err="1"/>
              <a:t>erda</a:t>
            </a:r>
            <a:r>
              <a:rPr lang="en-US" dirty="0"/>
              <a:t> </a:t>
            </a:r>
            <a:r>
              <a:rPr lang="en-US" dirty="0" err="1"/>
              <a:t>ko'lami</a:t>
            </a:r>
            <a:r>
              <a:rPr lang="en-US" dirty="0"/>
              <a:t> </a:t>
            </a:r>
            <a:r>
              <a:rPr lang="en-US" dirty="0" err="1"/>
              <a:t>jihatidan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maqsad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Shlangi</a:t>
            </a:r>
            <a:r>
              <a:rPr lang="en-US" dirty="0"/>
              <a:t> </a:t>
            </a:r>
            <a:r>
              <a:rPr lang="en-US" dirty="0" err="1"/>
              <a:t>joylashtirish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 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masofa</a:t>
            </a:r>
            <a:r>
              <a:rPr lang="en-US" dirty="0"/>
              <a:t>, </a:t>
            </a:r>
            <a:r>
              <a:rPr lang="en-US" dirty="0" err="1"/>
              <a:t>mintaqalararo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mintaqaviy</a:t>
            </a:r>
            <a:r>
              <a:rPr lang="en-US" dirty="0"/>
              <a:t> </a:t>
            </a:r>
            <a:r>
              <a:rPr lang="en-US" dirty="0" err="1"/>
              <a:t>bosqichlari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 </a:t>
            </a:r>
            <a:r>
              <a:rPr lang="en-US" dirty="0" err="1"/>
              <a:t>kommunikatsiya</a:t>
            </a:r>
            <a:r>
              <a:rPr lang="en-US" dirty="0"/>
              <a:t> </a:t>
            </a:r>
            <a:r>
              <a:rPr lang="en-US" dirty="0" err="1"/>
              <a:t>tizimlarini</a:t>
            </a:r>
            <a:r>
              <a:rPr lang="en-US" dirty="0"/>
              <a:t> </a:t>
            </a:r>
            <a:r>
              <a:rPr lang="en-US" dirty="0" err="1"/>
              <a:t>rivojlantirish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shahar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tasnifi</a:t>
            </a:r>
            <a:r>
              <a:rPr lang="en-US" dirty="0"/>
              <a:t> </a:t>
            </a:r>
            <a:r>
              <a:rPr lang="en-US" dirty="0" err="1"/>
              <a:t>tarmoqlari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qishloq</a:t>
            </a:r>
            <a:r>
              <a:rPr lang="en-US" dirty="0"/>
              <a:t> ham </a:t>
            </a:r>
            <a:r>
              <a:rPr lang="en-US" dirty="0" err="1"/>
              <a:t>yo'q</a:t>
            </a:r>
            <a:r>
              <a:rPr lang="en-US" dirty="0"/>
              <a:t> </a:t>
            </a:r>
            <a:r>
              <a:rPr lang="en-US" dirty="0" err="1"/>
              <a:t>edi</a:t>
            </a:r>
            <a:r>
              <a:rPr lang="en-US" dirty="0"/>
              <a:t>. Lines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usti</a:t>
            </a:r>
            <a:r>
              <a:rPr lang="en-US" dirty="0"/>
              <a:t> </a:t>
            </a:r>
            <a:r>
              <a:rPr lang="en-US" dirty="0" err="1"/>
              <a:t>kanallari</a:t>
            </a:r>
            <a:r>
              <a:rPr lang="en-US" dirty="0"/>
              <a:t> </a:t>
            </a:r>
            <a:r>
              <a:rPr lang="en-US" dirty="0" err="1"/>
              <a:t>shakllantirish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havoda</a:t>
            </a:r>
            <a:r>
              <a:rPr lang="en-US" dirty="0"/>
              <a:t> </a:t>
            </a:r>
            <a:r>
              <a:rPr lang="en-US" dirty="0" err="1"/>
              <a:t>qo'ydi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binolarning</a:t>
            </a:r>
            <a:r>
              <a:rPr lang="en-US" dirty="0"/>
              <a:t> </a:t>
            </a:r>
            <a:r>
              <a:rPr lang="en-US" dirty="0" err="1"/>
              <a:t>apparat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to'g'ridan-to'g'ri</a:t>
            </a:r>
            <a:r>
              <a:rPr lang="en-US" dirty="0"/>
              <a:t> </a:t>
            </a:r>
            <a:r>
              <a:rPr lang="en-US" dirty="0" err="1"/>
              <a:t>muloqot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. </a:t>
            </a:r>
            <a:r>
              <a:rPr lang="en-US" dirty="0" err="1"/>
              <a:t>ko'p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kabeliga</a:t>
            </a:r>
            <a:r>
              <a:rPr lang="en-US" dirty="0"/>
              <a:t> </a:t>
            </a:r>
            <a:r>
              <a:rPr lang="en-US" dirty="0" err="1"/>
              <a:t>tanish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osti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devor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 </a:t>
            </a:r>
            <a:r>
              <a:rPr lang="ru-RU" dirty="0" err="1"/>
              <a:t>Muayyan</a:t>
            </a:r>
            <a:r>
              <a:rPr lang="ru-RU" dirty="0"/>
              <a:t> </a:t>
            </a:r>
            <a:r>
              <a:rPr lang="ru-RU" dirty="0" err="1"/>
              <a:t>sinfga</a:t>
            </a:r>
            <a:r>
              <a:rPr lang="ru-RU" dirty="0"/>
              <a:t> </a:t>
            </a:r>
            <a:r>
              <a:rPr lang="ru-RU" dirty="0" err="1"/>
              <a:t>mansub</a:t>
            </a:r>
            <a:r>
              <a:rPr lang="ru-RU" dirty="0"/>
              <a:t> </a:t>
            </a:r>
            <a:r>
              <a:rPr lang="ru-RU" dirty="0" err="1"/>
              <a:t>qanday</a:t>
            </a:r>
            <a:r>
              <a:rPr lang="ru-RU" dirty="0"/>
              <a:t> </a:t>
            </a:r>
            <a:r>
              <a:rPr lang="ru-RU" dirty="0" err="1"/>
              <a:t>o'rnatish</a:t>
            </a:r>
            <a:r>
              <a:rPr lang="ru-RU" dirty="0"/>
              <a:t> </a:t>
            </a:r>
            <a:r>
              <a:rPr lang="ru-RU" dirty="0" err="1"/>
              <a:t>belgilaydi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5646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cap="all" dirty="0">
                <a:effectLst/>
              </a:rPr>
              <a:t>CHIG'ANOQLARI TURLARI</a:t>
            </a:r>
            <a:endParaRPr lang="ru-RU" dirty="0">
              <a:effectLst/>
            </a:endParaRPr>
          </a:p>
        </p:txBody>
      </p:sp>
      <p:pic>
        <p:nvPicPr>
          <p:cNvPr id="4" name="Объект 3" descr="Yagona-xil kabel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496944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8501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cap="all" dirty="0">
                <a:effectLst/>
              </a:rPr>
              <a:t>SIMMETRIK KABEL</a:t>
            </a:r>
            <a:endParaRPr lang="ru-RU" dirty="0">
              <a:effectLst/>
            </a:endParaRPr>
          </a:p>
        </p:txBody>
      </p:sp>
      <p:pic>
        <p:nvPicPr>
          <p:cNvPr id="4" name="Объект 3" descr="aloqa kabel yotqizish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712968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0003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125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CLEM Vago yordamida alyuminiy va mis simlar bog'lovchi Tezkor varyantlar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KABELLARI FOYDALANISH</vt:lpstr>
      <vt:lpstr>CHIG'ANOQLARI TURLARI</vt:lpstr>
      <vt:lpstr>SIMMETRIK KABEL</vt:lpstr>
      <vt:lpstr>MAXSUS MAQSADLAR UCHUN KABELLAR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CLEM Vago yordamida alyuminiy va mis simlar bog'lovchi Tezkor varyantlar</dc:title>
  <dc:creator>Elektrik</dc:creator>
  <cp:lastModifiedBy>Elektrik</cp:lastModifiedBy>
  <cp:revision>2</cp:revision>
  <dcterms:created xsi:type="dcterms:W3CDTF">2023-07-17T10:18:34Z</dcterms:created>
  <dcterms:modified xsi:type="dcterms:W3CDTF">2023-07-17T10:30:58Z</dcterms:modified>
</cp:coreProperties>
</file>