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6" d="100"/>
          <a:sy n="76" d="100"/>
        </p:scale>
        <p:origin x="-108" y="-7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17.07.2023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17.07.2023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17.07.2023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17.07.2023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17.07.2023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17.07.2023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17.07.2023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17.07.2023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sdelalremont.ru/uz/montazh-elektricheskogo-teplogo-pola-svoimi-rukami-s-foto.html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9552" y="404664"/>
            <a:ext cx="8229600" cy="1828800"/>
          </a:xfrm>
        </p:spPr>
        <p:txBody>
          <a:bodyPr>
            <a:noAutofit/>
          </a:bodyPr>
          <a:lstStyle/>
          <a:p>
            <a:r>
              <a:rPr lang="en-US" sz="3200" dirty="0">
                <a:effectLst/>
              </a:rPr>
              <a:t>CLEM </a:t>
            </a:r>
            <a:r>
              <a:rPr lang="en-US" sz="3200" dirty="0" err="1">
                <a:effectLst/>
              </a:rPr>
              <a:t>Vago</a:t>
            </a:r>
            <a:r>
              <a:rPr lang="en-US" sz="3200" dirty="0">
                <a:effectLst/>
              </a:rPr>
              <a:t> </a:t>
            </a:r>
            <a:r>
              <a:rPr lang="en-US" sz="3200" dirty="0" err="1">
                <a:effectLst/>
              </a:rPr>
              <a:t>yordamida</a:t>
            </a:r>
            <a:r>
              <a:rPr lang="en-US" sz="3200" dirty="0">
                <a:effectLst/>
              </a:rPr>
              <a:t> </a:t>
            </a:r>
            <a:r>
              <a:rPr lang="en-US" sz="3200" dirty="0" err="1">
                <a:effectLst/>
              </a:rPr>
              <a:t>alyuminiy</a:t>
            </a:r>
            <a:r>
              <a:rPr lang="en-US" sz="3200" dirty="0">
                <a:effectLst/>
              </a:rPr>
              <a:t> </a:t>
            </a:r>
            <a:r>
              <a:rPr lang="en-US" sz="3200" dirty="0" err="1">
                <a:effectLst/>
              </a:rPr>
              <a:t>va</a:t>
            </a:r>
            <a:r>
              <a:rPr lang="en-US" sz="3200" dirty="0">
                <a:effectLst/>
              </a:rPr>
              <a:t> </a:t>
            </a:r>
            <a:r>
              <a:rPr lang="en-US" sz="3200" dirty="0" err="1">
                <a:effectLst/>
              </a:rPr>
              <a:t>mis</a:t>
            </a:r>
            <a:r>
              <a:rPr lang="en-US" sz="3200" dirty="0">
                <a:effectLst/>
              </a:rPr>
              <a:t> </a:t>
            </a:r>
            <a:r>
              <a:rPr lang="en-US" sz="3200" dirty="0" err="1">
                <a:effectLst/>
              </a:rPr>
              <a:t>simlar</a:t>
            </a:r>
            <a:r>
              <a:rPr lang="en-US" sz="3200" dirty="0">
                <a:effectLst/>
              </a:rPr>
              <a:t> </a:t>
            </a:r>
            <a:r>
              <a:rPr lang="en-US" sz="3200" dirty="0" err="1">
                <a:effectLst/>
              </a:rPr>
              <a:t>bog'lovchi</a:t>
            </a:r>
            <a:r>
              <a:rPr lang="en-US" sz="3200" dirty="0">
                <a:effectLst/>
              </a:rPr>
              <a:t> </a:t>
            </a:r>
            <a:r>
              <a:rPr lang="en-US" sz="3200" dirty="0" err="1">
                <a:effectLst/>
              </a:rPr>
              <a:t>Tezkor</a:t>
            </a:r>
            <a:r>
              <a:rPr lang="en-US" sz="3200" dirty="0">
                <a:effectLst/>
              </a:rPr>
              <a:t> </a:t>
            </a:r>
            <a:r>
              <a:rPr lang="en-US" sz="3200" dirty="0" err="1">
                <a:effectLst/>
              </a:rPr>
              <a:t>varyantlar</a:t>
            </a:r>
            <a:endParaRPr lang="ru-RU" sz="3200" dirty="0">
              <a:effectLst/>
            </a:endParaRPr>
          </a:p>
        </p:txBody>
      </p:sp>
      <p:pic>
        <p:nvPicPr>
          <p:cNvPr id="4" name="Рисунок 3" descr="elektr simlari va kabel ulanishi uchun usullari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2492896"/>
            <a:ext cx="8280920" cy="367240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85036953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base"/>
            <a:r>
              <a:rPr lang="en-US" cap="all" dirty="0">
                <a:effectLst/>
              </a:rPr>
              <a:t>MAXSUS MAQSADLAR UCHUN KABELLAR</a:t>
            </a:r>
            <a:endParaRPr lang="ru-RU" dirty="0">
              <a:effectLst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fontAlgn="base"/>
            <a:r>
              <a:rPr lang="en-US" dirty="0" err="1"/>
              <a:t>Ushbu</a:t>
            </a:r>
            <a:r>
              <a:rPr lang="en-US" dirty="0"/>
              <a:t> </a:t>
            </a:r>
            <a:r>
              <a:rPr lang="en-US" dirty="0" err="1"/>
              <a:t>turkumda</a:t>
            </a:r>
            <a:r>
              <a:rPr lang="en-US" dirty="0"/>
              <a:t> </a:t>
            </a:r>
            <a:r>
              <a:rPr lang="en-US" dirty="0" err="1"/>
              <a:t>tashqi</a:t>
            </a:r>
            <a:r>
              <a:rPr lang="en-US" dirty="0"/>
              <a:t> ta</a:t>
            </a:r>
            <a:r>
              <a:rPr lang="ru-RU" dirty="0"/>
              <a:t>'</a:t>
            </a:r>
            <a:r>
              <a:rPr lang="en-US" dirty="0" err="1"/>
              <a:t>sirlardan</a:t>
            </a:r>
            <a:r>
              <a:rPr lang="en-US" dirty="0"/>
              <a:t> </a:t>
            </a:r>
            <a:r>
              <a:rPr lang="en-US" dirty="0" err="1"/>
              <a:t>poydevor</a:t>
            </a:r>
            <a:r>
              <a:rPr lang="en-US" dirty="0"/>
              <a:t> </a:t>
            </a:r>
            <a:r>
              <a:rPr lang="en-US" dirty="0" err="1"/>
              <a:t>himoya</a:t>
            </a:r>
            <a:r>
              <a:rPr lang="en-US" dirty="0"/>
              <a:t> </a:t>
            </a:r>
            <a:r>
              <a:rPr lang="en-US" dirty="0" err="1"/>
              <a:t>zirhli</a:t>
            </a:r>
            <a:r>
              <a:rPr lang="en-US" dirty="0"/>
              <a:t> </a:t>
            </a:r>
            <a:r>
              <a:rPr lang="en-US" dirty="0" err="1"/>
              <a:t>qoplam</a:t>
            </a:r>
            <a:r>
              <a:rPr lang="en-US" dirty="0"/>
              <a:t> </a:t>
            </a:r>
            <a:r>
              <a:rPr lang="en-US" dirty="0" err="1"/>
              <a:t>bilan</a:t>
            </a:r>
            <a:r>
              <a:rPr lang="en-US" dirty="0"/>
              <a:t> </a:t>
            </a:r>
            <a:r>
              <a:rPr lang="en-US" dirty="0" err="1"/>
              <a:t>kabellarni</a:t>
            </a:r>
            <a:r>
              <a:rPr lang="en-US" dirty="0"/>
              <a:t> o</a:t>
            </a:r>
            <a:r>
              <a:rPr lang="ru-RU" dirty="0"/>
              <a:t>'</a:t>
            </a:r>
            <a:r>
              <a:rPr lang="en-US" dirty="0"/>
              <a:t>z </a:t>
            </a:r>
            <a:r>
              <a:rPr lang="en-US" dirty="0" err="1"/>
              <a:t>ichiga</a:t>
            </a:r>
            <a:r>
              <a:rPr lang="en-US" dirty="0"/>
              <a:t> </a:t>
            </a:r>
            <a:r>
              <a:rPr lang="en-US" dirty="0" err="1"/>
              <a:t>oladi</a:t>
            </a:r>
            <a:r>
              <a:rPr lang="ru-RU" dirty="0"/>
              <a:t>.</a:t>
            </a:r>
            <a:r>
              <a:rPr lang="en-US" dirty="0"/>
              <a:t> </a:t>
            </a:r>
            <a:r>
              <a:rPr lang="en-US" dirty="0" err="1"/>
              <a:t>tashqi</a:t>
            </a:r>
            <a:r>
              <a:rPr lang="en-US" dirty="0"/>
              <a:t> </a:t>
            </a:r>
            <a:r>
              <a:rPr lang="en-US" dirty="0" err="1"/>
              <a:t>qoplama</a:t>
            </a:r>
            <a:r>
              <a:rPr lang="ru-RU" dirty="0"/>
              <a:t>, </a:t>
            </a:r>
            <a:r>
              <a:rPr lang="en-US" dirty="0" err="1"/>
              <a:t>qattiq</a:t>
            </a:r>
            <a:r>
              <a:rPr lang="en-US" dirty="0"/>
              <a:t> </a:t>
            </a:r>
            <a:r>
              <a:rPr lang="en-US" dirty="0" err="1"/>
              <a:t>po</a:t>
            </a:r>
            <a:r>
              <a:rPr lang="ru-RU" dirty="0"/>
              <a:t>'</a:t>
            </a:r>
            <a:r>
              <a:rPr lang="en-US" dirty="0" err="1"/>
              <a:t>lat</a:t>
            </a:r>
            <a:r>
              <a:rPr lang="en-US" dirty="0"/>
              <a:t> </a:t>
            </a:r>
            <a:r>
              <a:rPr lang="en-US" dirty="0" err="1"/>
              <a:t>sim</a:t>
            </a:r>
            <a:r>
              <a:rPr lang="en-US" dirty="0"/>
              <a:t> </a:t>
            </a:r>
            <a:r>
              <a:rPr lang="en-US" dirty="0" err="1"/>
              <a:t>elementlar</a:t>
            </a:r>
            <a:r>
              <a:rPr lang="en-US" dirty="0"/>
              <a:t> </a:t>
            </a:r>
            <a:r>
              <a:rPr lang="en-US" dirty="0" err="1"/>
              <a:t>orqali</a:t>
            </a:r>
            <a:r>
              <a:rPr lang="en-US" dirty="0"/>
              <a:t> </a:t>
            </a:r>
            <a:r>
              <a:rPr lang="en-US" dirty="0" err="1"/>
              <a:t>ifodalash</a:t>
            </a:r>
            <a:r>
              <a:rPr lang="en-US" dirty="0"/>
              <a:t> </a:t>
            </a:r>
            <a:r>
              <a:rPr lang="en-US" dirty="0" err="1"/>
              <a:t>mumkin</a:t>
            </a:r>
            <a:r>
              <a:rPr lang="ru-RU" dirty="0"/>
              <a:t>.</a:t>
            </a:r>
            <a:r>
              <a:rPr lang="en-US" dirty="0"/>
              <a:t> </a:t>
            </a:r>
            <a:r>
              <a:rPr lang="en-US" dirty="0" err="1"/>
              <a:t>Odatda</a:t>
            </a:r>
            <a:r>
              <a:rPr lang="en-US" dirty="0"/>
              <a:t>, </a:t>
            </a:r>
            <a:r>
              <a:rPr lang="en-US" dirty="0" err="1"/>
              <a:t>tashqi</a:t>
            </a:r>
            <a:r>
              <a:rPr lang="en-US" dirty="0"/>
              <a:t> </a:t>
            </a:r>
            <a:r>
              <a:rPr lang="en-US" dirty="0" err="1"/>
              <a:t>muhofaza</a:t>
            </a:r>
            <a:r>
              <a:rPr lang="en-US" dirty="0"/>
              <a:t> </a:t>
            </a:r>
            <a:r>
              <a:rPr lang="en-US" dirty="0" err="1"/>
              <a:t>bunday</a:t>
            </a:r>
            <a:r>
              <a:rPr lang="en-US" dirty="0"/>
              <a:t> </a:t>
            </a:r>
            <a:r>
              <a:rPr lang="en-US" dirty="0" err="1"/>
              <a:t>yuqori</a:t>
            </a:r>
            <a:r>
              <a:rPr lang="en-US" dirty="0"/>
              <a:t> </a:t>
            </a:r>
            <a:r>
              <a:rPr lang="en-US" dirty="0" err="1"/>
              <a:t>darajadagi</a:t>
            </a:r>
            <a:r>
              <a:rPr lang="en-US" dirty="0"/>
              <a:t> </a:t>
            </a:r>
            <a:r>
              <a:rPr lang="en-US" dirty="0" err="1"/>
              <a:t>tarmoq</a:t>
            </a:r>
            <a:r>
              <a:rPr lang="en-US" dirty="0"/>
              <a:t> </a:t>
            </a:r>
            <a:r>
              <a:rPr lang="en-US" dirty="0" err="1"/>
              <a:t>uchun</a:t>
            </a:r>
            <a:r>
              <a:rPr lang="en-US" dirty="0"/>
              <a:t> </a:t>
            </a:r>
            <a:r>
              <a:rPr lang="en-US" dirty="0" err="1"/>
              <a:t>zarur</a:t>
            </a:r>
            <a:r>
              <a:rPr lang="en-US" dirty="0"/>
              <a:t> </a:t>
            </a:r>
            <a:r>
              <a:rPr lang="en-US" dirty="0" err="1"/>
              <a:t>bo'lgan</a:t>
            </a:r>
            <a:r>
              <a:rPr lang="en-US" dirty="0"/>
              <a:t>, </a:t>
            </a:r>
            <a:r>
              <a:rPr lang="en-US" dirty="0" err="1"/>
              <a:t>qo'yish</a:t>
            </a:r>
            <a:r>
              <a:rPr lang="en-US" dirty="0"/>
              <a:t>, </a:t>
            </a:r>
            <a:r>
              <a:rPr lang="en-US" dirty="0" err="1"/>
              <a:t>suv</a:t>
            </a:r>
            <a:r>
              <a:rPr lang="en-US" dirty="0"/>
              <a:t> </a:t>
            </a:r>
            <a:r>
              <a:rPr lang="en-US" dirty="0" err="1"/>
              <a:t>ostida</a:t>
            </a:r>
            <a:r>
              <a:rPr lang="en-US" dirty="0"/>
              <a:t> </a:t>
            </a:r>
            <a:r>
              <a:rPr lang="en-US" dirty="0" err="1"/>
              <a:t>amalga</a:t>
            </a:r>
            <a:r>
              <a:rPr lang="en-US" dirty="0"/>
              <a:t> </a:t>
            </a:r>
            <a:r>
              <a:rPr lang="en-US" dirty="0" err="1"/>
              <a:t>oshirilishi</a:t>
            </a:r>
            <a:r>
              <a:rPr lang="en-US" dirty="0"/>
              <a:t> </a:t>
            </a:r>
            <a:r>
              <a:rPr lang="en-US" dirty="0" err="1"/>
              <a:t>kerak</a:t>
            </a:r>
            <a:r>
              <a:rPr lang="en-US" dirty="0"/>
              <a:t>. </a:t>
            </a:r>
            <a:r>
              <a:rPr lang="en-US" dirty="0" err="1"/>
              <a:t>Shu</a:t>
            </a:r>
            <a:r>
              <a:rPr lang="en-US" dirty="0"/>
              <a:t> </a:t>
            </a:r>
            <a:r>
              <a:rPr lang="en-US" dirty="0" err="1"/>
              <a:t>nuqtai</a:t>
            </a:r>
            <a:r>
              <a:rPr lang="en-US" dirty="0"/>
              <a:t> </a:t>
            </a:r>
            <a:r>
              <a:rPr lang="en-US" dirty="0" err="1"/>
              <a:t>nazardan</a:t>
            </a:r>
            <a:r>
              <a:rPr lang="en-US" dirty="0"/>
              <a:t> </a:t>
            </a:r>
            <a:r>
              <a:rPr lang="en-US" dirty="0" err="1"/>
              <a:t>dengizga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daryo</a:t>
            </a:r>
            <a:r>
              <a:rPr lang="en-US" dirty="0"/>
              <a:t> </a:t>
            </a:r>
            <a:r>
              <a:rPr lang="en-US" dirty="0" err="1"/>
              <a:t>haqida</a:t>
            </a:r>
            <a:r>
              <a:rPr lang="en-US" dirty="0"/>
              <a:t> </a:t>
            </a:r>
            <a:r>
              <a:rPr lang="en-US" dirty="0" err="1"/>
              <a:t>tel</a:t>
            </a:r>
            <a:r>
              <a:rPr lang="en-US" dirty="0"/>
              <a:t> </a:t>
            </a:r>
            <a:r>
              <a:rPr lang="en-US" dirty="0" err="1"/>
              <a:t>bo'lingan</a:t>
            </a:r>
            <a:r>
              <a:rPr lang="en-US" dirty="0"/>
              <a:t> </a:t>
            </a:r>
            <a:r>
              <a:rPr lang="en-US" dirty="0" err="1"/>
              <a:t>bo'lishi</a:t>
            </a:r>
            <a:r>
              <a:rPr lang="en-US" dirty="0"/>
              <a:t> </a:t>
            </a:r>
            <a:r>
              <a:rPr lang="en-US" dirty="0" err="1"/>
              <a:t>kerak</a:t>
            </a:r>
            <a:r>
              <a:rPr lang="en-US" dirty="0"/>
              <a:t>. </a:t>
            </a:r>
            <a:r>
              <a:rPr lang="en-US" dirty="0" err="1"/>
              <a:t>Birinchi</a:t>
            </a:r>
            <a:r>
              <a:rPr lang="en-US" dirty="0"/>
              <a:t> </a:t>
            </a:r>
            <a:r>
              <a:rPr lang="en-US" dirty="0" err="1"/>
              <a:t>holda</a:t>
            </a:r>
            <a:r>
              <a:rPr lang="en-US" dirty="0"/>
              <a:t> </a:t>
            </a:r>
            <a:r>
              <a:rPr lang="en-US" dirty="0" err="1"/>
              <a:t>dizayn</a:t>
            </a:r>
            <a:r>
              <a:rPr lang="en-US" dirty="0"/>
              <a:t> tosh </a:t>
            </a:r>
            <a:r>
              <a:rPr lang="en-US" dirty="0" err="1"/>
              <a:t>ostida</a:t>
            </a:r>
            <a:r>
              <a:rPr lang="en-US" dirty="0"/>
              <a:t> </a:t>
            </a:r>
            <a:r>
              <a:rPr lang="en-US" dirty="0" err="1"/>
              <a:t>harakat</a:t>
            </a:r>
            <a:r>
              <a:rPr lang="en-US" dirty="0"/>
              <a:t>, </a:t>
            </a:r>
            <a:r>
              <a:rPr lang="en-US" dirty="0" err="1"/>
              <a:t>zarba</a:t>
            </a:r>
            <a:r>
              <a:rPr lang="en-US" dirty="0"/>
              <a:t> </a:t>
            </a:r>
            <a:r>
              <a:rPr lang="en-US" dirty="0" err="1"/>
              <a:t>to'lqini</a:t>
            </a:r>
            <a:r>
              <a:rPr lang="en-US" dirty="0"/>
              <a:t> </a:t>
            </a:r>
            <a:r>
              <a:rPr lang="en-US" dirty="0" err="1"/>
              <a:t>qarshi</a:t>
            </a:r>
            <a:r>
              <a:rPr lang="en-US" dirty="0"/>
              <a:t> </a:t>
            </a:r>
            <a:r>
              <a:rPr lang="en-US" dirty="0" err="1"/>
              <a:t>himoya</a:t>
            </a:r>
            <a:r>
              <a:rPr lang="en-US" dirty="0"/>
              <a:t> </a:t>
            </a:r>
            <a:r>
              <a:rPr lang="en-US" dirty="0" err="1"/>
              <a:t>qobiliyati</a:t>
            </a:r>
            <a:r>
              <a:rPr lang="en-US" dirty="0"/>
              <a:t> </a:t>
            </a:r>
            <a:r>
              <a:rPr lang="en-US" dirty="0" err="1"/>
              <a:t>hisoblanadi</a:t>
            </a:r>
            <a:r>
              <a:rPr lang="en-US" dirty="0"/>
              <a:t>, </a:t>
            </a:r>
            <a:r>
              <a:rPr lang="en-US" dirty="0" err="1"/>
              <a:t>qarshilik</a:t>
            </a:r>
            <a:r>
              <a:rPr lang="en-US" dirty="0"/>
              <a:t> </a:t>
            </a:r>
            <a:r>
              <a:rPr lang="en-US" dirty="0" err="1"/>
              <a:t>ta'sir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shuning</a:t>
            </a:r>
            <a:r>
              <a:rPr lang="en-US" dirty="0"/>
              <a:t> </a:t>
            </a:r>
            <a:r>
              <a:rPr lang="en-US" dirty="0" err="1"/>
              <a:t>uchun</a:t>
            </a:r>
            <a:r>
              <a:rPr lang="en-US" dirty="0"/>
              <a:t> </a:t>
            </a:r>
            <a:r>
              <a:rPr lang="en-US" dirty="0" err="1"/>
              <a:t>muz</a:t>
            </a:r>
            <a:r>
              <a:rPr lang="en-US" dirty="0"/>
              <a:t> </a:t>
            </a:r>
            <a:r>
              <a:rPr lang="en-US" dirty="0" err="1"/>
              <a:t>ustida</a:t>
            </a:r>
            <a:r>
              <a:rPr lang="en-US" dirty="0"/>
              <a:t> </a:t>
            </a:r>
            <a:r>
              <a:rPr lang="en-US" dirty="0" err="1"/>
              <a:t>uchun</a:t>
            </a:r>
            <a:r>
              <a:rPr lang="en-US" dirty="0"/>
              <a:t>. G., </a:t>
            </a:r>
            <a:r>
              <a:rPr lang="en-US" dirty="0" err="1"/>
              <a:t>bunday</a:t>
            </a:r>
            <a:r>
              <a:rPr lang="en-US" dirty="0"/>
              <a:t> </a:t>
            </a:r>
            <a:r>
              <a:rPr lang="en-US" dirty="0" err="1"/>
              <a:t>himoya</a:t>
            </a:r>
            <a:r>
              <a:rPr lang="en-US" dirty="0"/>
              <a:t> </a:t>
            </a:r>
            <a:r>
              <a:rPr lang="en-US" dirty="0" err="1"/>
              <a:t>kimning</a:t>
            </a:r>
            <a:r>
              <a:rPr lang="en-US" dirty="0"/>
              <a:t> </a:t>
            </a:r>
            <a:r>
              <a:rPr lang="en-US" dirty="0" err="1"/>
              <a:t>diametri</a:t>
            </a:r>
            <a:r>
              <a:rPr lang="en-US" dirty="0"/>
              <a:t> 4-6 mm </a:t>
            </a:r>
            <a:r>
              <a:rPr lang="en-US" dirty="0" err="1"/>
              <a:t>bo'lgan</a:t>
            </a:r>
            <a:r>
              <a:rPr lang="en-US" dirty="0"/>
              <a:t> </a:t>
            </a:r>
            <a:r>
              <a:rPr lang="en-US" dirty="0" err="1"/>
              <a:t>ikki</a:t>
            </a:r>
            <a:r>
              <a:rPr lang="en-US" dirty="0"/>
              <a:t> </a:t>
            </a:r>
            <a:r>
              <a:rPr lang="en-US" dirty="0" err="1"/>
              <a:t>qatlam</a:t>
            </a:r>
            <a:r>
              <a:rPr lang="en-US" dirty="0"/>
              <a:t> </a:t>
            </a:r>
            <a:r>
              <a:rPr lang="en-US" dirty="0" err="1"/>
              <a:t>sim</a:t>
            </a:r>
            <a:r>
              <a:rPr lang="en-US" dirty="0"/>
              <a:t> </a:t>
            </a:r>
            <a:r>
              <a:rPr lang="en-US" dirty="0" err="1"/>
              <a:t>zirh</a:t>
            </a:r>
            <a:r>
              <a:rPr lang="en-US" dirty="0"/>
              <a:t> </a:t>
            </a:r>
            <a:r>
              <a:rPr lang="en-US" dirty="0" err="1"/>
              <a:t>simlar</a:t>
            </a:r>
            <a:r>
              <a:rPr lang="en-US" dirty="0"/>
              <a:t> </a:t>
            </a:r>
            <a:r>
              <a:rPr lang="en-US" dirty="0" err="1"/>
              <a:t>amalga</a:t>
            </a:r>
            <a:r>
              <a:rPr lang="en-US" dirty="0"/>
              <a:t> </a:t>
            </a:r>
            <a:r>
              <a:rPr lang="en-US" dirty="0" err="1"/>
              <a:t>oshirilmoqda</a:t>
            </a:r>
            <a:r>
              <a:rPr lang="en-US" dirty="0"/>
              <a:t>.</a:t>
            </a:r>
            <a:endParaRPr lang="ru-RU" dirty="0"/>
          </a:p>
          <a:p>
            <a:pPr fontAlgn="base"/>
            <a:r>
              <a:rPr lang="en-US" dirty="0"/>
              <a:t>River </a:t>
            </a:r>
            <a:r>
              <a:rPr lang="en-US" dirty="0" err="1"/>
              <a:t>kabel</a:t>
            </a:r>
            <a:r>
              <a:rPr lang="en-US" dirty="0"/>
              <a:t> </a:t>
            </a:r>
            <a:r>
              <a:rPr lang="en-US" dirty="0" err="1"/>
              <a:t>aloqasi</a:t>
            </a:r>
            <a:r>
              <a:rPr lang="en-US" dirty="0"/>
              <a:t> </a:t>
            </a:r>
            <a:r>
              <a:rPr lang="en-US" dirty="0" err="1"/>
              <a:t>Ushbu</a:t>
            </a:r>
            <a:r>
              <a:rPr lang="en-US" dirty="0"/>
              <a:t> </a:t>
            </a:r>
            <a:r>
              <a:rPr lang="en-US" dirty="0" err="1"/>
              <a:t>turdagi</a:t>
            </a:r>
            <a:r>
              <a:rPr lang="en-US" dirty="0"/>
              <a:t> </a:t>
            </a:r>
            <a:r>
              <a:rPr lang="en-US" dirty="0" err="1"/>
              <a:t>er</a:t>
            </a:r>
            <a:r>
              <a:rPr lang="en-US" dirty="0"/>
              <a:t> </a:t>
            </a:r>
            <a:r>
              <a:rPr lang="en-US" dirty="0" err="1"/>
              <a:t>osti</a:t>
            </a:r>
            <a:r>
              <a:rPr lang="en-US" dirty="0"/>
              <a:t> </a:t>
            </a:r>
            <a:r>
              <a:rPr lang="en-US" dirty="0" err="1"/>
              <a:t>yo'nalish</a:t>
            </a:r>
            <a:r>
              <a:rPr lang="en-US" dirty="0"/>
              <a:t> </a:t>
            </a:r>
            <a:r>
              <a:rPr lang="en-US" dirty="0" err="1"/>
              <a:t>aloqa</a:t>
            </a:r>
            <a:r>
              <a:rPr lang="en-US" dirty="0"/>
              <a:t> </a:t>
            </a:r>
            <a:r>
              <a:rPr lang="en-US" dirty="0" err="1"/>
              <a:t>kelgan</a:t>
            </a:r>
            <a:r>
              <a:rPr lang="en-US" dirty="0"/>
              <a:t> </a:t>
            </a:r>
            <a:r>
              <a:rPr lang="en-US" dirty="0" err="1"/>
              <a:t>tizimli</a:t>
            </a:r>
            <a:r>
              <a:rPr lang="en-US" dirty="0"/>
              <a:t> </a:t>
            </a:r>
            <a:r>
              <a:rPr lang="en-US" dirty="0" err="1"/>
              <a:t>ravishda</a:t>
            </a:r>
            <a:r>
              <a:rPr lang="en-US" dirty="0"/>
              <a:t> </a:t>
            </a:r>
            <a:r>
              <a:rPr lang="en-US" dirty="0" err="1"/>
              <a:t>har</a:t>
            </a:r>
            <a:r>
              <a:rPr lang="en-US" dirty="0"/>
              <a:t> </a:t>
            </a:r>
            <a:r>
              <a:rPr lang="en-US" dirty="0" err="1"/>
              <a:t>xil</a:t>
            </a:r>
            <a:r>
              <a:rPr lang="en-US" dirty="0"/>
              <a:t> </a:t>
            </a:r>
            <a:r>
              <a:rPr lang="en-US" dirty="0" err="1"/>
              <a:t>bo'ladi</a:t>
            </a:r>
            <a:r>
              <a:rPr lang="en-US" dirty="0"/>
              <a:t>. </a:t>
            </a:r>
            <a:r>
              <a:rPr lang="en-US" dirty="0" err="1"/>
              <a:t>Biroq</a:t>
            </a:r>
            <a:r>
              <a:rPr lang="en-US" dirty="0"/>
              <a:t>, </a:t>
            </a:r>
            <a:r>
              <a:rPr lang="en-US" dirty="0" err="1"/>
              <a:t>bu</a:t>
            </a:r>
            <a:r>
              <a:rPr lang="en-US" dirty="0"/>
              <a:t> </a:t>
            </a:r>
            <a:r>
              <a:rPr lang="en-US" dirty="0" err="1"/>
              <a:t>holda</a:t>
            </a:r>
            <a:r>
              <a:rPr lang="en-US" dirty="0"/>
              <a:t> u </a:t>
            </a:r>
            <a:r>
              <a:rPr lang="en-US" dirty="0" err="1"/>
              <a:t>po'lat</a:t>
            </a:r>
            <a:r>
              <a:rPr lang="en-US" dirty="0"/>
              <a:t> </a:t>
            </a:r>
            <a:r>
              <a:rPr lang="en-US" dirty="0" err="1"/>
              <a:t>yoki</a:t>
            </a:r>
            <a:r>
              <a:rPr lang="en-US" dirty="0"/>
              <a:t> </a:t>
            </a:r>
            <a:r>
              <a:rPr lang="en-US" dirty="0" err="1"/>
              <a:t>qo'rg'oshin</a:t>
            </a:r>
            <a:r>
              <a:rPr lang="en-US" dirty="0"/>
              <a:t> </a:t>
            </a:r>
            <a:r>
              <a:rPr lang="en-US" dirty="0" err="1"/>
              <a:t>g'ilofga</a:t>
            </a:r>
            <a:r>
              <a:rPr lang="en-US" dirty="0"/>
              <a:t> </a:t>
            </a:r>
            <a:r>
              <a:rPr lang="en-US" dirty="0" err="1"/>
              <a:t>ortdi</a:t>
            </a:r>
            <a:r>
              <a:rPr lang="en-US" dirty="0"/>
              <a:t> </a:t>
            </a:r>
            <a:r>
              <a:rPr lang="en-US" dirty="0" err="1"/>
              <a:t>qalinligini</a:t>
            </a:r>
            <a:r>
              <a:rPr lang="en-US" dirty="0"/>
              <a:t> </a:t>
            </a:r>
            <a:r>
              <a:rPr lang="en-US" dirty="0" err="1"/>
              <a:t>beradi</a:t>
            </a:r>
            <a:r>
              <a:rPr lang="en-US" dirty="0"/>
              <a:t>. </a:t>
            </a:r>
            <a:r>
              <a:rPr lang="en-US" dirty="0" err="1"/>
              <a:t>qirg'oq</a:t>
            </a:r>
            <a:r>
              <a:rPr lang="en-US" dirty="0"/>
              <a:t> </a:t>
            </a:r>
            <a:r>
              <a:rPr lang="en-US" dirty="0" err="1"/>
              <a:t>simi</a:t>
            </a:r>
            <a:r>
              <a:rPr lang="en-US" dirty="0"/>
              <a:t> </a:t>
            </a:r>
            <a:r>
              <a:rPr lang="en-US" dirty="0" err="1"/>
              <a:t>ustida</a:t>
            </a:r>
            <a:r>
              <a:rPr lang="en-US" dirty="0"/>
              <a:t> </a:t>
            </a:r>
            <a:r>
              <a:rPr lang="en-US" dirty="0" err="1"/>
              <a:t>emas</a:t>
            </a:r>
            <a:r>
              <a:rPr lang="en-US" dirty="0"/>
              <a:t>, </a:t>
            </a:r>
            <a:r>
              <a:rPr lang="en-US" dirty="0" err="1"/>
              <a:t>balki</a:t>
            </a:r>
            <a:r>
              <a:rPr lang="en-US" dirty="0"/>
              <a:t>, </a:t>
            </a:r>
            <a:r>
              <a:rPr lang="en-US" dirty="0" err="1"/>
              <a:t>shuning</a:t>
            </a:r>
            <a:r>
              <a:rPr lang="en-US" dirty="0"/>
              <a:t> </a:t>
            </a:r>
            <a:r>
              <a:rPr lang="en-US" dirty="0" err="1"/>
              <a:t>uchun</a:t>
            </a:r>
            <a:r>
              <a:rPr lang="en-US" dirty="0"/>
              <a:t> </a:t>
            </a:r>
            <a:r>
              <a:rPr lang="en-US" dirty="0" err="1"/>
              <a:t>yuqori</a:t>
            </a:r>
            <a:r>
              <a:rPr lang="en-US" dirty="0"/>
              <a:t> </a:t>
            </a:r>
            <a:r>
              <a:rPr lang="en-US" dirty="0" err="1"/>
              <a:t>talablar</a:t>
            </a:r>
            <a:r>
              <a:rPr lang="en-US" dirty="0"/>
              <a:t>. </a:t>
            </a:r>
            <a:r>
              <a:rPr lang="en-US" dirty="0" err="1"/>
              <a:t>Bunday</a:t>
            </a:r>
            <a:r>
              <a:rPr lang="en-US" dirty="0"/>
              <a:t> </a:t>
            </a:r>
            <a:r>
              <a:rPr lang="en-US" dirty="0" err="1"/>
              <a:t>tarmoqlar</a:t>
            </a:r>
            <a:r>
              <a:rPr lang="en-US" dirty="0"/>
              <a:t> </a:t>
            </a:r>
            <a:r>
              <a:rPr lang="en-US" dirty="0" err="1"/>
              <a:t>dumaloq</a:t>
            </a:r>
            <a:r>
              <a:rPr lang="en-US" dirty="0"/>
              <a:t> </a:t>
            </a:r>
            <a:r>
              <a:rPr lang="en-US" dirty="0" err="1"/>
              <a:t>po'lat</a:t>
            </a:r>
            <a:r>
              <a:rPr lang="en-US" dirty="0"/>
              <a:t> </a:t>
            </a:r>
            <a:r>
              <a:rPr lang="en-US" dirty="0" err="1"/>
              <a:t>sim</a:t>
            </a:r>
            <a:r>
              <a:rPr lang="en-US" dirty="0"/>
              <a:t> </a:t>
            </a:r>
            <a:r>
              <a:rPr lang="en-US" dirty="0" err="1"/>
              <a:t>diametri</a:t>
            </a:r>
            <a:r>
              <a:rPr lang="en-US" dirty="0"/>
              <a:t> 6 mm </a:t>
            </a:r>
            <a:r>
              <a:rPr lang="en-US" dirty="0" err="1"/>
              <a:t>yasalgan</a:t>
            </a:r>
            <a:r>
              <a:rPr lang="en-US" dirty="0"/>
              <a:t> </a:t>
            </a:r>
            <a:r>
              <a:rPr lang="en-US" dirty="0" err="1"/>
              <a:t>qurollardan</a:t>
            </a:r>
            <a:r>
              <a:rPr lang="en-US" dirty="0"/>
              <a:t> </a:t>
            </a:r>
            <a:r>
              <a:rPr lang="en-US" dirty="0" err="1"/>
              <a:t>biri</a:t>
            </a:r>
            <a:r>
              <a:rPr lang="en-US" dirty="0"/>
              <a:t> </a:t>
            </a:r>
            <a:r>
              <a:rPr lang="en-US" dirty="0" err="1"/>
              <a:t>qatlami</a:t>
            </a:r>
            <a:r>
              <a:rPr lang="en-US" dirty="0"/>
              <a:t> </a:t>
            </a:r>
            <a:r>
              <a:rPr lang="en-US" dirty="0" err="1"/>
              <a:t>bilan</a:t>
            </a:r>
            <a:r>
              <a:rPr lang="en-US" dirty="0"/>
              <a:t> </a:t>
            </a:r>
            <a:r>
              <a:rPr lang="en-US" dirty="0" err="1"/>
              <a:t>taqdim</a:t>
            </a:r>
            <a:r>
              <a:rPr lang="en-US" dirty="0"/>
              <a:t> </a:t>
            </a:r>
            <a:r>
              <a:rPr lang="en-US" dirty="0" err="1"/>
              <a:t>etiladi</a:t>
            </a:r>
            <a:r>
              <a:rPr lang="en-US" dirty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2830002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 descr="Kabel aloqa liniyalari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476672"/>
            <a:ext cx="8424935" cy="590465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8060426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lvl="0"/>
            <a:r>
              <a:rPr lang="en-US" dirty="0" err="1"/>
              <a:t>mis</a:t>
            </a:r>
            <a:r>
              <a:rPr lang="en-US" dirty="0"/>
              <a:t> </a:t>
            </a:r>
            <a:r>
              <a:rPr lang="en-US" dirty="0" err="1"/>
              <a:t>sim</a:t>
            </a:r>
            <a:r>
              <a:rPr lang="en-US" dirty="0"/>
              <a:t> </a:t>
            </a:r>
            <a:r>
              <a:rPr lang="en-US" dirty="0" err="1"/>
              <a:t>uchun</a:t>
            </a:r>
            <a:r>
              <a:rPr lang="en-US" dirty="0"/>
              <a:t> </a:t>
            </a:r>
            <a:r>
              <a:rPr lang="en-US" dirty="0" err="1"/>
              <a:t>an'anaviy</a:t>
            </a:r>
            <a:r>
              <a:rPr lang="en-US" dirty="0"/>
              <a:t> </a:t>
            </a:r>
            <a:r>
              <a:rPr lang="en-US" dirty="0" err="1"/>
              <a:t>qatron</a:t>
            </a:r>
            <a:r>
              <a:rPr lang="en-US" dirty="0"/>
              <a:t> </a:t>
            </a:r>
            <a:r>
              <a:rPr lang="en-US" dirty="0" err="1"/>
              <a:t>foydalanish</a:t>
            </a:r>
            <a:r>
              <a:rPr lang="en-US" dirty="0"/>
              <a:t> </a:t>
            </a:r>
            <a:r>
              <a:rPr lang="en-US" dirty="0" err="1"/>
              <a:t>mumkin</a:t>
            </a:r>
            <a:r>
              <a:rPr lang="en-US" dirty="0"/>
              <a:t> (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qattiq</a:t>
            </a:r>
            <a:r>
              <a:rPr lang="en-US" dirty="0"/>
              <a:t> </a:t>
            </a:r>
            <a:r>
              <a:rPr lang="en-US" dirty="0" err="1"/>
              <a:t>yoki</a:t>
            </a:r>
            <a:r>
              <a:rPr lang="en-US" dirty="0"/>
              <a:t> </a:t>
            </a:r>
            <a:r>
              <a:rPr lang="en-US" dirty="0" err="1"/>
              <a:t>hal</a:t>
            </a:r>
            <a:r>
              <a:rPr lang="en-US" dirty="0"/>
              <a:t> </a:t>
            </a:r>
            <a:r>
              <a:rPr lang="en-US" dirty="0" err="1"/>
              <a:t>qilib</a:t>
            </a:r>
            <a:r>
              <a:rPr lang="en-US" dirty="0"/>
              <a:t>) </a:t>
            </a:r>
            <a:r>
              <a:rPr lang="en-US" dirty="0" err="1"/>
              <a:t>maxsus</a:t>
            </a:r>
            <a:r>
              <a:rPr lang="en-US" dirty="0"/>
              <a:t> </a:t>
            </a:r>
            <a:r>
              <a:rPr lang="en-US" dirty="0" err="1"/>
              <a:t>yelim</a:t>
            </a:r>
            <a:r>
              <a:rPr lang="en-US" dirty="0"/>
              <a:t> </a:t>
            </a:r>
            <a:r>
              <a:rPr lang="en-US" dirty="0" err="1"/>
              <a:t>yoki</a:t>
            </a:r>
            <a:r>
              <a:rPr lang="en-US" dirty="0"/>
              <a:t> </a:t>
            </a:r>
            <a:r>
              <a:rPr lang="en-US" dirty="0" err="1"/>
              <a:t>suyuq</a:t>
            </a:r>
            <a:r>
              <a:rPr lang="en-US" dirty="0"/>
              <a:t> </a:t>
            </a:r>
            <a:r>
              <a:rPr lang="en-US" dirty="0" err="1"/>
              <a:t>oqim</a:t>
            </a:r>
            <a:r>
              <a:rPr lang="en-US" dirty="0"/>
              <a:t> </a:t>
            </a:r>
            <a:r>
              <a:rPr lang="en-US" dirty="0" err="1"/>
              <a:t>yoki</a:t>
            </a:r>
            <a:r>
              <a:rPr lang="en-US" dirty="0"/>
              <a:t>. </a:t>
            </a:r>
            <a:r>
              <a:rPr lang="en-US" dirty="0" err="1"/>
              <a:t>Yelim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neytral</a:t>
            </a:r>
            <a:r>
              <a:rPr lang="en-US" dirty="0"/>
              <a:t> </a:t>
            </a:r>
            <a:r>
              <a:rPr lang="en-US" dirty="0" err="1"/>
              <a:t>bezotmyvochnye</a:t>
            </a:r>
            <a:r>
              <a:rPr lang="en-US" dirty="0"/>
              <a:t> </a:t>
            </a:r>
            <a:r>
              <a:rPr lang="en-US" dirty="0" err="1"/>
              <a:t>oqimi</a:t>
            </a:r>
            <a:r>
              <a:rPr lang="en-US" dirty="0"/>
              <a:t> </a:t>
            </a:r>
            <a:r>
              <a:rPr lang="en-US" dirty="0" err="1"/>
              <a:t>keyingi</a:t>
            </a:r>
            <a:r>
              <a:rPr lang="en-US" dirty="0"/>
              <a:t> </a:t>
            </a:r>
            <a:r>
              <a:rPr lang="en-US" dirty="0" err="1"/>
              <a:t>olib</a:t>
            </a:r>
            <a:r>
              <a:rPr lang="en-US" dirty="0"/>
              <a:t> </a:t>
            </a:r>
            <a:r>
              <a:rPr lang="en-US" dirty="0" err="1"/>
              <a:t>tashlash</a:t>
            </a:r>
            <a:r>
              <a:rPr lang="en-US" dirty="0"/>
              <a:t> </a:t>
            </a:r>
            <a:r>
              <a:rPr lang="en-US" dirty="0" err="1"/>
              <a:t>talab</a:t>
            </a:r>
            <a:r>
              <a:rPr lang="en-US" dirty="0"/>
              <a:t> </a:t>
            </a:r>
            <a:r>
              <a:rPr lang="en-US" dirty="0" err="1"/>
              <a:t>qilmaydigan</a:t>
            </a:r>
            <a:r>
              <a:rPr lang="en-US" dirty="0"/>
              <a:t>, tk. </a:t>
            </a:r>
            <a:r>
              <a:rPr lang="en-US" dirty="0" err="1"/>
              <a:t>korozyona</a:t>
            </a:r>
            <a:r>
              <a:rPr lang="en-US" dirty="0"/>
              <a:t> </a:t>
            </a:r>
            <a:r>
              <a:rPr lang="en-US" dirty="0" err="1"/>
              <a:t>olib</a:t>
            </a:r>
            <a:r>
              <a:rPr lang="en-US" dirty="0"/>
              <a:t> </a:t>
            </a:r>
            <a:r>
              <a:rPr lang="en-US" dirty="0" err="1"/>
              <a:t>bo'lmaydi</a:t>
            </a:r>
            <a:r>
              <a:rPr lang="en-US" dirty="0"/>
              <a:t>.</a:t>
            </a:r>
            <a:endParaRPr lang="ru-RU" dirty="0"/>
          </a:p>
          <a:p>
            <a:pPr lvl="0"/>
            <a:r>
              <a:rPr lang="en-US" dirty="0" err="1"/>
              <a:t>Kislota</a:t>
            </a:r>
            <a:r>
              <a:rPr lang="en-US" dirty="0"/>
              <a:t> </a:t>
            </a:r>
            <a:r>
              <a:rPr lang="en-US" dirty="0" err="1"/>
              <a:t>lehim</a:t>
            </a:r>
            <a:r>
              <a:rPr lang="en-US" dirty="0"/>
              <a:t> </a:t>
            </a:r>
            <a:r>
              <a:rPr lang="en-US" dirty="0" err="1"/>
              <a:t>oqimi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boshqa</a:t>
            </a:r>
            <a:r>
              <a:rPr lang="en-US" dirty="0"/>
              <a:t> </a:t>
            </a:r>
            <a:r>
              <a:rPr lang="en-US" dirty="0" err="1"/>
              <a:t>faol</a:t>
            </a:r>
            <a:r>
              <a:rPr lang="en-US" dirty="0"/>
              <a:t> </a:t>
            </a:r>
            <a:r>
              <a:rPr lang="en-US" dirty="0" err="1"/>
              <a:t>foydalanish</a:t>
            </a:r>
            <a:r>
              <a:rPr lang="en-US" dirty="0"/>
              <a:t> </a:t>
            </a:r>
            <a:r>
              <a:rPr lang="en-US" dirty="0" err="1"/>
              <a:t>kiruvchi</a:t>
            </a:r>
            <a:r>
              <a:rPr lang="en-US" dirty="0"/>
              <a:t> - </a:t>
            </a:r>
            <a:r>
              <a:rPr lang="en-US" dirty="0" err="1"/>
              <a:t>ularning</a:t>
            </a:r>
            <a:r>
              <a:rPr lang="en-US" dirty="0"/>
              <a:t> </a:t>
            </a:r>
            <a:r>
              <a:rPr lang="en-US" dirty="0" err="1"/>
              <a:t>qoldiqlari</a:t>
            </a:r>
            <a:r>
              <a:rPr lang="en-US" dirty="0"/>
              <a:t>, </a:t>
            </a:r>
            <a:r>
              <a:rPr lang="en-US" dirty="0" err="1"/>
              <a:t>hatto</a:t>
            </a:r>
            <a:r>
              <a:rPr lang="en-US" dirty="0"/>
              <a:t> </a:t>
            </a:r>
            <a:r>
              <a:rPr lang="en-US" dirty="0" err="1"/>
              <a:t>simlar</a:t>
            </a:r>
            <a:r>
              <a:rPr lang="en-US" dirty="0"/>
              <a:t> </a:t>
            </a:r>
            <a:r>
              <a:rPr lang="en-US" dirty="0" err="1"/>
              <a:t>chirishga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qisqa</a:t>
            </a:r>
            <a:r>
              <a:rPr lang="en-US" dirty="0"/>
              <a:t> </a:t>
            </a:r>
            <a:r>
              <a:rPr lang="en-US" dirty="0" err="1"/>
              <a:t>oraga</a:t>
            </a:r>
            <a:r>
              <a:rPr lang="en-US" dirty="0"/>
              <a:t> </a:t>
            </a:r>
            <a:r>
              <a:rPr lang="en-US" dirty="0" err="1"/>
              <a:t>olib</a:t>
            </a:r>
            <a:r>
              <a:rPr lang="en-US" dirty="0"/>
              <a:t> </a:t>
            </a:r>
            <a:r>
              <a:rPr lang="en-US" dirty="0" err="1"/>
              <a:t>kelishi</a:t>
            </a:r>
            <a:r>
              <a:rPr lang="en-US" dirty="0"/>
              <a:t> </a:t>
            </a:r>
            <a:r>
              <a:rPr lang="en-US" dirty="0" err="1"/>
              <a:t>mumkin</a:t>
            </a:r>
            <a:r>
              <a:rPr lang="en-US" dirty="0"/>
              <a:t>.</a:t>
            </a:r>
            <a:endParaRPr lang="ru-RU" dirty="0"/>
          </a:p>
          <a:p>
            <a:pPr lvl="0"/>
            <a:r>
              <a:rPr lang="en-US" dirty="0"/>
              <a:t>U </a:t>
            </a:r>
            <a:r>
              <a:rPr lang="en-US" dirty="0" err="1"/>
              <a:t>erda</a:t>
            </a:r>
            <a:r>
              <a:rPr lang="en-US" dirty="0"/>
              <a:t> </a:t>
            </a:r>
            <a:r>
              <a:rPr lang="en-US" dirty="0" err="1"/>
              <a:t>Lehimleme</a:t>
            </a:r>
            <a:r>
              <a:rPr lang="en-US" dirty="0"/>
              <a:t> </a:t>
            </a:r>
            <a:r>
              <a:rPr lang="en-US" dirty="0" err="1"/>
              <a:t>uslubi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alyuminiy</a:t>
            </a:r>
            <a:r>
              <a:rPr lang="en-US" dirty="0"/>
              <a:t>, </a:t>
            </a:r>
            <a:r>
              <a:rPr lang="en-US" dirty="0" err="1"/>
              <a:t>lekin</a:t>
            </a:r>
            <a:r>
              <a:rPr lang="en-US" dirty="0"/>
              <a:t> </a:t>
            </a:r>
            <a:r>
              <a:rPr lang="en-US" dirty="0" err="1"/>
              <a:t>ulardan</a:t>
            </a:r>
            <a:r>
              <a:rPr lang="en-US" dirty="0"/>
              <a:t> </a:t>
            </a:r>
            <a:r>
              <a:rPr lang="en-US" dirty="0" err="1"/>
              <a:t>foydalanish</a:t>
            </a:r>
            <a:r>
              <a:rPr lang="en-US" dirty="0"/>
              <a:t> </a:t>
            </a:r>
            <a:r>
              <a:rPr lang="en-US" dirty="0" err="1"/>
              <a:t>tavsiya</a:t>
            </a:r>
            <a:r>
              <a:rPr lang="en-US" dirty="0"/>
              <a:t> </a:t>
            </a:r>
            <a:r>
              <a:rPr lang="en-US" dirty="0" err="1"/>
              <a:t>etilmaydi</a:t>
            </a:r>
            <a:r>
              <a:rPr lang="en-US" dirty="0"/>
              <a:t>.</a:t>
            </a:r>
            <a:endParaRPr lang="ru-RU" dirty="0"/>
          </a:p>
          <a:p>
            <a:r>
              <a:rPr lang="en-US" dirty="0" err="1"/>
              <a:t>Konservalangan</a:t>
            </a:r>
            <a:r>
              <a:rPr lang="en-US" dirty="0"/>
              <a:t> </a:t>
            </a:r>
            <a:r>
              <a:rPr lang="en-US" dirty="0" err="1"/>
              <a:t>simlar</a:t>
            </a:r>
            <a:r>
              <a:rPr lang="en-US" dirty="0"/>
              <a:t> </a:t>
            </a:r>
            <a:r>
              <a:rPr lang="en-US" dirty="0" err="1"/>
              <a:t>o'ralgan</a:t>
            </a:r>
            <a:r>
              <a:rPr lang="en-US" dirty="0"/>
              <a:t>, </a:t>
            </a:r>
            <a:r>
              <a:rPr lang="ru-RU" dirty="0"/>
              <a:t>затем тщательно пропаиваются</a:t>
            </a:r>
            <a:r>
              <a:rPr lang="en-US" dirty="0"/>
              <a:t>. Pike </a:t>
            </a:r>
            <a:r>
              <a:rPr lang="en-US" dirty="0" err="1"/>
              <a:t>tabiiyki</a:t>
            </a:r>
            <a:r>
              <a:rPr lang="en-US" dirty="0"/>
              <a:t> </a:t>
            </a:r>
            <a:r>
              <a:rPr lang="en-US" dirty="0" err="1"/>
              <a:t>sovishini</a:t>
            </a:r>
            <a:r>
              <a:rPr lang="en-US" dirty="0"/>
              <a:t> </a:t>
            </a:r>
            <a:r>
              <a:rPr lang="en-US" dirty="0" err="1"/>
              <a:t>kutib</a:t>
            </a:r>
            <a:r>
              <a:rPr lang="en-US" dirty="0"/>
              <a:t> </a:t>
            </a:r>
            <a:r>
              <a:rPr lang="en-US" dirty="0" err="1"/>
              <a:t>kerak</a:t>
            </a:r>
            <a:r>
              <a:rPr lang="en-US" dirty="0"/>
              <a:t>, </a:t>
            </a:r>
            <a:r>
              <a:rPr lang="en-US" dirty="0" err="1"/>
              <a:t>majbur</a:t>
            </a:r>
            <a:r>
              <a:rPr lang="en-US" dirty="0"/>
              <a:t> </a:t>
            </a:r>
            <a:r>
              <a:rPr lang="en-US" dirty="0" err="1"/>
              <a:t>sovutish</a:t>
            </a:r>
            <a:r>
              <a:rPr lang="en-US" dirty="0"/>
              <a:t> </a:t>
            </a:r>
            <a:r>
              <a:rPr lang="en-US" dirty="0" err="1"/>
              <a:t>holda</a:t>
            </a:r>
            <a:r>
              <a:rPr lang="en-US" dirty="0"/>
              <a:t>, </a:t>
            </a:r>
            <a:r>
              <a:rPr lang="en-US" dirty="0" err="1"/>
              <a:t>aralash</a:t>
            </a:r>
            <a:r>
              <a:rPr lang="en-US" dirty="0"/>
              <a:t> </a:t>
            </a:r>
            <a:r>
              <a:rPr lang="en-US" dirty="0" err="1"/>
              <a:t>ichida</a:t>
            </a:r>
            <a:r>
              <a:rPr lang="en-US" dirty="0"/>
              <a:t> </a:t>
            </a:r>
            <a:r>
              <a:rPr lang="en-US" dirty="0" err="1"/>
              <a:t>yoriqlar</a:t>
            </a:r>
            <a:r>
              <a:rPr lang="en-US" dirty="0"/>
              <a:t> </a:t>
            </a:r>
            <a:r>
              <a:rPr lang="en-US" dirty="0" err="1"/>
              <a:t>olib</a:t>
            </a:r>
            <a:r>
              <a:rPr lang="en-US" dirty="0"/>
              <a:t> </a:t>
            </a:r>
            <a:r>
              <a:rPr lang="en-US" dirty="0" err="1"/>
              <a:t>kelishi</a:t>
            </a:r>
            <a:r>
              <a:rPr lang="en-US" dirty="0"/>
              <a:t> </a:t>
            </a:r>
            <a:r>
              <a:rPr lang="en-US" dirty="0" err="1"/>
              <a:t>mumkin</a:t>
            </a:r>
            <a:r>
              <a:rPr lang="en-US" dirty="0"/>
              <a:t> </a:t>
            </a:r>
            <a:r>
              <a:rPr lang="en-US" dirty="0" err="1"/>
              <a:t>bo'lgan</a:t>
            </a:r>
            <a:r>
              <a:rPr lang="en-US" dirty="0"/>
              <a:t>. </a:t>
            </a:r>
            <a:r>
              <a:rPr lang="en-US" dirty="0" err="1"/>
              <a:t>tegishli</a:t>
            </a:r>
            <a:r>
              <a:rPr lang="en-US" dirty="0"/>
              <a:t> </a:t>
            </a:r>
            <a:r>
              <a:rPr lang="en-US" dirty="0" err="1"/>
              <a:t>hajmi</a:t>
            </a:r>
            <a:r>
              <a:rPr lang="en-US" dirty="0"/>
              <a:t> </a:t>
            </a:r>
            <a:r>
              <a:rPr lang="en-US" dirty="0" err="1"/>
              <a:t>issiqlik-cho'qqiga</a:t>
            </a:r>
            <a:r>
              <a:rPr lang="en-US" dirty="0"/>
              <a:t> </a:t>
            </a:r>
            <a:r>
              <a:rPr lang="en-US" dirty="0" err="1"/>
              <a:t>naychani</a:t>
            </a:r>
            <a:r>
              <a:rPr lang="en-US" dirty="0"/>
              <a:t> </a:t>
            </a:r>
            <a:r>
              <a:rPr lang="en-US" dirty="0" err="1"/>
              <a:t>izolyatsiya</a:t>
            </a:r>
            <a:r>
              <a:rPr lang="en-US" dirty="0"/>
              <a:t> </a:t>
            </a:r>
            <a:r>
              <a:rPr lang="en-US" dirty="0" err="1"/>
              <a:t>qilish</a:t>
            </a:r>
            <a:r>
              <a:rPr lang="en-US" dirty="0"/>
              <a:t> </a:t>
            </a:r>
            <a:r>
              <a:rPr lang="en-US" dirty="0" err="1"/>
              <a:t>qulay</a:t>
            </a:r>
            <a:r>
              <a:rPr lang="en-US" dirty="0"/>
              <a:t> MREs, </a:t>
            </a:r>
            <a:r>
              <a:rPr lang="en-US" dirty="0" err="1"/>
              <a:t>qaysi</a:t>
            </a:r>
            <a:r>
              <a:rPr lang="en-US" dirty="0"/>
              <a:t>, </a:t>
            </a:r>
            <a:r>
              <a:rPr lang="en-US" dirty="0" err="1"/>
              <a:t>isitiladi</a:t>
            </a:r>
            <a:r>
              <a:rPr lang="en-US" dirty="0"/>
              <a:t> </a:t>
            </a:r>
            <a:r>
              <a:rPr lang="en-US" dirty="0" err="1"/>
              <a:t>qachon</a:t>
            </a:r>
            <a:r>
              <a:rPr lang="en-US" dirty="0"/>
              <a:t>, </a:t>
            </a:r>
            <a:r>
              <a:rPr lang="en-US" dirty="0" err="1"/>
              <a:t>mahkam</a:t>
            </a:r>
            <a:r>
              <a:rPr lang="en-US" dirty="0"/>
              <a:t> </a:t>
            </a:r>
            <a:r>
              <a:rPr lang="en-US" dirty="0" err="1"/>
              <a:t>chorrahadan</a:t>
            </a:r>
            <a:r>
              <a:rPr lang="en-US" dirty="0"/>
              <a:t> </a:t>
            </a:r>
            <a:r>
              <a:rPr lang="en-US" dirty="0" err="1"/>
              <a:t>ichiga</a:t>
            </a:r>
            <a:r>
              <a:rPr lang="en-US" dirty="0"/>
              <a:t>. Bu </a:t>
            </a:r>
            <a:r>
              <a:rPr lang="en-US" dirty="0" err="1"/>
              <a:t>ulanish</a:t>
            </a:r>
            <a:r>
              <a:rPr lang="en-US" dirty="0"/>
              <a:t> </a:t>
            </a:r>
            <a:r>
              <a:rPr lang="en-US" dirty="0" err="1"/>
              <a:t>uchun</a:t>
            </a:r>
            <a:r>
              <a:rPr lang="en-US" dirty="0"/>
              <a:t> </a:t>
            </a:r>
            <a:r>
              <a:rPr lang="en-US" dirty="0" err="1"/>
              <a:t>eng</a:t>
            </a:r>
            <a:r>
              <a:rPr lang="en-US" dirty="0"/>
              <a:t> </a:t>
            </a:r>
            <a:r>
              <a:rPr lang="en-US" dirty="0" err="1"/>
              <a:t>ishonchli</a:t>
            </a:r>
            <a:r>
              <a:rPr lang="en-US" dirty="0"/>
              <a:t> </a:t>
            </a:r>
            <a:r>
              <a:rPr lang="en-US" dirty="0" err="1"/>
              <a:t>yo'lidir</a:t>
            </a:r>
            <a:r>
              <a:rPr lang="en-US" dirty="0"/>
              <a:t> </a:t>
            </a:r>
            <a:r>
              <a:rPr lang="en-US" u="sng" dirty="0" err="1">
                <a:hlinkClick r:id="rId2" tooltip="rasm bilan o'z qo'llari bilan elektr qavat isitish o'rnatish"/>
              </a:rPr>
              <a:t>elektr</a:t>
            </a:r>
            <a:r>
              <a:rPr lang="en-US" dirty="0"/>
              <a:t> 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mis</a:t>
            </a:r>
            <a:r>
              <a:rPr lang="en-US" dirty="0"/>
              <a:t> </a:t>
            </a:r>
            <a:r>
              <a:rPr lang="en-US" dirty="0" err="1"/>
              <a:t>kabi</a:t>
            </a:r>
            <a:r>
              <a:rPr lang="en-US" dirty="0"/>
              <a:t> </a:t>
            </a:r>
            <a:r>
              <a:rPr lang="en-US" dirty="0" err="1"/>
              <a:t>simlar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kabellar</a:t>
            </a:r>
            <a:r>
              <a:rPr lang="en-US" dirty="0"/>
              <a:t>,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alyuminiy</a:t>
            </a:r>
            <a:r>
              <a:rPr lang="en-US" dirty="0"/>
              <a:t>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895389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 descr="Cкрутка для сращивания проводов фото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404664"/>
            <a:ext cx="4667250" cy="2808312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Рисунок 4" descr="Скрутка для соединения проводов в распределительной коробке фото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9798" y="3717032"/>
            <a:ext cx="4667250" cy="280831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9447723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 descr="Соединительные изолирующие зажимы фото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548680"/>
            <a:ext cx="8496944" cy="58326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56338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 descr="Клеммное соединение фото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404664"/>
            <a:ext cx="4667250" cy="2736304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Рисунок 4" descr="Соединение винтовым зажимом, через шайбы фото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9912" y="3501008"/>
            <a:ext cx="5171306" cy="318973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9369024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 descr="Ответвление с использованием зажима у 733 фото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784" y="260648"/>
            <a:ext cx="4667250" cy="2333625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Рисунок 5" descr="Соединение нескольких розеток шлейфом фото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040" y="3428998"/>
            <a:ext cx="4211960" cy="2333625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Рисунок 6" descr="Клеммы Wago фото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3428999"/>
            <a:ext cx="4320480" cy="233362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32625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cap="all" dirty="0">
                <a:effectLst/>
              </a:rPr>
              <a:t>KABELLARI </a:t>
            </a:r>
            <a:r>
              <a:rPr lang="ru-RU" cap="all" dirty="0" smtClean="0">
                <a:effectLst/>
              </a:rPr>
              <a:t>FOYDALANISH</a:t>
            </a:r>
            <a:endParaRPr lang="ru-RU" dirty="0"/>
          </a:p>
        </p:txBody>
      </p:sp>
      <p:pic>
        <p:nvPicPr>
          <p:cNvPr id="4" name="Объект 3" descr="aloqa kabel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398131"/>
            <a:ext cx="3960440" cy="3543037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Прямоугольник 4"/>
          <p:cNvSpPr/>
          <p:nvPr/>
        </p:nvSpPr>
        <p:spPr>
          <a:xfrm>
            <a:off x="4283968" y="1268760"/>
            <a:ext cx="4572000" cy="5355312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base"/>
            <a:r>
              <a:rPr lang="en-US" dirty="0" err="1"/>
              <a:t>Ushbu</a:t>
            </a:r>
            <a:r>
              <a:rPr lang="en-US" dirty="0"/>
              <a:t> </a:t>
            </a:r>
            <a:r>
              <a:rPr lang="en-US" dirty="0" err="1"/>
              <a:t>turdagi</a:t>
            </a:r>
            <a:r>
              <a:rPr lang="en-US" dirty="0"/>
              <a:t> </a:t>
            </a:r>
            <a:r>
              <a:rPr lang="en-US" dirty="0" err="1"/>
              <a:t>simlar</a:t>
            </a:r>
            <a:r>
              <a:rPr lang="en-US" dirty="0"/>
              <a:t>, </a:t>
            </a:r>
            <a:r>
              <a:rPr lang="en-US" dirty="0" err="1"/>
              <a:t>turli</a:t>
            </a:r>
            <a:r>
              <a:rPr lang="en-US" dirty="0"/>
              <a:t> </a:t>
            </a:r>
            <a:r>
              <a:rPr lang="en-US" dirty="0" err="1"/>
              <a:t>ma'lumotlarni</a:t>
            </a:r>
            <a:r>
              <a:rPr lang="en-US" dirty="0"/>
              <a:t> </a:t>
            </a:r>
            <a:r>
              <a:rPr lang="en-US" dirty="0" err="1"/>
              <a:t>uzatish</a:t>
            </a:r>
            <a:r>
              <a:rPr lang="en-US" dirty="0"/>
              <a:t> </a:t>
            </a:r>
            <a:r>
              <a:rPr lang="en-US" dirty="0" err="1"/>
              <a:t>uchun</a:t>
            </a:r>
            <a:r>
              <a:rPr lang="en-US" dirty="0"/>
              <a:t> </a:t>
            </a:r>
            <a:r>
              <a:rPr lang="en-US" dirty="0" err="1"/>
              <a:t>ishlatiladi</a:t>
            </a:r>
            <a:r>
              <a:rPr lang="en-US" dirty="0"/>
              <a:t>. </a:t>
            </a:r>
            <a:r>
              <a:rPr lang="en-US" dirty="0" err="1"/>
              <a:t>Xususan</a:t>
            </a:r>
            <a:r>
              <a:rPr lang="en-US" dirty="0"/>
              <a:t>, </a:t>
            </a:r>
            <a:r>
              <a:rPr lang="en-US" dirty="0" err="1"/>
              <a:t>chiziqlar</a:t>
            </a:r>
            <a:r>
              <a:rPr lang="en-US" dirty="0"/>
              <a:t> </a:t>
            </a:r>
            <a:r>
              <a:rPr lang="en-US" dirty="0" err="1"/>
              <a:t>televizion</a:t>
            </a:r>
            <a:r>
              <a:rPr lang="en-US" dirty="0"/>
              <a:t> signal, </a:t>
            </a:r>
            <a:r>
              <a:rPr lang="en-US" dirty="0" err="1"/>
              <a:t>telefon</a:t>
            </a:r>
            <a:r>
              <a:rPr lang="en-US" dirty="0"/>
              <a:t> </a:t>
            </a:r>
            <a:r>
              <a:rPr lang="en-US" dirty="0" err="1"/>
              <a:t>aloqasini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raqamli</a:t>
            </a:r>
            <a:r>
              <a:rPr lang="en-US" dirty="0"/>
              <a:t> </a:t>
            </a:r>
            <a:r>
              <a:rPr lang="en-US" dirty="0" err="1"/>
              <a:t>ma'lumotlarni</a:t>
            </a:r>
            <a:r>
              <a:rPr lang="en-US" dirty="0"/>
              <a:t> </a:t>
            </a:r>
            <a:r>
              <a:rPr lang="en-US" dirty="0" err="1"/>
              <a:t>aloqa</a:t>
            </a:r>
            <a:r>
              <a:rPr lang="en-US" dirty="0"/>
              <a:t> </a:t>
            </a:r>
            <a:r>
              <a:rPr lang="en-US" dirty="0" err="1"/>
              <a:t>efirga</a:t>
            </a:r>
            <a:r>
              <a:rPr lang="en-US" dirty="0"/>
              <a:t> </a:t>
            </a:r>
            <a:r>
              <a:rPr lang="en-US" dirty="0" err="1"/>
              <a:t>lozim</a:t>
            </a:r>
            <a:r>
              <a:rPr lang="en-US" dirty="0"/>
              <a:t>. </a:t>
            </a:r>
            <a:r>
              <a:rPr lang="en-US" dirty="0" err="1"/>
              <a:t>Shunga</a:t>
            </a:r>
            <a:r>
              <a:rPr lang="en-US" dirty="0"/>
              <a:t> </a:t>
            </a:r>
            <a:r>
              <a:rPr lang="en-US" dirty="0" err="1"/>
              <a:t>ko'ra</a:t>
            </a:r>
            <a:r>
              <a:rPr lang="en-US" dirty="0"/>
              <a:t>, u </a:t>
            </a:r>
            <a:r>
              <a:rPr lang="en-US" dirty="0" err="1"/>
              <a:t>erda</a:t>
            </a:r>
            <a:r>
              <a:rPr lang="en-US" dirty="0"/>
              <a:t> </a:t>
            </a:r>
            <a:r>
              <a:rPr lang="en-US" dirty="0" err="1"/>
              <a:t>ko'lami</a:t>
            </a:r>
            <a:r>
              <a:rPr lang="en-US" dirty="0"/>
              <a:t> </a:t>
            </a:r>
            <a:r>
              <a:rPr lang="en-US" dirty="0" err="1"/>
              <a:t>jihatidan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xil</a:t>
            </a:r>
            <a:r>
              <a:rPr lang="en-US" dirty="0"/>
              <a:t> </a:t>
            </a:r>
            <a:r>
              <a:rPr lang="en-US" dirty="0" err="1"/>
              <a:t>maqsad</a:t>
            </a:r>
            <a:r>
              <a:rPr lang="en-US" dirty="0"/>
              <a:t> </a:t>
            </a:r>
            <a:r>
              <a:rPr lang="en-US" dirty="0" err="1"/>
              <a:t>bo'ladi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Shlangi</a:t>
            </a:r>
            <a:r>
              <a:rPr lang="en-US" dirty="0"/>
              <a:t> </a:t>
            </a:r>
            <a:r>
              <a:rPr lang="en-US" dirty="0" err="1"/>
              <a:t>joylashtirish</a:t>
            </a:r>
            <a:r>
              <a:rPr lang="en-US" dirty="0"/>
              <a:t> </a:t>
            </a:r>
            <a:r>
              <a:rPr lang="en-US" dirty="0" err="1"/>
              <a:t>mumkin</a:t>
            </a:r>
            <a:r>
              <a:rPr lang="en-US" dirty="0"/>
              <a:t>. </a:t>
            </a:r>
            <a:r>
              <a:rPr lang="en-US" dirty="0" err="1"/>
              <a:t>uzoq</a:t>
            </a:r>
            <a:r>
              <a:rPr lang="en-US" dirty="0"/>
              <a:t> </a:t>
            </a:r>
            <a:r>
              <a:rPr lang="en-US" dirty="0" err="1"/>
              <a:t>masofa</a:t>
            </a:r>
            <a:r>
              <a:rPr lang="en-US" dirty="0"/>
              <a:t>, </a:t>
            </a:r>
            <a:r>
              <a:rPr lang="en-US" dirty="0" err="1"/>
              <a:t>mintaqalararo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mintaqaviy</a:t>
            </a:r>
            <a:r>
              <a:rPr lang="en-US" dirty="0"/>
              <a:t> </a:t>
            </a:r>
            <a:r>
              <a:rPr lang="en-US" dirty="0" err="1"/>
              <a:t>bosqichlari</a:t>
            </a:r>
            <a:r>
              <a:rPr lang="en-US" dirty="0"/>
              <a:t> </a:t>
            </a:r>
            <a:r>
              <a:rPr lang="en-US" dirty="0" err="1"/>
              <a:t>mavjud</a:t>
            </a:r>
            <a:r>
              <a:rPr lang="en-US" dirty="0"/>
              <a:t>. </a:t>
            </a:r>
            <a:r>
              <a:rPr lang="en-US" dirty="0" err="1"/>
              <a:t>kommunikatsiya</a:t>
            </a:r>
            <a:r>
              <a:rPr lang="en-US" dirty="0"/>
              <a:t> </a:t>
            </a:r>
            <a:r>
              <a:rPr lang="en-US" dirty="0" err="1"/>
              <a:t>tizimlarini</a:t>
            </a:r>
            <a:r>
              <a:rPr lang="en-US" dirty="0"/>
              <a:t> </a:t>
            </a:r>
            <a:r>
              <a:rPr lang="en-US" dirty="0" err="1"/>
              <a:t>rivojlantirish</a:t>
            </a:r>
            <a:r>
              <a:rPr lang="en-US" dirty="0"/>
              <a:t> </a:t>
            </a:r>
            <a:r>
              <a:rPr lang="en-US" dirty="0" err="1"/>
              <a:t>kabi</a:t>
            </a:r>
            <a:r>
              <a:rPr lang="en-US" dirty="0"/>
              <a:t> </a:t>
            </a:r>
            <a:r>
              <a:rPr lang="en-US" dirty="0" err="1"/>
              <a:t>shahar</a:t>
            </a:r>
            <a:r>
              <a:rPr lang="en-US" dirty="0"/>
              <a:t> </a:t>
            </a:r>
            <a:r>
              <a:rPr lang="en-US" dirty="0" err="1"/>
              <a:t>ichida</a:t>
            </a:r>
            <a:r>
              <a:rPr lang="en-US" dirty="0"/>
              <a:t> </a:t>
            </a:r>
            <a:r>
              <a:rPr lang="en-US" dirty="0" err="1"/>
              <a:t>tasnifi</a:t>
            </a:r>
            <a:r>
              <a:rPr lang="en-US" dirty="0"/>
              <a:t> </a:t>
            </a:r>
            <a:r>
              <a:rPr lang="en-US" dirty="0" err="1"/>
              <a:t>tarmoqlari</a:t>
            </a:r>
            <a:r>
              <a:rPr lang="en-US" dirty="0"/>
              <a:t> </a:t>
            </a:r>
            <a:r>
              <a:rPr lang="en-US" dirty="0" err="1"/>
              <a:t>alohida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qishloq</a:t>
            </a:r>
            <a:r>
              <a:rPr lang="en-US" dirty="0"/>
              <a:t> ham </a:t>
            </a:r>
            <a:r>
              <a:rPr lang="en-US" dirty="0" err="1"/>
              <a:t>yo'q</a:t>
            </a:r>
            <a:r>
              <a:rPr lang="en-US" dirty="0"/>
              <a:t> </a:t>
            </a:r>
            <a:r>
              <a:rPr lang="en-US" dirty="0" err="1"/>
              <a:t>edi</a:t>
            </a:r>
            <a:r>
              <a:rPr lang="en-US" dirty="0"/>
              <a:t>. Lines </a:t>
            </a:r>
            <a:r>
              <a:rPr lang="en-US" dirty="0" err="1"/>
              <a:t>havo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yer</a:t>
            </a:r>
            <a:r>
              <a:rPr lang="en-US" dirty="0"/>
              <a:t> </a:t>
            </a:r>
            <a:r>
              <a:rPr lang="en-US" dirty="0" err="1"/>
              <a:t>usti</a:t>
            </a:r>
            <a:r>
              <a:rPr lang="en-US" dirty="0"/>
              <a:t> </a:t>
            </a:r>
            <a:r>
              <a:rPr lang="en-US" dirty="0" err="1"/>
              <a:t>kanallari</a:t>
            </a:r>
            <a:r>
              <a:rPr lang="en-US" dirty="0"/>
              <a:t> </a:t>
            </a:r>
            <a:r>
              <a:rPr lang="en-US" dirty="0" err="1"/>
              <a:t>shakllantirish</a:t>
            </a:r>
            <a:r>
              <a:rPr lang="en-US" dirty="0"/>
              <a:t> </a:t>
            </a:r>
            <a:r>
              <a:rPr lang="en-US" dirty="0" err="1"/>
              <a:t>emas</a:t>
            </a:r>
            <a:r>
              <a:rPr lang="en-US" dirty="0"/>
              <a:t>, </a:t>
            </a:r>
            <a:r>
              <a:rPr lang="en-US" dirty="0" err="1"/>
              <a:t>balki</a:t>
            </a:r>
            <a:r>
              <a:rPr lang="en-US" dirty="0"/>
              <a:t> </a:t>
            </a:r>
            <a:r>
              <a:rPr lang="en-US" dirty="0" err="1"/>
              <a:t>faqat</a:t>
            </a:r>
            <a:r>
              <a:rPr lang="en-US" dirty="0"/>
              <a:t> </a:t>
            </a:r>
            <a:r>
              <a:rPr lang="en-US" dirty="0" err="1"/>
              <a:t>ochiq</a:t>
            </a:r>
            <a:r>
              <a:rPr lang="en-US" dirty="0"/>
              <a:t> </a:t>
            </a:r>
            <a:r>
              <a:rPr lang="en-US" dirty="0" err="1"/>
              <a:t>havoda</a:t>
            </a:r>
            <a:r>
              <a:rPr lang="en-US" dirty="0"/>
              <a:t> </a:t>
            </a:r>
            <a:r>
              <a:rPr lang="en-US" dirty="0" err="1"/>
              <a:t>qo'ydi</a:t>
            </a:r>
            <a:r>
              <a:rPr lang="en-US" dirty="0"/>
              <a:t>, </a:t>
            </a:r>
            <a:r>
              <a:rPr lang="en-US" dirty="0" err="1"/>
              <a:t>lekin</a:t>
            </a:r>
            <a:r>
              <a:rPr lang="en-US" dirty="0"/>
              <a:t>, </a:t>
            </a:r>
            <a:r>
              <a:rPr lang="en-US" dirty="0" err="1"/>
              <a:t>shuningdek</a:t>
            </a:r>
            <a:r>
              <a:rPr lang="en-US" dirty="0"/>
              <a:t>, </a:t>
            </a:r>
            <a:r>
              <a:rPr lang="en-US" dirty="0" err="1"/>
              <a:t>binolarning</a:t>
            </a:r>
            <a:r>
              <a:rPr lang="en-US" dirty="0"/>
              <a:t> </a:t>
            </a:r>
            <a:r>
              <a:rPr lang="en-US" dirty="0" err="1"/>
              <a:t>apparat</a:t>
            </a:r>
            <a:r>
              <a:rPr lang="en-US" dirty="0"/>
              <a:t> </a:t>
            </a:r>
            <a:r>
              <a:rPr lang="en-US" dirty="0" err="1"/>
              <a:t>bilan</a:t>
            </a:r>
            <a:r>
              <a:rPr lang="en-US" dirty="0"/>
              <a:t> </a:t>
            </a:r>
            <a:r>
              <a:rPr lang="en-US" dirty="0" err="1"/>
              <a:t>to'g'ridan-to'g'ri</a:t>
            </a:r>
            <a:r>
              <a:rPr lang="en-US" dirty="0"/>
              <a:t> </a:t>
            </a:r>
            <a:r>
              <a:rPr lang="en-US" dirty="0" err="1"/>
              <a:t>muloqot</a:t>
            </a:r>
            <a:r>
              <a:rPr lang="en-US" dirty="0"/>
              <a:t> </a:t>
            </a:r>
            <a:r>
              <a:rPr lang="en-US" dirty="0" err="1"/>
              <a:t>qilish</a:t>
            </a:r>
            <a:r>
              <a:rPr lang="en-US" dirty="0"/>
              <a:t>. </a:t>
            </a:r>
            <a:r>
              <a:rPr lang="en-US" dirty="0" err="1"/>
              <a:t>ko'p</a:t>
            </a:r>
            <a:r>
              <a:rPr lang="en-US" dirty="0"/>
              <a:t> </a:t>
            </a:r>
            <a:r>
              <a:rPr lang="en-US" dirty="0" err="1"/>
              <a:t>telefon</a:t>
            </a:r>
            <a:r>
              <a:rPr lang="en-US" dirty="0"/>
              <a:t> </a:t>
            </a:r>
            <a:r>
              <a:rPr lang="en-US" dirty="0" err="1"/>
              <a:t>kabeliga</a:t>
            </a:r>
            <a:r>
              <a:rPr lang="en-US" dirty="0"/>
              <a:t> </a:t>
            </a:r>
            <a:r>
              <a:rPr lang="en-US" dirty="0" err="1"/>
              <a:t>tanish</a:t>
            </a:r>
            <a:r>
              <a:rPr lang="en-US" dirty="0"/>
              <a:t>, </a:t>
            </a:r>
            <a:r>
              <a:rPr lang="en-US" dirty="0" err="1"/>
              <a:t>masalan</a:t>
            </a:r>
            <a:r>
              <a:rPr lang="en-US" dirty="0"/>
              <a:t>, </a:t>
            </a:r>
            <a:r>
              <a:rPr lang="en-US" dirty="0" err="1"/>
              <a:t>suv</a:t>
            </a:r>
            <a:r>
              <a:rPr lang="en-US" dirty="0"/>
              <a:t> </a:t>
            </a:r>
            <a:r>
              <a:rPr lang="en-US" dirty="0" err="1"/>
              <a:t>osti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devor</a:t>
            </a:r>
            <a:r>
              <a:rPr lang="en-US" dirty="0"/>
              <a:t> </a:t>
            </a:r>
            <a:r>
              <a:rPr lang="en-US" dirty="0" err="1"/>
              <a:t>bo'lishi</a:t>
            </a:r>
            <a:r>
              <a:rPr lang="en-US" dirty="0"/>
              <a:t> </a:t>
            </a:r>
            <a:r>
              <a:rPr lang="en-US" dirty="0" err="1"/>
              <a:t>mumkin</a:t>
            </a:r>
            <a:r>
              <a:rPr lang="en-US" dirty="0"/>
              <a:t>. </a:t>
            </a:r>
            <a:r>
              <a:rPr lang="ru-RU" dirty="0" err="1"/>
              <a:t>Muayyan</a:t>
            </a:r>
            <a:r>
              <a:rPr lang="ru-RU" dirty="0"/>
              <a:t> </a:t>
            </a:r>
            <a:r>
              <a:rPr lang="ru-RU" dirty="0" err="1"/>
              <a:t>sinfga</a:t>
            </a:r>
            <a:r>
              <a:rPr lang="ru-RU" dirty="0"/>
              <a:t> </a:t>
            </a:r>
            <a:r>
              <a:rPr lang="ru-RU" dirty="0" err="1"/>
              <a:t>mansub</a:t>
            </a:r>
            <a:r>
              <a:rPr lang="ru-RU" dirty="0"/>
              <a:t> </a:t>
            </a:r>
            <a:r>
              <a:rPr lang="ru-RU" dirty="0" err="1"/>
              <a:t>qanday</a:t>
            </a:r>
            <a:r>
              <a:rPr lang="ru-RU" dirty="0"/>
              <a:t> </a:t>
            </a:r>
            <a:r>
              <a:rPr lang="ru-RU" dirty="0" err="1"/>
              <a:t>o'rnatish</a:t>
            </a:r>
            <a:r>
              <a:rPr lang="ru-RU" dirty="0"/>
              <a:t> </a:t>
            </a:r>
            <a:r>
              <a:rPr lang="ru-RU" dirty="0" err="1"/>
              <a:t>belgilaydi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556462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en-US" cap="all" dirty="0">
                <a:effectLst/>
              </a:rPr>
              <a:t>CHIG'ANOQLARI TURLARI</a:t>
            </a:r>
            <a:endParaRPr lang="ru-RU" dirty="0">
              <a:effectLst/>
            </a:endParaRPr>
          </a:p>
        </p:txBody>
      </p:sp>
      <p:pic>
        <p:nvPicPr>
          <p:cNvPr id="4" name="Объект 3" descr="Yagona-xil kabel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412776"/>
            <a:ext cx="8496944" cy="532859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8885017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ru-RU" cap="all" dirty="0">
                <a:effectLst/>
              </a:rPr>
              <a:t>SIMMETRIK KABEL</a:t>
            </a:r>
            <a:endParaRPr lang="ru-RU" dirty="0">
              <a:effectLst/>
            </a:endParaRPr>
          </a:p>
        </p:txBody>
      </p:sp>
      <p:pic>
        <p:nvPicPr>
          <p:cNvPr id="4" name="Объект 3" descr="aloqa kabel yotqizish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412776"/>
            <a:ext cx="8712968" cy="518457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64000389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2</TotalTime>
  <Words>125</Words>
  <Application>Microsoft Office PowerPoint</Application>
  <PresentationFormat>Экран (4:3)</PresentationFormat>
  <Paragraphs>12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Апекс</vt:lpstr>
      <vt:lpstr>CLEM Vago yordamida alyuminiy va mis simlar bog'lovchi Tezkor varyantlar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KABELLARI FOYDALANISH</vt:lpstr>
      <vt:lpstr>CHIG'ANOQLARI TURLARI</vt:lpstr>
      <vt:lpstr>SIMMETRIK KABEL</vt:lpstr>
      <vt:lpstr>MAXSUS MAQSADLAR UCHUN KABELLAR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CLEM Vago yordamida alyuminiy va mis simlar bog'lovchi Tezkor varyantlar</dc:title>
  <dc:creator>Elektrik</dc:creator>
  <cp:lastModifiedBy>Elektrik</cp:lastModifiedBy>
  <cp:revision>2</cp:revision>
  <dcterms:created xsi:type="dcterms:W3CDTF">2023-07-17T10:18:34Z</dcterms:created>
  <dcterms:modified xsi:type="dcterms:W3CDTF">2023-07-17T10:30:58Z</dcterms:modified>
</cp:coreProperties>
</file>