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8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78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35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5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58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7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0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9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4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9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7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CAF9-3D4B-46A0-B493-7B034918E004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7DA1-2F40-4521-9996-B389947EC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8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7420"/>
            <a:ext cx="10990053" cy="1319842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BOSHQARISH APPARATLARINING ELEMENTLARI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1712852"/>
            <a:ext cx="10990053" cy="467932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err="1">
                <a:effectLst/>
              </a:rPr>
              <a:t>Elektromagnit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kontaktorlar</a:t>
            </a:r>
            <a:r>
              <a:rPr lang="en-US" b="1" dirty="0">
                <a:effectLst/>
              </a:rPr>
              <a:t>.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zanjirlarini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masofadan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ulab-uzish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mo‘ljallangan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apparati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elektromagnit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kontaktor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deyiladi</a:t>
            </a:r>
            <a:r>
              <a:rPr lang="en-US" dirty="0">
                <a:effectLst/>
              </a:rPr>
              <a:t>. 36-rasmda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kontaktorning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prinsipial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kontaktorning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o‘tganda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maydon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ta’sirida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qo‘zg‘aluvchi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tortiladi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o‘rnatilgan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yopiladi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dvigatel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tarmoqqa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kontaktorning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qo‘zg‘aluvchi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tashqari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yordamchi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blok-kontakt</a:t>
            </a:r>
            <a:r>
              <a:rPr lang="en-US" dirty="0">
                <a:effectLst/>
              </a:rPr>
              <a:t> deb </a:t>
            </a:r>
            <a:r>
              <a:rPr lang="en-US" dirty="0" err="1">
                <a:effectLst/>
              </a:rPr>
              <a:t>ataluvchi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kichik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ham bor. Bu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dvigatel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holatidan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xabar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berish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signalizatsiya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sistemasida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ishlatiladi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Qo‘zg‘aluvchi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tortilganda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blok-kontaktlarning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yopilsa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ikkinchisi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ochiladi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blok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nechta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miqdori</a:t>
            </a:r>
            <a:r>
              <a:rPr lang="en-US" dirty="0">
                <a:effectLst/>
              </a:rPr>
              <a:t> 200–2500 A </a:t>
            </a:r>
            <a:r>
              <a:rPr lang="en-US" dirty="0" err="1">
                <a:effectLst/>
              </a:rPr>
              <a:t>atrofida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miqdori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20–600 A </a:t>
            </a:r>
            <a:r>
              <a:rPr lang="en-US" dirty="0" err="1">
                <a:effectLst/>
              </a:rPr>
              <a:t>atrofida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Katta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kontaktorlar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yoyni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o‘chirish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alohida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jihozlangan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tutashtiruvchi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ajratuvchi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farq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Tutashtiruvchi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toki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baseline="-25000" dirty="0" err="1">
                <a:effectLst/>
              </a:rPr>
              <a:t>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o‘tganda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kontaktlarini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qutblarini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tutashtiradi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yopadi</a:t>
            </a:r>
            <a:r>
              <a:rPr lang="en-US" dirty="0">
                <a:effectLst/>
              </a:rPr>
              <a:t>). </a:t>
            </a:r>
            <a:r>
              <a:rPr lang="en-US" dirty="0" err="1">
                <a:effectLst/>
              </a:rPr>
              <a:t>Ajratuvchi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kontaktlarini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qutblarini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ajratadi</a:t>
            </a:r>
            <a:r>
              <a:rPr lang="en-US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836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715992"/>
            <a:ext cx="10353762" cy="5650302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</a:rPr>
              <a:t>Tutashtiruvchi</a:t>
            </a:r>
            <a:r>
              <a:rPr lang="en-US" dirty="0">
                <a:effectLst/>
              </a:rPr>
              <a:t> (37-rasm, 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ajratuvchi</a:t>
            </a:r>
            <a:r>
              <a:rPr lang="en-US" dirty="0">
                <a:effectLst/>
              </a:rPr>
              <a:t> (37-rasm, </a:t>
            </a:r>
            <a:r>
              <a:rPr lang="en-US" i="1" dirty="0">
                <a:effectLst/>
              </a:rPr>
              <a:t>b) </a:t>
            </a:r>
            <a:r>
              <a:rPr lang="en-US" dirty="0" err="1">
                <a:effectLst/>
              </a:rPr>
              <a:t>kontaktlar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shartli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belgilanishi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kontaktorning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elektromagnit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toki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I</a:t>
            </a:r>
            <a:r>
              <a:rPr lang="en-US" baseline="-25000" dirty="0" err="1">
                <a:effectLst/>
              </a:rPr>
              <a:t>b</a:t>
            </a:r>
            <a:r>
              <a:rPr lang="en-US" dirty="0">
                <a:effectLst/>
              </a:rPr>
              <a:t> = 0 </a:t>
            </a:r>
            <a:r>
              <a:rPr lang="en-US" dirty="0" err="1">
                <a:effectLst/>
              </a:rPr>
              <a:t>holat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Kontaktlarni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ulab-uzish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soniyaning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yuzdan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hissasidan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tortib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hissasigacha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davom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etadi</a:t>
            </a:r>
            <a:r>
              <a:rPr lang="en-US" dirty="0">
                <a:effectLst/>
              </a:rPr>
              <a:t>. Agar </a:t>
            </a:r>
            <a:r>
              <a:rPr lang="en-US" dirty="0" err="1">
                <a:effectLst/>
              </a:rPr>
              <a:t>kontaktlarda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yoyni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o‘chiruvchi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alohida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bo‘lsa</a:t>
            </a:r>
            <a:r>
              <a:rPr lang="en-US" dirty="0">
                <a:effectLst/>
              </a:rPr>
              <a:t>, u 38-rasmda </a:t>
            </a:r>
            <a:r>
              <a:rPr lang="en-US" dirty="0" err="1">
                <a:effectLst/>
              </a:rPr>
              <a:t>ko‘rsatilganday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shartli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Tashqi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xabar</a:t>
            </a:r>
            <a:r>
              <a:rPr lang="en-US" dirty="0">
                <a:effectLst/>
              </a:rPr>
              <a:t> (signal)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zanjirlarini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uzib-ulaydigan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rele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deyiladi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Relening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kontaktlarning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barqaror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tutashtirilgan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ajratilgan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holatlari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Tashqi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xabar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datchiklar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vositasida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olinadi</a:t>
            </a:r>
            <a:r>
              <a:rPr lang="en-US" dirty="0">
                <a:effectLst/>
              </a:rPr>
              <a:t>. </a:t>
            </a:r>
            <a:r>
              <a:rPr lang="en-US" i="1" dirty="0" err="1">
                <a:effectLst/>
              </a:rPr>
              <a:t>Datchik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fizik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issiqlik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bosim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hokazolarni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xabar</a:t>
            </a:r>
            <a:r>
              <a:rPr lang="en-US" dirty="0">
                <a:effectLst/>
              </a:rPr>
              <a:t> (signal)</a:t>
            </a:r>
            <a:r>
              <a:rPr lang="en-US" dirty="0" err="1">
                <a:effectLst/>
              </a:rPr>
              <a:t>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aylantiruvchi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sezgir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Issiqlik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relelari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9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241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355" y="595223"/>
            <a:ext cx="11033185" cy="57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3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Himoya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apparatlari</a:t>
            </a:r>
            <a:r>
              <a:rPr lang="en-US" dirty="0">
                <a:effectLst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863306"/>
            <a:ext cx="10353762" cy="4623758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</a:rPr>
              <a:t>Elektr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tarmoqlarida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iste’molchilarni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qisqa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tutashuv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o‘ta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yuklanish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boshqa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shikastlanishlarga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sabab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bo‘luvchi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xavflardan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saqlash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uchun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xizmat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qiladigan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apparatlar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himoya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apparatlari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deyiladi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Eng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sodda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himoya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mexanizmi</a:t>
            </a:r>
            <a:r>
              <a:rPr lang="en-US" sz="2400" dirty="0">
                <a:effectLst/>
              </a:rPr>
              <a:t> – </a:t>
            </a:r>
            <a:r>
              <a:rPr lang="en-US" sz="2400" dirty="0" err="1">
                <a:effectLst/>
              </a:rPr>
              <a:t>bu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eruvchan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saqlagichdir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Zanjirdagi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miqdori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ko‘payib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ketganda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saqlagichning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erib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ketadi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iste’molchi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elektr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tarmoqdan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ajraladi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Yuqori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kuchlanishli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elektr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tarmoqlarida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releli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murakkab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himoya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qo‘llaniladi</a:t>
            </a:r>
            <a:r>
              <a:rPr lang="en-US" sz="2400" dirty="0">
                <a:effectLst/>
              </a:rPr>
              <a:t>. Bu </a:t>
            </a:r>
            <a:r>
              <a:rPr lang="en-US" sz="2400" dirty="0" err="1">
                <a:effectLst/>
              </a:rPr>
              <a:t>sistema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datchiklar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kontaktlar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rele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hokazolar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majmuasidan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tashkil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topgan</a:t>
            </a:r>
            <a:r>
              <a:rPr lang="en-US" sz="2400" dirty="0">
                <a:effectLst/>
              </a:rPr>
              <a:t>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45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El</a:t>
            </a:r>
            <a:r>
              <a:rPr lang="ru-RU" dirty="0">
                <a:effectLst/>
              </a:rPr>
              <a:t>е</a:t>
            </a:r>
            <a:r>
              <a:rPr lang="en-US" dirty="0" err="1">
                <a:effectLst/>
              </a:rPr>
              <a:t>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ri</a:t>
            </a:r>
            <a:r>
              <a:rPr lang="en-US" dirty="0">
                <a:effectLst/>
              </a:rPr>
              <a:t> v</a:t>
            </a:r>
            <a:r>
              <a:rPr lang="ru-RU" dirty="0">
                <a:effectLst/>
              </a:rPr>
              <a:t>а </a:t>
            </a:r>
            <a:r>
              <a:rPr lang="ru-RU" dirty="0" err="1">
                <a:effectLst/>
              </a:rPr>
              <a:t>а</a:t>
            </a:r>
            <a:r>
              <a:rPr lang="en-US" dirty="0" err="1">
                <a:effectLst/>
              </a:rPr>
              <a:t>sb</a:t>
            </a:r>
            <a:r>
              <a:rPr lang="ru-RU" dirty="0">
                <a:effectLst/>
              </a:rPr>
              <a:t>о</a:t>
            </a:r>
            <a:r>
              <a:rPr lang="en-US" dirty="0" err="1">
                <a:effectLst/>
              </a:rPr>
              <a:t>bl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ri</a:t>
            </a:r>
            <a:r>
              <a:rPr lang="en-US" dirty="0">
                <a:effectLst/>
              </a:rPr>
              <a:t> f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nining</a:t>
            </a:r>
            <a:r>
              <a:rPr lang="en-US" dirty="0">
                <a:effectLst/>
              </a:rPr>
              <a:t> m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qs</a:t>
            </a:r>
            <a:r>
              <a:rPr lang="ru-RU" dirty="0">
                <a:effectLst/>
              </a:rPr>
              <a:t>а</a:t>
            </a:r>
            <a:r>
              <a:rPr lang="en-US" dirty="0">
                <a:effectLst/>
              </a:rPr>
              <a:t>di v</a:t>
            </a:r>
            <a:r>
              <a:rPr lang="ru-RU" dirty="0">
                <a:effectLst/>
              </a:rPr>
              <a:t>а</a:t>
            </a:r>
            <a:r>
              <a:rPr lang="en-US" dirty="0">
                <a:effectLst/>
              </a:rPr>
              <a:t> v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zif</a:t>
            </a:r>
            <a:r>
              <a:rPr lang="ru-RU" dirty="0">
                <a:effectLst/>
              </a:rPr>
              <a:t>а</a:t>
            </a:r>
            <a:r>
              <a:rPr lang="en-US" dirty="0" err="1">
                <a:effectLst/>
              </a:rPr>
              <a:t>si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8" y="1935921"/>
            <a:ext cx="11800936" cy="474955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Fan </a:t>
            </a:r>
            <a:r>
              <a:rPr lang="en-US" dirty="0" err="1">
                <a:effectLst/>
              </a:rPr>
              <a:t>texnikaning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rivoji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taraqqiyoti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xalq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xo‘jaligining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sohalaridagi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taraqqiyot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hamma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chambarchas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kelgan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asboblari</a:t>
            </a:r>
            <a:r>
              <a:rPr lang="en-US" dirty="0">
                <a:effectLst/>
              </a:rPr>
              <a:t> fan </a:t>
            </a:r>
            <a:r>
              <a:rPr lang="en-US" dirty="0" err="1">
                <a:effectLst/>
              </a:rPr>
              <a:t>sifatida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vositalari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xatoliklari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hamda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tegishli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doirasiga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Inson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aql-idroki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zakovati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o‘rganayotgan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shakllantirayotgan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hamda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rivojlantirgan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qaysi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fanni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yo‘nalishini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olmaylik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albatta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o‘lchashlarga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o‘zaro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bog‘lanishlariga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kelamiz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vositalari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masalalarni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mukammal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o‘rganish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orqaligina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amalga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oshiriladi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sababli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hozirgi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qaysi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fan, </a:t>
            </a:r>
            <a:r>
              <a:rPr lang="en-US" dirty="0" err="1">
                <a:effectLst/>
              </a:rPr>
              <a:t>ilmiy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yo‘nalish</a:t>
            </a:r>
            <a:r>
              <a:rPr lang="en-US" dirty="0">
                <a:effectLst/>
              </a:rPr>
              <a:t>, u </a:t>
            </a:r>
            <a:r>
              <a:rPr lang="en-US" dirty="0" err="1">
                <a:effectLst/>
              </a:rPr>
              <a:t>xoh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tabiiy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xoh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ijtimoiy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bo‘lmasin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albatta</a:t>
            </a:r>
            <a:r>
              <a:rPr lang="en-US" dirty="0">
                <a:effectLst/>
              </a:rPr>
              <a:t>, u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darajada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To‘la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ishonch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inson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ongli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hayotining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tashkil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etadi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Faylasuflarning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taxminicha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fizikaviy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xossalar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jarayonlarni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tekshirish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o‘rganishda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yo‘l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metod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o‘lchashlar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Texnika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sohasida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ayniqsa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metrologiyada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ahamiyati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texnologik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jarayonlarni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mahsulotning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yuqori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sifatliligini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ta’minlash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nazorat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axborot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qilinishi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belgilanadi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Xalq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xo‘jaligida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qo‘llanilayotgan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murakkab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yaratilishi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hamda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ilgaridan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qo‘llanib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kelinayotgan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inertli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asboblar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sekin-asta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tezkor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yuqori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metrologik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ko‘rsatkichlarga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asboblar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almashtirilmoqdaki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amalini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bajarilayotgan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shaxslarning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faoliyatini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tabiiyki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qo‘yiladigan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talablarni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o‘zgartirmoqda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jarayonlarining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avtomatlashtirilishi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kompyuterlashtirilishi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zamonaviy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texnologiyalarning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ishlatilishiga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faqat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dasturlashtirilgan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tayangan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erishish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26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/>
              </a:rPr>
              <a:t>Fizik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kаttаlik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uning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turlаri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sifаt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miqdоriy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tаvsiflari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2550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>
                <a:effectLst/>
              </a:rPr>
              <a:t>Fizik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kattalik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sifat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tomonidan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ko‘pgina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fizik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obyektlarga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fizik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tizimlarga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ularning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holatlariga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va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ularda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o‘tayotgan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jarayonlarga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nisbatan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umumiy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bo‘lib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miqdor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tomonidan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har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bir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оbyеkt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uchun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xususiy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bo‘lgan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xossadir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Bu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yerda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xususiylik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deganda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biror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оbyеktning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xossasi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ikkinchisinikiga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nisbatan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ma’lum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darajada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kattaroq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yoki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kichikroq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bo‘lishi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tushuniladi</a:t>
            </a:r>
            <a:r>
              <a:rPr lang="ru-RU" dirty="0">
                <a:effectLst/>
              </a:rPr>
              <a:t>. </a:t>
            </a:r>
          </a:p>
          <a:p>
            <a:r>
              <a:rPr lang="en-US" i="1" dirty="0" err="1">
                <a:effectLst/>
              </a:rPr>
              <a:t>Sifat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tavsifi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olingan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mohiyatini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mazmunini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ifodalaydigan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tavsif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gap </a:t>
            </a:r>
            <a:r>
              <a:rPr lang="en-US" dirty="0" err="1">
                <a:effectLst/>
              </a:rPr>
              <a:t>masofa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borasida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muayyan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olingan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о</a:t>
            </a:r>
            <a:r>
              <a:rPr lang="en-US" dirty="0">
                <a:effectLst/>
              </a:rPr>
              <a:t>by</a:t>
            </a:r>
            <a:r>
              <a:rPr lang="ru-RU" dirty="0">
                <a:effectLst/>
              </a:rPr>
              <a:t>е</a:t>
            </a:r>
            <a:r>
              <a:rPr lang="en-US" dirty="0" err="1">
                <a:effectLst/>
              </a:rPr>
              <a:t>ktning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o‘lchamlarini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uzun-qisqaligini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baland-pastligini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xususiyatini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tushunamiz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og‘irlik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qandaydir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mavhum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og‘ir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yengil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obyektni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aksariyat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tarozi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toshlarini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oldimizga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keltiramiz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Temperatura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to‘g‘risida</a:t>
            </a:r>
            <a:r>
              <a:rPr lang="en-US" dirty="0">
                <a:effectLst/>
              </a:rPr>
              <a:t> gap </a:t>
            </a:r>
            <a:r>
              <a:rPr lang="en-US" dirty="0" err="1">
                <a:effectLst/>
              </a:rPr>
              <a:t>borganda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issiq-sovuqlikni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tushuniladi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tavsifi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Endi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olingan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о</a:t>
            </a:r>
            <a:r>
              <a:rPr lang="en-US" dirty="0">
                <a:effectLst/>
              </a:rPr>
              <a:t>by</a:t>
            </a:r>
            <a:r>
              <a:rPr lang="ru-RU" dirty="0">
                <a:effectLst/>
              </a:rPr>
              <a:t>е</a:t>
            </a:r>
            <a:r>
              <a:rPr lang="en-US" dirty="0" err="1">
                <a:effectLst/>
              </a:rPr>
              <a:t>ktlarda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biror-bir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to‘g‘risida</a:t>
            </a:r>
            <a:r>
              <a:rPr lang="en-US" dirty="0">
                <a:effectLst/>
              </a:rPr>
              <a:t> gap </a:t>
            </a:r>
            <a:r>
              <a:rPr lang="en-US" dirty="0" err="1">
                <a:effectLst/>
              </a:rPr>
              <a:t>borganda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о</a:t>
            </a:r>
            <a:r>
              <a:rPr lang="en-US" dirty="0">
                <a:effectLst/>
              </a:rPr>
              <a:t>by</a:t>
            </a:r>
            <a:r>
              <a:rPr lang="ru-RU" dirty="0">
                <a:effectLst/>
              </a:rPr>
              <a:t>е</a:t>
            </a:r>
            <a:r>
              <a:rPr lang="en-US" dirty="0" err="1">
                <a:effectLst/>
              </a:rPr>
              <a:t>ktlar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kam</a:t>
            </a:r>
            <a:r>
              <a:rPr lang="en-US" dirty="0">
                <a:effectLst/>
              </a:rPr>
              <a:t> «</a:t>
            </a:r>
            <a:r>
              <a:rPr lang="en-US" dirty="0" err="1">
                <a:effectLst/>
              </a:rPr>
              <a:t>mujassamlashtirganining</a:t>
            </a:r>
            <a:r>
              <a:rPr lang="en-US" dirty="0">
                <a:effectLst/>
              </a:rPr>
              <a:t>» </a:t>
            </a:r>
            <a:r>
              <a:rPr lang="en-US" dirty="0" err="1">
                <a:effectLst/>
              </a:rPr>
              <a:t>shohidi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bo‘lamiz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miqdor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tavsifi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56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10" y="152400"/>
            <a:ext cx="10353761" cy="667109"/>
          </a:xfrm>
        </p:spPr>
        <p:txBody>
          <a:bodyPr/>
          <a:lstStyle/>
          <a:p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turlari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60" y="905774"/>
            <a:ext cx="11852695" cy="579695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o‘rniga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parametr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sifat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ko‘rsatkichi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tavsif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xarakteristika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degan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atamalarning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qo‘llanishiga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kelamiz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lekin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atamalarning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mohiyatan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ifodalaydi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Muayyan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guruhlardagi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o‘zaro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mavjud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fizikaviy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tenglamalari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birligidagi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masofa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tezlikni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aniqlashimiz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bog‘lanishlar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guruhga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ko‘riladi</a:t>
            </a:r>
            <a:r>
              <a:rPr lang="en-US" dirty="0">
                <a:effectLst/>
              </a:rPr>
              <a:t>: </a:t>
            </a:r>
            <a:r>
              <a:rPr lang="en-US" i="1" dirty="0" err="1">
                <a:effectLst/>
              </a:rPr>
              <a:t>asosiy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kattaliklar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i="1" dirty="0" err="1">
                <a:effectLst/>
              </a:rPr>
              <a:t>hosilaviy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kattaliklar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Asosiy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kattaliklar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deb, </a:t>
            </a:r>
            <a:r>
              <a:rPr lang="en-US" dirty="0" err="1">
                <a:effectLst/>
              </a:rPr>
              <a:t>ko‘rilayotgan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shart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nisbatan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mustaqil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qabul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masofa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uzunlik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temperatura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yorug‘lik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kabilar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Hosilaviy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kattalik</a:t>
            </a:r>
            <a:r>
              <a:rPr lang="en-US" dirty="0">
                <a:effectLst/>
              </a:rPr>
              <a:t> deb </a:t>
            </a:r>
            <a:r>
              <a:rPr lang="en-US" dirty="0" err="1">
                <a:effectLst/>
              </a:rPr>
              <a:t>tizimga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kiradigan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ifodalanadigan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tezlik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tezlanish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qarshiligi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quvvat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boshqalar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Kattaliklarning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sifat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tavsiflarini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rasmiy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ravishda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o‘lchamlikdan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Kattalikning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o‘lchamligi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deb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tizimdagi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bog‘liqligini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proporsionallik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koeffitsiyenti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aytiladi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Kattalikning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qiymati</a:t>
            </a:r>
            <a:r>
              <a:rPr lang="en-US" b="1" dirty="0">
                <a:effectLst/>
              </a:rPr>
              <a:t> </a:t>
            </a:r>
            <a:r>
              <a:rPr lang="en-US" dirty="0" err="1">
                <a:effectLst/>
              </a:rPr>
              <a:t>deganda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o‘lchamining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muayyan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birliklarda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ifodalanishini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tushunamiz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Kattalikning</a:t>
            </a:r>
            <a:r>
              <a:rPr lang="en-US" i="1" dirty="0">
                <a:effectLst/>
              </a:rPr>
              <a:t> </a:t>
            </a:r>
            <a:r>
              <a:rPr lang="en-US" i="1" dirty="0" err="1">
                <a:effectLst/>
              </a:rPr>
              <a:t>o‘lchami</a:t>
            </a:r>
            <a:r>
              <a:rPr lang="en-US" i="1" dirty="0">
                <a:effectLst/>
              </a:rPr>
              <a:t> –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ayrim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moddiy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о</a:t>
            </a:r>
            <a:r>
              <a:rPr lang="en-US" dirty="0">
                <a:effectLst/>
              </a:rPr>
              <a:t>by</a:t>
            </a:r>
            <a:r>
              <a:rPr lang="ru-RU" dirty="0">
                <a:effectLst/>
              </a:rPr>
              <a:t>е</a:t>
            </a:r>
            <a:r>
              <a:rPr lang="en-US" dirty="0" err="1">
                <a:effectLst/>
              </a:rPr>
              <a:t>kt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jism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hodisa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jarayonga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tegishli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miqdori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i="1" dirty="0" err="1" smtClean="0">
                <a:effectLst/>
              </a:rPr>
              <a:t>Kattalikning</a:t>
            </a:r>
            <a:r>
              <a:rPr lang="en-US" i="1" dirty="0" smtClean="0">
                <a:effectLst/>
              </a:rPr>
              <a:t> </a:t>
            </a:r>
            <a:r>
              <a:rPr lang="en-US" i="1" dirty="0" err="1">
                <a:effectLst/>
              </a:rPr>
              <a:t>qiymati</a:t>
            </a:r>
            <a:r>
              <a:rPr lang="en-US" b="1" dirty="0">
                <a:effectLst/>
              </a:rPr>
              <a:t> </a:t>
            </a:r>
            <a:r>
              <a:rPr lang="en-US" dirty="0">
                <a:effectLst/>
              </a:rPr>
              <a:t>– </a:t>
            </a:r>
            <a:r>
              <a:rPr lang="en-US" dirty="0" err="1">
                <a:effectLst/>
              </a:rPr>
              <a:t>qabul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birliklarning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miqdor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tavsifini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aniqlash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35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</TotalTime>
  <Words>1041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Damask</vt:lpstr>
      <vt:lpstr>BOSHQARISH APPARATLARINING ELEMENTLARI </vt:lpstr>
      <vt:lpstr>Презентация PowerPoint</vt:lpstr>
      <vt:lpstr>Презентация PowerPoint</vt:lpstr>
      <vt:lpstr>Himoya apparatlari. </vt:lpstr>
      <vt:lpstr>Elеktr o‘lchаsh usullаri vа аsbоblаri fаnining mаqsаdi vа vаzifаsi </vt:lpstr>
      <vt:lpstr>Fizik kаttаlik, uning turlаri, sifаt vа miqdоriy tаvsiflari </vt:lpstr>
      <vt:lpstr>Kattalikning turlari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BOSHQARISH APPARATLARINING ELEMENTLARI</dc:title>
  <dc:creator>Электрик</dc:creator>
  <cp:lastModifiedBy>Elektrik</cp:lastModifiedBy>
  <cp:revision>2</cp:revision>
  <dcterms:created xsi:type="dcterms:W3CDTF">2021-12-24T06:09:37Z</dcterms:created>
  <dcterms:modified xsi:type="dcterms:W3CDTF">2023-07-07T10:04:43Z</dcterms:modified>
</cp:coreProperties>
</file>