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833264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sellenoidli</a:t>
            </a:r>
            <a:r>
              <a:rPr lang="en-US" b="1" dirty="0"/>
              <a:t> </a:t>
            </a:r>
            <a:r>
              <a:rPr lang="en-US" b="1" dirty="0" err="1"/>
              <a:t>porshenni</a:t>
            </a:r>
            <a:r>
              <a:rPr lang="en-US" b="1" dirty="0"/>
              <a:t> stop start </a:t>
            </a:r>
            <a:r>
              <a:rPr lang="en-US" b="1" dirty="0" err="1"/>
              <a:t>ulash</a:t>
            </a:r>
            <a:r>
              <a:rPr lang="en-US" b="1" dirty="0"/>
              <a:t>. </a:t>
            </a:r>
            <a:r>
              <a:rPr lang="en-US" b="1" dirty="0" err="1"/>
              <a:t>Doimiy</a:t>
            </a:r>
            <a:r>
              <a:rPr lang="en-US" b="1" dirty="0"/>
              <a:t> </a:t>
            </a:r>
            <a:r>
              <a:rPr lang="en-US" b="1" dirty="0" err="1"/>
              <a:t>ishlashini</a:t>
            </a:r>
            <a:r>
              <a:rPr lang="en-US" b="1" dirty="0"/>
              <a:t> </a:t>
            </a:r>
            <a:r>
              <a:rPr lang="en-US" b="1" dirty="0" err="1"/>
              <a:t>boshqarish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81" t="48347" r="23589" b="20639"/>
          <a:stretch/>
        </p:blipFill>
        <p:spPr bwMode="auto">
          <a:xfrm>
            <a:off x="323528" y="1052736"/>
            <a:ext cx="8424936" cy="5400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301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94" t="45609" r="46837" b="23072"/>
          <a:stretch/>
        </p:blipFill>
        <p:spPr bwMode="auto">
          <a:xfrm>
            <a:off x="323528" y="404664"/>
            <a:ext cx="8496944" cy="59766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341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5898" t="46522" r="25469" b="18511"/>
          <a:stretch/>
        </p:blipFill>
        <p:spPr bwMode="auto">
          <a:xfrm>
            <a:off x="323528" y="404664"/>
            <a:ext cx="8568952" cy="61206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03374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>
                <a:effectLst/>
              </a:rPr>
              <a:t>"Start-Stop". </a:t>
            </a:r>
            <a:r>
              <a:rPr lang="en-US" b="0" dirty="0" err="1">
                <a:effectLst/>
              </a:rPr>
              <a:t>Qanday</a:t>
            </a:r>
            <a:r>
              <a:rPr lang="en-US" b="0" dirty="0">
                <a:effectLst/>
              </a:rPr>
              <a:t> </a:t>
            </a:r>
            <a:r>
              <a:rPr lang="en-US" b="0" dirty="0" err="1">
                <a:effectLst/>
              </a:rPr>
              <a:t>ulash</a:t>
            </a:r>
            <a:r>
              <a:rPr lang="en-US" b="0" dirty="0">
                <a:effectLst/>
              </a:rPr>
              <a:t> </a:t>
            </a:r>
            <a:r>
              <a:rPr lang="en-US" b="0" dirty="0" err="1">
                <a:effectLst/>
              </a:rPr>
              <a:t>mumkin</a:t>
            </a:r>
            <a:r>
              <a:rPr lang="en-US" b="0" dirty="0" smtClean="0">
                <a:effectLst/>
              </a:rPr>
              <a:t>?</a:t>
            </a:r>
            <a:endParaRPr lang="ru-RU" dirty="0"/>
          </a:p>
        </p:txBody>
      </p:sp>
      <p:pic>
        <p:nvPicPr>
          <p:cNvPr id="4" name="Объект 3" descr="Tugma Start Sto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496944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578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fontAlgn="base" latinLnBrk="1"/>
            <a:r>
              <a:rPr lang="en-US" sz="3600" b="1" cap="all" dirty="0"/>
              <a:t>ULANISH SXEMASI</a:t>
            </a:r>
            <a:endParaRPr lang="ru-RU" sz="3600" b="1" dirty="0"/>
          </a:p>
        </p:txBody>
      </p:sp>
      <p:pic>
        <p:nvPicPr>
          <p:cNvPr id="4" name="Объект 3" descr="belgig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456" y="3926091"/>
            <a:ext cx="4717032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134076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ulanish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start-stop </a:t>
            </a:r>
            <a:r>
              <a:rPr lang="en-US" dirty="0" err="1"/>
              <a:t>tugmasi</a:t>
            </a:r>
            <a:r>
              <a:rPr lang="en-US" dirty="0"/>
              <a:t> </a:t>
            </a:r>
            <a:r>
              <a:rPr lang="en-US" dirty="0" err="1"/>
              <a:t>kontaktörden</a:t>
            </a:r>
            <a:r>
              <a:rPr lang="en-US" dirty="0"/>
              <a:t> </a:t>
            </a:r>
            <a:r>
              <a:rPr lang="en-US" dirty="0" err="1"/>
              <a:t>yakunlangandan</a:t>
            </a:r>
            <a:r>
              <a:rPr lang="en-US" dirty="0"/>
              <a:t> </a:t>
            </a:r>
            <a:r>
              <a:rPr lang="en-US" dirty="0" err="1"/>
              <a:t>foydalanishni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Triggers 4,5 </a:t>
            </a:r>
            <a:r>
              <a:rPr lang="en-US" dirty="0" err="1"/>
              <a:t>sm</a:t>
            </a:r>
            <a:r>
              <a:rPr lang="en-US" dirty="0"/>
              <a:t> </a:t>
            </a:r>
            <a:r>
              <a:rPr lang="en-US" dirty="0" err="1"/>
              <a:t>o'tkazuvchanlik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Ba'zi</a:t>
            </a:r>
            <a:r>
              <a:rPr lang="en-US" dirty="0"/>
              <a:t> </a:t>
            </a:r>
            <a:r>
              <a:rPr lang="en-US" dirty="0" err="1"/>
              <a:t>mutaxassislar</a:t>
            </a:r>
            <a:r>
              <a:rPr lang="en-US" dirty="0"/>
              <a:t>,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to'g'ridan-to'g'ri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o'rnatish</a:t>
            </a:r>
            <a:r>
              <a:rPr lang="en-US" dirty="0"/>
              <a:t>. Bu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o'zgarishlarni</a:t>
            </a:r>
            <a:r>
              <a:rPr lang="en-US" dirty="0"/>
              <a:t> </a:t>
            </a:r>
            <a:r>
              <a:rPr lang="en-US" dirty="0" err="1"/>
              <a:t>Simli</a:t>
            </a:r>
            <a:r>
              <a:rPr lang="en-US" dirty="0"/>
              <a:t>. Agar </a:t>
            </a:r>
            <a:r>
              <a:rPr lang="en-US" dirty="0" err="1"/>
              <a:t>karşılaştırıcı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qurilmangizni</a:t>
            </a:r>
            <a:r>
              <a:rPr lang="en-US" dirty="0"/>
              <a:t> </a:t>
            </a:r>
            <a:r>
              <a:rPr lang="en-US" dirty="0" err="1"/>
              <a:t>bo'lsa</a:t>
            </a:r>
            <a:r>
              <a:rPr lang="en-US" dirty="0"/>
              <a:t>, </a:t>
            </a:r>
            <a:r>
              <a:rPr lang="en-US" dirty="0" err="1"/>
              <a:t>arg'imchoq</a:t>
            </a:r>
            <a:r>
              <a:rPr lang="en-US" dirty="0"/>
              <a:t> </a:t>
            </a:r>
            <a:r>
              <a:rPr lang="en-US" dirty="0" err="1"/>
              <a:t>izolyatorlar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71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tugmalari-O'CHIRIS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208912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320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fontAlgn="base" latinLnBrk="1"/>
            <a:r>
              <a:rPr lang="en-US" sz="2400" b="1" cap="all" dirty="0"/>
              <a:t>O'N BIR PML-1100 SERIES UCHUN KO'RSATMALAR</a:t>
            </a:r>
            <a:endParaRPr lang="ru-RU" sz="2400" b="1" dirty="0"/>
          </a:p>
        </p:txBody>
      </p:sp>
      <p:pic>
        <p:nvPicPr>
          <p:cNvPr id="4" name="Объект 3" descr="Ulanish Start Stop tugmalar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208911" cy="5184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644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fontAlgn="base" latinLnBrk="1"/>
            <a:r>
              <a:rPr lang="en-US" sz="2400" b="1" cap="all" dirty="0"/>
              <a:t>SWITCH TRIGGER UNIJUNCTION ORQALI ULANISH</a:t>
            </a:r>
            <a:endParaRPr lang="ru-RU" sz="2400" b="1" dirty="0"/>
          </a:p>
        </p:txBody>
      </p:sp>
      <p:pic>
        <p:nvPicPr>
          <p:cNvPr id="4" name="Объект 3" descr="-Boshlash to'xtatish uy-joy tugmasin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496944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7094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</TotalTime>
  <Words>76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Bir sellenoidli porshenni stop start ulash. Doimiy ishlashini boshqarish </vt:lpstr>
      <vt:lpstr>Презентация PowerPoint</vt:lpstr>
      <vt:lpstr>Презентация PowerPoint</vt:lpstr>
      <vt:lpstr>"Start-Stop". Qanday ulash mumkin?</vt:lpstr>
      <vt:lpstr>ULANISH SXEMASI</vt:lpstr>
      <vt:lpstr>Презентация PowerPoint</vt:lpstr>
      <vt:lpstr>O'N BIR PML-1100 SERIES UCHUN KO'RSATMALAR</vt:lpstr>
      <vt:lpstr>SWITCH TRIGGER UNIJUNCTION ORQALI ULANISH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sellenoidli porshenni stop start ulash. Doimiy ishlashini boshqarish </dc:title>
  <dc:creator>Elektrik</dc:creator>
  <cp:lastModifiedBy>Elektrik</cp:lastModifiedBy>
  <cp:revision>2</cp:revision>
  <dcterms:created xsi:type="dcterms:W3CDTF">2023-07-17T09:54:49Z</dcterms:created>
  <dcterms:modified xsi:type="dcterms:W3CDTF">2023-07-17T10:16:47Z</dcterms:modified>
</cp:coreProperties>
</file>