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57" r:id="rId5"/>
    <p:sldId id="262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96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-9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4T08:41:37.650" idx="1">
    <p:pos x="10" y="10"/>
    <p:text/>
    <p:extLst>
      <p:ext uri="{C676402C-5697-4E1C-873F-D02D1690AC5C}">
        <p15:threadingInfo xmlns:p15="http://schemas.microsoft.com/office/powerpoint/2012/main" xmlns="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82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34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0508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822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6220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837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908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82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41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07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45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55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51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36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29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13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655A2-2E16-4237-9E52-9D1FF17703C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784A2F-585A-4D22-BE86-330713F0F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02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4262" y="1295401"/>
            <a:ext cx="8915399" cy="762000"/>
          </a:xfrm>
        </p:spPr>
        <p:txBody>
          <a:bodyPr>
            <a:noAutofit/>
          </a:bodyPr>
          <a:lstStyle/>
          <a:p>
            <a:pPr algn="ctr"/>
            <a:r>
              <a:rPr lang="uz-Cyrl-U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21-мавзу    </a:t>
            </a:r>
            <a:r>
              <a:rPr lang="uz-Cyrl-UZ" sz="4400" dirty="0"/>
              <a:t>Инжекторли двигателларнинг таъминлаш тизими.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257" y="2220685"/>
            <a:ext cx="10167257" cy="2503715"/>
          </a:xfrm>
        </p:spPr>
        <p:txBody>
          <a:bodyPr>
            <a:noAutofit/>
          </a:bodyPr>
          <a:lstStyle/>
          <a:p>
            <a:r>
              <a:rPr lang="uz-Cyrl-U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Режа:</a:t>
            </a:r>
          </a:p>
          <a:p>
            <a:pPr latinLnBrk="1"/>
            <a:r>
              <a:rPr lang="uz-Cyrl-UZ" sz="4000" dirty="0"/>
              <a:t>1.Замонавий автомобил двигателларининг</a:t>
            </a:r>
            <a:endParaRPr lang="ru-RU" sz="4000" dirty="0"/>
          </a:p>
          <a:p>
            <a:pPr latinLnBrk="1"/>
            <a:r>
              <a:rPr lang="uz-Cyrl-UZ" sz="4000" dirty="0"/>
              <a:t>таъминлаш </a:t>
            </a:r>
            <a:r>
              <a:rPr lang="uz-Cyrl-UZ" sz="4000" dirty="0" smtClean="0"/>
              <a:t>тизими</a:t>
            </a:r>
          </a:p>
          <a:p>
            <a:pPr latinLnBrk="1"/>
            <a:r>
              <a:rPr lang="uz-Cyrl-UZ" sz="4000" dirty="0" smtClean="0"/>
              <a:t>2. </a:t>
            </a:r>
            <a:r>
              <a:rPr lang="uz-Cyrl-UZ" sz="4000" dirty="0"/>
              <a:t>Инжекторли двигателларнинг таъминлаш тизими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2376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6658" y="302359"/>
            <a:ext cx="1036319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latinLnBrk="1"/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Zamonaviy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avtomobil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dvigatellarida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har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bir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silindrning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kiritish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klapanlari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yaqinida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yonilg’i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aralashmasini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tayyorlaydigan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elektron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yonilg’i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purkash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tizimi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qo’llaniladi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  <a:endParaRPr lang="ru-RU" sz="2400" kern="100" dirty="0"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indent="457200" algn="just" latinLnBrk="1"/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Elektron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yonilg’i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purkash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tizimi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quyidagi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afzalliklarga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ega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:</a:t>
            </a:r>
            <a:endParaRPr lang="ru-RU" sz="2400" kern="100" dirty="0"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tezkor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,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sababi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raqamli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mikroprotsessor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boshqaradi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endParaRPr lang="ru-RU" sz="2400" kern="100" dirty="0"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yonilg’i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aralashmasi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aniq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tarkibga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ega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endParaRPr lang="ru-RU" sz="2400" kern="100" dirty="0"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yonilg’i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aralashmasini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tarkibini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uzoq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muddat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bir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xil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ushlab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turish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mumkin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endParaRPr lang="ru-RU" sz="2400" kern="100" dirty="0"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yuqori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yonilg’i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tejamkorligini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ta’minlaydi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endParaRPr lang="ru-RU" sz="2400" kern="100" dirty="0"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chiqindi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gazlarni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zararli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ta’sirini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kamaytiradi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  <a:endParaRPr lang="ru-RU" sz="2400" kern="100" dirty="0"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indent="457200" algn="just" latinLnBrk="1"/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Zamonaviy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avtomobil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dvigatellarining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ta’minlash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tizimida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K-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D.jetronik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, KE-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Djetronik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, </a:t>
            </a:r>
            <a:r>
              <a:rPr lang="en-US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L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Djetronik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yonilg’i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purkash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tizimlari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qo’llaniladi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  <a:endParaRPr lang="ru-RU" sz="2400" kern="100" dirty="0"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indent="457200" algn="just" latinLnBrk="1"/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Vazifasi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Yonilg’i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aralashmasini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kerakli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tarkibda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har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bir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silindrlarning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kiritish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klapanlari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yaqinida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ish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rejimiga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mos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ravishda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tayyorlab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berish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  <a:endParaRPr lang="ru-RU" sz="2400" kern="100" dirty="0"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indent="457200" algn="just" latinLnBrk="1"/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Tuzilishi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r>
              <a:rPr lang="en-US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L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Djetronik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tizimi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quyidagi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funksional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bloklardan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tashkil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sz="2400" kern="100" dirty="0" err="1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topgan</a:t>
            </a:r>
            <a:r>
              <a:rPr lang="uk-UA" sz="2400" kern="1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:</a:t>
            </a:r>
            <a:endParaRPr lang="ru-RU" sz="2400" kern="100" dirty="0">
              <a:latin typeface="+mj-lt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sz="15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1029" y="0"/>
            <a:ext cx="6444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kern="100" dirty="0" err="1">
                <a:ea typeface="Malgun Gothic" panose="020B0503020000020004" pitchFamily="34" charset="-127"/>
                <a:cs typeface="Arial" panose="020B0604020202020204" pitchFamily="34" charset="0"/>
              </a:rPr>
              <a:t>Zamonaviy</a:t>
            </a:r>
            <a:r>
              <a:rPr lang="uk-UA" b="1" i="1" kern="100" dirty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b="1" i="1" kern="100" dirty="0" err="1">
                <a:ea typeface="Malgun Gothic" panose="020B0503020000020004" pitchFamily="34" charset="-127"/>
                <a:cs typeface="Arial" panose="020B0604020202020204" pitchFamily="34" charset="0"/>
              </a:rPr>
              <a:t>avtomobil</a:t>
            </a:r>
            <a:r>
              <a:rPr lang="uk-UA" b="1" i="1" kern="100" dirty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b="1" i="1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dvigatellari</a:t>
            </a:r>
            <a:r>
              <a:rPr lang="uk-UA" b="1" i="1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b="1" i="1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elektron</a:t>
            </a:r>
            <a:r>
              <a:rPr lang="uk-UA" b="1" i="1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b="1" i="1" kern="100" dirty="0" err="1">
                <a:ea typeface="Malgun Gothic" panose="020B0503020000020004" pitchFamily="34" charset="-127"/>
                <a:cs typeface="Arial" panose="020B0604020202020204" pitchFamily="34" charset="0"/>
              </a:rPr>
              <a:t>yonilg’i</a:t>
            </a:r>
            <a:r>
              <a:rPr lang="uk-UA" b="1" i="1" kern="100" dirty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b="1" i="1" kern="100" dirty="0" err="1">
                <a:ea typeface="Malgun Gothic" panose="020B0503020000020004" pitchFamily="34" charset="-127"/>
                <a:cs typeface="Arial" panose="020B0604020202020204" pitchFamily="34" charset="0"/>
              </a:rPr>
              <a:t>purkash</a:t>
            </a:r>
            <a:r>
              <a:rPr lang="uk-UA" b="1" i="1" kern="100" dirty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b="1" i="1" kern="100" dirty="0" err="1">
                <a:ea typeface="Malgun Gothic" panose="020B0503020000020004" pitchFamily="34" charset="-127"/>
                <a:cs typeface="Arial" panose="020B0604020202020204" pitchFamily="34" charset="0"/>
              </a:rPr>
              <a:t>tizimi</a:t>
            </a:r>
            <a:r>
              <a:rPr lang="uk-UA" b="1" i="1" kern="100" dirty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13991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0"/>
            <a:ext cx="8911687" cy="6241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5362" y="724524"/>
            <a:ext cx="11021857" cy="5826178"/>
          </a:xfrm>
        </p:spPr>
        <p:txBody>
          <a:bodyPr/>
          <a:lstStyle/>
          <a:p>
            <a:pPr lvl="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Ishga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tushirish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tizimi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endParaRPr lang="ru-RU" kern="100" dirty="0" smtClean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Datchiklar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endParaRPr lang="ru-RU" kern="100" dirty="0" smtClean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Boshqarish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bloki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endParaRPr lang="ru-RU" kern="100" dirty="0" smtClean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Yonilg’i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uzatish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tizimi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  <a:endParaRPr lang="ru-RU" kern="100" dirty="0" smtClean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179705"/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Ishga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tushirish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dvigatelga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kerakli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miqdorda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uzatib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tizim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filtri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truboprovodlari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drossel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zaslonkasi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silindrga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trubalaridan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topgan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latinLnBrk="1"/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Datchiklar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dvigatel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rejimining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muhim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ko’rsatkichlarini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aniqlab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beradilar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Dvigatelning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quyidagi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ko’rsatkichlari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datchiklar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yordamida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aniqlanadi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:</a:t>
            </a:r>
            <a:endParaRPr lang="ru-RU" kern="100" dirty="0" smtClean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dvigatelga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uzatilayotgan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havo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miqdori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endParaRPr lang="ru-RU" kern="100" dirty="0" smtClean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drossel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zaslonkasining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holati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endParaRPr lang="ru-RU" kern="100" dirty="0" smtClean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dvigatel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tirsakli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valining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aylanish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chastotasi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endParaRPr lang="ru-RU" kern="100" dirty="0" smtClean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dvigatel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harorati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;</a:t>
            </a:r>
            <a:endParaRPr lang="ru-RU" kern="100" dirty="0" smtClean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 algn="just">
              <a:buFont typeface="Symbol" panose="05050102010706020507" pitchFamily="18" charset="2"/>
              <a:buChar char="-"/>
              <a:tabLst>
                <a:tab pos="285750" algn="l"/>
              </a:tabLst>
            </a:pP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havo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uk-UA" kern="100" dirty="0" err="1" smtClean="0">
                <a:ea typeface="Malgun Gothic" panose="020B0503020000020004" pitchFamily="34" charset="-127"/>
                <a:cs typeface="Arial" panose="020B0604020202020204" pitchFamily="34" charset="0"/>
              </a:rPr>
              <a:t>harorati</a:t>
            </a:r>
            <a:r>
              <a:rPr lang="uk-UA" kern="1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  <a:endParaRPr lang="ru-RU" kern="100" dirty="0" smtClean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179705"/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Elektron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Boshqarish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blokida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datchiklardan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kelayotgan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uk-UA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lumotlar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ishlanib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rejimiga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purkash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forsunkasi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boshqariladi</a:t>
            </a:r>
            <a:r>
              <a:rPr lang="uk-UA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428" y="1243692"/>
            <a:ext cx="6640286" cy="4260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9050" y="1243692"/>
            <a:ext cx="4260850" cy="4260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50483" y="435820"/>
            <a:ext cx="3557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b="1" i="1" dirty="0" smtClean="0"/>
              <a:t>Инжекторнинг тузилиши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17065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2021" y="625519"/>
            <a:ext cx="10136015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1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955" y="97971"/>
            <a:ext cx="10037960" cy="66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79" y="1251857"/>
            <a:ext cx="5720554" cy="56061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4519" y="1251857"/>
            <a:ext cx="5124450" cy="2905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187" y="4153109"/>
            <a:ext cx="5038781" cy="27048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50483" y="435820"/>
            <a:ext cx="3557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b="1" i="1" dirty="0" smtClean="0"/>
              <a:t>Электрон ёнилғи насоси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18570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5057" y="586957"/>
            <a:ext cx="2877313" cy="3707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5056" y="4462999"/>
            <a:ext cx="2875787" cy="2118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393" y="4028722"/>
            <a:ext cx="4733925" cy="2552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1809" y="620486"/>
            <a:ext cx="5633091" cy="31686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08968" y="162669"/>
            <a:ext cx="435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b="1" i="1" dirty="0" smtClean="0"/>
              <a:t>Двигателларда қўлланилган датчиклар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4714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1629</TotalTime>
  <Words>238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21-мавзу    Инжекторли двигателларнинг таъминлаш тизими.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2-мавзу   Автомобилларга техник хизмат кўрсатиш ва таъмирлашда ҳавфсизлик техникаси қоидалари</dc:title>
  <dc:creator>Пользователь</dc:creator>
  <cp:lastModifiedBy>Aziz</cp:lastModifiedBy>
  <cp:revision>82</cp:revision>
  <dcterms:created xsi:type="dcterms:W3CDTF">2020-10-28T08:15:22Z</dcterms:created>
  <dcterms:modified xsi:type="dcterms:W3CDTF">2021-11-26T03:34:53Z</dcterms:modified>
</cp:coreProperties>
</file>