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29600" cy="545232"/>
          </a:xfrm>
        </p:spPr>
        <p:txBody>
          <a:bodyPr/>
          <a:lstStyle/>
          <a:p>
            <a:pPr lvl="1" latinLnBrk="1"/>
            <a:r>
              <a:rPr lang="uz-Cyrl-UZ" b="1" dirty="0"/>
              <a:t>Avtomatlar</a:t>
            </a:r>
            <a:r>
              <a:rPr lang="uz-Cyrl-UZ" sz="1600" b="1" dirty="0"/>
              <a:t> (mccb)Push baton, </a:t>
            </a:r>
            <a:r>
              <a:rPr lang="uz-Cyrl-UZ" b="1" dirty="0"/>
              <a:t>yoritkich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ximoya</a:t>
            </a:r>
            <a:r>
              <a:rPr lang="en-US" b="1" dirty="0"/>
              <a:t> </a:t>
            </a:r>
            <a:r>
              <a:rPr lang="en-US" b="1" dirty="0" err="1"/>
              <a:t>vositalari</a:t>
            </a:r>
            <a:r>
              <a:rPr lang="en-US" b="1" dirty="0"/>
              <a:t> </a:t>
            </a:r>
            <a:r>
              <a:rPr lang="en-US" b="1" dirty="0" err="1"/>
              <a:t>bilan</a:t>
            </a:r>
            <a:r>
              <a:rPr lang="en-US" b="1" dirty="0"/>
              <a:t> </a:t>
            </a:r>
            <a:r>
              <a:rPr lang="en-US" b="1" dirty="0" err="1"/>
              <a:t>tanishish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12968" cy="482453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/>
              <a:t>Avtomatlar</a:t>
            </a:r>
            <a:r>
              <a:rPr lang="en-US" dirty="0"/>
              <a:t> </a:t>
            </a:r>
            <a:r>
              <a:rPr lang="en-US" dirty="0" err="1"/>
              <a:t>keloyotgan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o’tkazish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o’chirish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 </a:t>
            </a:r>
            <a:r>
              <a:rPr lang="en-US" dirty="0" err="1"/>
              <a:t>Tokni</a:t>
            </a:r>
            <a:r>
              <a:rPr lang="en-US" dirty="0"/>
              <a:t> motor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sxemaga</a:t>
            </a:r>
            <a:r>
              <a:rPr lang="en-US" dirty="0"/>
              <a:t> </a:t>
            </a:r>
            <a:r>
              <a:rPr lang="en-US" dirty="0" err="1"/>
              <a:t>to’g’ridan</a:t>
            </a:r>
            <a:r>
              <a:rPr lang="en-US" dirty="0"/>
              <a:t> </a:t>
            </a:r>
            <a:r>
              <a:rPr lang="en-US" dirty="0" err="1"/>
              <a:t>to’g’ri</a:t>
            </a:r>
            <a:r>
              <a:rPr lang="en-US" dirty="0"/>
              <a:t> </a:t>
            </a:r>
            <a:r>
              <a:rPr lang="en-US" dirty="0" err="1"/>
              <a:t>ulasa</a:t>
            </a:r>
            <a:r>
              <a:rPr lang="en-US" dirty="0"/>
              <a:t>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?. </a:t>
            </a:r>
            <a:r>
              <a:rPr lang="en-US" dirty="0" err="1"/>
              <a:t>Birinchdan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xavfli</a:t>
            </a:r>
            <a:r>
              <a:rPr lang="en-US" dirty="0"/>
              <a:t>, </a:t>
            </a:r>
            <a:r>
              <a:rPr lang="en-US" dirty="0" err="1"/>
              <a:t>ikkinchidan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umuman</a:t>
            </a:r>
            <a:r>
              <a:rPr lang="en-US" dirty="0"/>
              <a:t> </a:t>
            </a:r>
            <a:r>
              <a:rPr lang="en-US" dirty="0" err="1"/>
              <a:t>boshqarib</a:t>
            </a:r>
            <a:r>
              <a:rPr lang="en-US" dirty="0"/>
              <a:t> </a:t>
            </a:r>
            <a:r>
              <a:rPr lang="en-US" dirty="0" err="1"/>
              <a:t>bo’lmaydi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uchinchidan</a:t>
            </a:r>
            <a:r>
              <a:rPr lang="en-US" dirty="0"/>
              <a:t> </a:t>
            </a:r>
            <a:r>
              <a:rPr lang="en-US" dirty="0" err="1"/>
              <a:t>bunaqa</a:t>
            </a:r>
            <a:r>
              <a:rPr lang="en-US" dirty="0"/>
              <a:t> </a:t>
            </a:r>
            <a:r>
              <a:rPr lang="en-US" dirty="0" err="1"/>
              <a:t>xarakatga</a:t>
            </a:r>
            <a:r>
              <a:rPr lang="en-US" dirty="0"/>
              <a:t> </a:t>
            </a:r>
            <a:r>
              <a:rPr lang="en-US" dirty="0" err="1"/>
              <a:t>umuman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berilmaydi.PB</a:t>
            </a:r>
            <a:r>
              <a:rPr lang="en-US" dirty="0"/>
              <a:t> </a:t>
            </a:r>
            <a:r>
              <a:rPr lang="en-US" dirty="0" err="1"/>
              <a:t>larda</a:t>
            </a:r>
            <a:r>
              <a:rPr lang="en-US" dirty="0"/>
              <a:t>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yoqib</a:t>
            </a:r>
            <a:r>
              <a:rPr lang="en-US" dirty="0"/>
              <a:t> </a:t>
            </a:r>
            <a:r>
              <a:rPr lang="en-US" dirty="0" err="1"/>
              <a:t>o’chirish</a:t>
            </a:r>
            <a:r>
              <a:rPr lang="en-US" dirty="0"/>
              <a:t> </a:t>
            </a:r>
            <a:r>
              <a:rPr lang="en-US" dirty="0" err="1"/>
              <a:t>tugmalari</a:t>
            </a:r>
            <a:r>
              <a:rPr lang="en-US" dirty="0"/>
              <a:t> </a:t>
            </a:r>
            <a:r>
              <a:rPr lang="en-US" dirty="0" err="1"/>
              <a:t>sanoatda</a:t>
            </a:r>
            <a:r>
              <a:rPr lang="en-US" dirty="0"/>
              <a:t> A </a:t>
            </a:r>
            <a:r>
              <a:rPr lang="en-US" dirty="0" err="1"/>
              <a:t>va</a:t>
            </a:r>
            <a:r>
              <a:rPr lang="en-US" dirty="0"/>
              <a:t> B </a:t>
            </a:r>
            <a:r>
              <a:rPr lang="en-US" dirty="0" err="1"/>
              <a:t>kontaklar</a:t>
            </a:r>
            <a:r>
              <a:rPr lang="en-US" dirty="0"/>
              <a:t>,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joylarni</a:t>
            </a:r>
            <a:r>
              <a:rPr lang="en-US" dirty="0"/>
              <a:t> </a:t>
            </a:r>
            <a:r>
              <a:rPr lang="en-US" dirty="0" err="1"/>
              <a:t>montajida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kontaklar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Yana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etiborni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vositalariga</a:t>
            </a:r>
            <a:r>
              <a:rPr lang="en-US" dirty="0"/>
              <a:t> </a:t>
            </a:r>
            <a:r>
              <a:rPr lang="en-US" dirty="0" err="1"/>
              <a:t>qaratish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himoyalangan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uskunalarida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tutashuvni</a:t>
            </a:r>
            <a:r>
              <a:rPr lang="en-US" dirty="0"/>
              <a:t> </a:t>
            </a:r>
            <a:r>
              <a:rPr lang="en-US" dirty="0" err="1"/>
              <a:t>oldi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qiladi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73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2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9576"/>
            <a:ext cx="3883942" cy="349378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그림 3" descr="화면 캡처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84984"/>
            <a:ext cx="4115673" cy="343494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8639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5" y="2204864"/>
            <a:ext cx="8772383" cy="432047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192105" y="33265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 err="1"/>
              <a:t>Avtomatlarni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bo’ladiki</a:t>
            </a:r>
            <a:r>
              <a:rPr lang="en-US" dirty="0"/>
              <a:t>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ko’shimcha</a:t>
            </a:r>
            <a:r>
              <a:rPr lang="en-US" dirty="0"/>
              <a:t> test </a:t>
            </a:r>
            <a:r>
              <a:rPr lang="en-US" dirty="0" err="1"/>
              <a:t>tugmachasi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jixozlangan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maqsad</a:t>
            </a:r>
            <a:r>
              <a:rPr lang="en-US" dirty="0"/>
              <a:t> </a:t>
            </a:r>
            <a:r>
              <a:rPr lang="en-US" dirty="0" err="1"/>
              <a:t>ko’shimcha</a:t>
            </a:r>
            <a:r>
              <a:rPr lang="en-US" dirty="0"/>
              <a:t> </a:t>
            </a:r>
            <a:r>
              <a:rPr lang="en-US" dirty="0" err="1"/>
              <a:t>ximoya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ulashdan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tugmacha</a:t>
            </a:r>
            <a:r>
              <a:rPr lang="en-US" dirty="0"/>
              <a:t> </a:t>
            </a:r>
            <a:r>
              <a:rPr lang="en-US" dirty="0" err="1"/>
              <a:t>bosib</a:t>
            </a:r>
            <a:r>
              <a:rPr lang="en-US" dirty="0"/>
              <a:t> </a:t>
            </a:r>
            <a:r>
              <a:rPr lang="en-US" dirty="0" err="1"/>
              <a:t>xammasi</a:t>
            </a:r>
            <a:r>
              <a:rPr lang="en-US" dirty="0"/>
              <a:t> </a:t>
            </a:r>
            <a:r>
              <a:rPr lang="en-US" dirty="0" err="1"/>
              <a:t>joyidaligi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tekshirib</a:t>
            </a:r>
            <a:r>
              <a:rPr lang="en-US" dirty="0"/>
              <a:t> </a:t>
            </a:r>
            <a:r>
              <a:rPr lang="en-US" dirty="0" err="1"/>
              <a:t>ko’riladi</a:t>
            </a:r>
            <a:endParaRPr lang="ru-RU" dirty="0"/>
          </a:p>
          <a:p>
            <a:pPr latinLnBrk="1"/>
            <a:r>
              <a:rPr lang="en-US" dirty="0"/>
              <a:t>Push Button(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yoqib</a:t>
            </a:r>
            <a:r>
              <a:rPr lang="en-US" dirty="0"/>
              <a:t> </a:t>
            </a:r>
            <a:r>
              <a:rPr lang="en-US" dirty="0" err="1"/>
              <a:t>o’chirish</a:t>
            </a:r>
            <a:r>
              <a:rPr lang="en-US" dirty="0"/>
              <a:t> </a:t>
            </a:r>
            <a:r>
              <a:rPr lang="en-US" dirty="0" err="1"/>
              <a:t>tugmalarini</a:t>
            </a:r>
            <a:r>
              <a:rPr lang="en-US" dirty="0"/>
              <a:t>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ataymiz</a:t>
            </a:r>
            <a:r>
              <a:rPr lang="en-US" dirty="0"/>
              <a:t>) </a:t>
            </a:r>
            <a:r>
              <a:rPr lang="en-US" dirty="0" err="1"/>
              <a:t>yuqorida</a:t>
            </a:r>
            <a:r>
              <a:rPr lang="en-US" dirty="0"/>
              <a:t> </a:t>
            </a:r>
            <a:r>
              <a:rPr lang="en-US" dirty="0" err="1"/>
              <a:t>aytganimizday</a:t>
            </a:r>
            <a:r>
              <a:rPr lang="en-US" dirty="0"/>
              <a:t> </a:t>
            </a:r>
            <a:r>
              <a:rPr lang="en-US" dirty="0" err="1"/>
              <a:t>sanoatda</a:t>
            </a:r>
            <a:r>
              <a:rPr lang="en-US" dirty="0"/>
              <a:t> A </a:t>
            </a:r>
            <a:r>
              <a:rPr lang="en-US" dirty="0" err="1"/>
              <a:t>va</a:t>
            </a:r>
            <a:r>
              <a:rPr lang="en-US" dirty="0"/>
              <a:t> B </a:t>
            </a:r>
            <a:r>
              <a:rPr lang="en-US" dirty="0" err="1"/>
              <a:t>kontaklilari</a:t>
            </a:r>
            <a:r>
              <a:rPr lang="en-US" dirty="0"/>
              <a:t> </a:t>
            </a:r>
            <a:r>
              <a:rPr lang="en-US" dirty="0" err="1"/>
              <a:t>ishlatiladi</a:t>
            </a:r>
            <a:endParaRPr lang="ru-RU" dirty="0"/>
          </a:p>
          <a:p>
            <a:pPr latinLnBrk="1"/>
            <a:r>
              <a:rPr lang="en-US" dirty="0" err="1"/>
              <a:t>Standart</a:t>
            </a:r>
            <a:r>
              <a:rPr lang="en-US" dirty="0"/>
              <a:t> push button</a:t>
            </a:r>
            <a:endParaRPr lang="ru-RU" dirty="0"/>
          </a:p>
        </p:txBody>
      </p:sp>
      <p:sp>
        <p:nvSpPr>
          <p:cNvPr id="6" name="Прямоугольник 5"/>
          <p:cNvSpPr>
            <a:spLocks/>
          </p:cNvSpPr>
          <p:nvPr/>
        </p:nvSpPr>
        <p:spPr>
          <a:xfrm>
            <a:off x="4548589" y="4653136"/>
            <a:ext cx="914400" cy="346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en-US" sz="1000" b="1" kern="100" dirty="0">
                <a:solidFill>
                  <a:schemeClr val="tx1"/>
                </a:solidFill>
                <a:effectLst/>
                <a:ea typeface="Times New Roman"/>
                <a:cs typeface="Times New Roman"/>
              </a:rPr>
              <a:t>2 </a:t>
            </a:r>
            <a:r>
              <a:rPr lang="en-US" sz="1000" b="1" kern="100" dirty="0" err="1">
                <a:solidFill>
                  <a:schemeClr val="tx1"/>
                </a:solidFill>
                <a:effectLst/>
                <a:ea typeface="Times New Roman"/>
                <a:cs typeface="Times New Roman"/>
              </a:rPr>
              <a:t>fazali</a:t>
            </a:r>
            <a:endParaRPr lang="ru-RU" sz="1000" kern="100" dirty="0">
              <a:solidFill>
                <a:schemeClr val="tx1"/>
              </a:solidFill>
              <a:effectLst/>
              <a:ea typeface="Times New Roman"/>
              <a:cs typeface="Times New Roman"/>
            </a:endParaRP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6084168" y="4653136"/>
            <a:ext cx="914400" cy="346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en-US" sz="1000" b="1" kern="100">
                <a:solidFill>
                  <a:schemeClr val="tx1"/>
                </a:solidFill>
                <a:effectLst/>
                <a:ea typeface="Times New Roman"/>
                <a:cs typeface="Times New Roman"/>
              </a:rPr>
              <a:t>3 fazali</a:t>
            </a:r>
            <a:endParaRPr lang="ru-RU" sz="1000" kern="100">
              <a:solidFill>
                <a:schemeClr val="tx1"/>
              </a:solidFill>
              <a:effectLst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7524328" y="4653136"/>
            <a:ext cx="914400" cy="346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en-US" sz="1000" b="1" kern="100" dirty="0">
                <a:solidFill>
                  <a:schemeClr val="tx1"/>
                </a:solidFill>
                <a:effectLst/>
                <a:ea typeface="Times New Roman"/>
                <a:cs typeface="Times New Roman"/>
              </a:rPr>
              <a:t>3 </a:t>
            </a:r>
            <a:r>
              <a:rPr lang="en-US" sz="1000" b="1" kern="100" dirty="0" err="1">
                <a:solidFill>
                  <a:schemeClr val="tx1"/>
                </a:solidFill>
                <a:effectLst/>
                <a:ea typeface="Times New Roman"/>
                <a:cs typeface="Times New Roman"/>
              </a:rPr>
              <a:t>fazali</a:t>
            </a:r>
            <a:endParaRPr lang="ru-RU" sz="1000" kern="100" dirty="0">
              <a:solidFill>
                <a:schemeClr val="tx1"/>
              </a:solidFill>
              <a:effectLst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199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kh-3071_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38968"/>
            <a:ext cx="3384376" cy="199003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14" descr="UNI44d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74444"/>
            <a:ext cx="4141326" cy="201053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Прямоугольник 5"/>
          <p:cNvSpPr/>
          <p:nvPr/>
        </p:nvSpPr>
        <p:spPr>
          <a:xfrm>
            <a:off x="107504" y="26064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 err="1"/>
              <a:t>Yoritgichlar</a:t>
            </a:r>
            <a:r>
              <a:rPr lang="en-US" dirty="0"/>
              <a:t> PB </a:t>
            </a:r>
            <a:r>
              <a:rPr lang="en-US" dirty="0" err="1"/>
              <a:t>lardan</a:t>
            </a:r>
            <a:r>
              <a:rPr lang="en-US" dirty="0"/>
              <a:t> </a:t>
            </a:r>
            <a:r>
              <a:rPr lang="en-US" dirty="0" err="1"/>
              <a:t>varqli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keluvchi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erkin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asosida</a:t>
            </a:r>
            <a:endParaRPr lang="ru-RU" dirty="0"/>
          </a:p>
        </p:txBody>
      </p:sp>
      <p:pic>
        <p:nvPicPr>
          <p:cNvPr id="7" name="그림 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91"/>
          <a:stretch/>
        </p:blipFill>
        <p:spPr bwMode="auto">
          <a:xfrm>
            <a:off x="611560" y="3789040"/>
            <a:ext cx="7992888" cy="259228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6681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200" dirty="0" err="1">
                <a:effectLst/>
              </a:rPr>
              <a:t>Ximoya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vositalariga</a:t>
            </a:r>
            <a:r>
              <a:rPr lang="en-US" sz="2200" dirty="0">
                <a:effectLst/>
              </a:rPr>
              <a:t> biz </a:t>
            </a:r>
            <a:r>
              <a:rPr lang="en-US" sz="2200" dirty="0" err="1">
                <a:effectLst/>
              </a:rPr>
              <a:t>Fuseni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keltirishmiz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mumkin</a:t>
            </a:r>
            <a:r>
              <a:rPr lang="en-US" sz="2200" dirty="0">
                <a:effectLst/>
              </a:rPr>
              <a:t> fuse </a:t>
            </a:r>
            <a:r>
              <a:rPr lang="en-US" sz="2200" dirty="0" err="1">
                <a:effectLst/>
              </a:rPr>
              <a:t>ishlatilgan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sxemalarda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qisqa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tutashuv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bo’lganda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elektr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jixozlarini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kuyib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qolish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xavfi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juda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kam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bo’ladi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그림 1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9354"/>
            <a:ext cx="2376264" cy="300132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그림 2" descr="화면 캡처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3456384" cy="302003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그림 3" descr="화면 캡처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808312" cy="30200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63498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279998"/>
              </p:ext>
            </p:extLst>
          </p:nvPr>
        </p:nvGraphicFramePr>
        <p:xfrm>
          <a:off x="323528" y="2564904"/>
          <a:ext cx="8424940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</a:tblGrid>
              <a:tr h="1358321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 dirty="0">
                          <a:effectLst/>
                        </a:rPr>
                        <a:t>6</a:t>
                      </a:r>
                      <a:endParaRPr lang="ru-RU" sz="10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10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16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20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25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35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50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63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80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en-US" sz="1000" kern="100">
                          <a:effectLst/>
                        </a:rPr>
                        <a:t>100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242079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>
                          <a:effectLst/>
                        </a:rPr>
                        <a:t>Green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>
                          <a:effectLst/>
                        </a:rPr>
                        <a:t>Red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>
                          <a:effectLst/>
                        </a:rPr>
                        <a:t>Gray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>
                          <a:effectLst/>
                        </a:rPr>
                        <a:t>Blue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>
                          <a:effectLst/>
                        </a:rPr>
                        <a:t>Yellow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 dirty="0" err="1">
                          <a:effectLst/>
                        </a:rPr>
                        <a:t>Blackfish</a:t>
                      </a:r>
                      <a:endParaRPr lang="ru-RU" sz="10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>
                          <a:effectLst/>
                        </a:rPr>
                        <a:t>White color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>
                          <a:effectLst/>
                        </a:rPr>
                        <a:t>Brown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>
                          <a:effectLst/>
                        </a:rPr>
                        <a:t>Silver</a:t>
                      </a:r>
                      <a:endParaRPr lang="ru-RU" sz="1000" kern="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31010" algn="l"/>
                        </a:tabLst>
                      </a:pPr>
                      <a:r>
                        <a:rPr lang="ru-RU" sz="1000" kern="100" dirty="0" err="1">
                          <a:effectLst/>
                        </a:rPr>
                        <a:t>Red</a:t>
                      </a:r>
                      <a:endParaRPr lang="ru-RU" sz="10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88640"/>
            <a:ext cx="849694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30375" algn="l"/>
              </a:tabLst>
            </a:pPr>
            <a:r>
              <a:rPr kumimoji="0" lang="en-US" altLang="ko-K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	B	C</a:t>
            </a:r>
            <a:endParaRPr kumimoji="0" lang="ru-RU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30375" algn="l"/>
              </a:tabLst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Klassik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fuse     B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Katrijli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fuse      C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Katta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kuchlanishda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ishlatiladigan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fuse</a:t>
            </a:r>
            <a:endParaRPr kumimoji="0" lang="ru-RU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30375" algn="l"/>
              </a:tabLst>
            </a:pP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Katta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kuchlanishli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fuselarni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rangiga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qarab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qancha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amperga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mo’ljallanganini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bilish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ko-K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mumkin</a:t>
            </a:r>
            <a:endParaRPr kumimoji="0" lang="en-US" altLang="ko-K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93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206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Avtomatlar (mccb)Push baton, yoritkichva ximoya vositalari bilan tanishish</vt:lpstr>
      <vt:lpstr>Презентация PowerPoint</vt:lpstr>
      <vt:lpstr>Презентация PowerPoint</vt:lpstr>
      <vt:lpstr>Презентация PowerPoint</vt:lpstr>
      <vt:lpstr>Ximoya vositalariga biz Fuseni keltirishmiz mumkin fuse ishlatilgan sxemalarda qisqa tutashuv bo’lganda elektr jixozlarini kuyib qolish xavfi juda kam bo’ladi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Avtomatlar (mccb)Push baton, yoritkichva ximoya vositalari bilan tanishish</dc:title>
  <dc:creator>Elektrik</dc:creator>
  <cp:lastModifiedBy>Elektrik</cp:lastModifiedBy>
  <cp:revision>1</cp:revision>
  <dcterms:created xsi:type="dcterms:W3CDTF">2023-07-12T06:47:26Z</dcterms:created>
  <dcterms:modified xsi:type="dcterms:W3CDTF">2023-07-12T06:57:14Z</dcterms:modified>
</cp:coreProperties>
</file>