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8" y="-7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8229600" cy="545232"/>
          </a:xfrm>
        </p:spPr>
        <p:txBody>
          <a:bodyPr/>
          <a:lstStyle/>
          <a:p>
            <a:pPr lvl="1" latinLnBrk="1"/>
            <a:r>
              <a:rPr lang="uz-Cyrl-UZ" b="1" dirty="0"/>
              <a:t>Avtomatlar</a:t>
            </a:r>
            <a:r>
              <a:rPr lang="uz-Cyrl-UZ" sz="1600" b="1" dirty="0"/>
              <a:t> (mccb)Push baton, </a:t>
            </a:r>
            <a:r>
              <a:rPr lang="uz-Cyrl-UZ" b="1" dirty="0"/>
              <a:t>yoritkich</a:t>
            </a:r>
            <a:r>
              <a:rPr lang="en-US" b="1" dirty="0" err="1"/>
              <a:t>va</a:t>
            </a:r>
            <a:r>
              <a:rPr lang="en-US" b="1" dirty="0"/>
              <a:t> </a:t>
            </a:r>
            <a:r>
              <a:rPr lang="en-US" b="1" dirty="0" err="1"/>
              <a:t>ximoya</a:t>
            </a:r>
            <a:r>
              <a:rPr lang="en-US" b="1" dirty="0"/>
              <a:t> </a:t>
            </a:r>
            <a:r>
              <a:rPr lang="en-US" b="1" dirty="0" err="1"/>
              <a:t>vositalari</a:t>
            </a:r>
            <a:r>
              <a:rPr lang="en-US" b="1" dirty="0"/>
              <a:t> </a:t>
            </a:r>
            <a:r>
              <a:rPr lang="en-US" b="1" dirty="0" err="1"/>
              <a:t>bilan</a:t>
            </a:r>
            <a:r>
              <a:rPr lang="en-US" b="1" dirty="0"/>
              <a:t> </a:t>
            </a:r>
            <a:r>
              <a:rPr lang="en-US" b="1" dirty="0" err="1"/>
              <a:t>tanishish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412776"/>
            <a:ext cx="8712968" cy="4824536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err="1"/>
              <a:t>Avtomatlar</a:t>
            </a:r>
            <a:r>
              <a:rPr lang="en-US" dirty="0"/>
              <a:t> </a:t>
            </a:r>
            <a:r>
              <a:rPr lang="en-US" dirty="0" err="1"/>
              <a:t>keloyotgan</a:t>
            </a:r>
            <a:r>
              <a:rPr lang="en-US" dirty="0"/>
              <a:t> </a:t>
            </a:r>
            <a:r>
              <a:rPr lang="en-US" dirty="0" err="1"/>
              <a:t>tokni</a:t>
            </a:r>
            <a:r>
              <a:rPr lang="en-US" dirty="0"/>
              <a:t> </a:t>
            </a:r>
            <a:r>
              <a:rPr lang="en-US" dirty="0" err="1"/>
              <a:t>o’tkazish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o’chirish</a:t>
            </a:r>
            <a:r>
              <a:rPr lang="en-US" dirty="0"/>
              <a:t> </a:t>
            </a:r>
            <a:r>
              <a:rPr lang="en-US" dirty="0" err="1"/>
              <a:t>vazifasini</a:t>
            </a:r>
            <a:r>
              <a:rPr lang="en-US" dirty="0"/>
              <a:t> </a:t>
            </a:r>
            <a:r>
              <a:rPr lang="en-US" dirty="0" err="1"/>
              <a:t>bajaradi</a:t>
            </a:r>
            <a:r>
              <a:rPr lang="en-US" dirty="0"/>
              <a:t>. </a:t>
            </a:r>
            <a:r>
              <a:rPr lang="en-US" dirty="0" err="1"/>
              <a:t>Tokni</a:t>
            </a:r>
            <a:r>
              <a:rPr lang="en-US" dirty="0"/>
              <a:t> motor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sxemaga</a:t>
            </a:r>
            <a:r>
              <a:rPr lang="en-US" dirty="0"/>
              <a:t> </a:t>
            </a:r>
            <a:r>
              <a:rPr lang="en-US" dirty="0" err="1"/>
              <a:t>to’g’ridan</a:t>
            </a:r>
            <a:r>
              <a:rPr lang="en-US" dirty="0"/>
              <a:t> </a:t>
            </a:r>
            <a:r>
              <a:rPr lang="en-US" dirty="0" err="1"/>
              <a:t>to’g’ri</a:t>
            </a:r>
            <a:r>
              <a:rPr lang="en-US" dirty="0"/>
              <a:t> </a:t>
            </a:r>
            <a:r>
              <a:rPr lang="en-US" dirty="0" err="1"/>
              <a:t>ulasa</a:t>
            </a:r>
            <a:r>
              <a:rPr lang="en-US" dirty="0"/>
              <a:t> </a:t>
            </a:r>
            <a:r>
              <a:rPr lang="en-US" dirty="0" err="1"/>
              <a:t>nima</a:t>
            </a:r>
            <a:r>
              <a:rPr lang="en-US" dirty="0"/>
              <a:t> </a:t>
            </a:r>
            <a:r>
              <a:rPr lang="en-US" dirty="0" err="1"/>
              <a:t>bo’ladi</a:t>
            </a:r>
            <a:r>
              <a:rPr lang="en-US" dirty="0"/>
              <a:t>?. </a:t>
            </a:r>
            <a:r>
              <a:rPr lang="en-US" dirty="0" err="1"/>
              <a:t>Birinchdan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xavfli</a:t>
            </a:r>
            <a:r>
              <a:rPr lang="en-US" dirty="0"/>
              <a:t>, </a:t>
            </a:r>
            <a:r>
              <a:rPr lang="en-US" dirty="0" err="1"/>
              <a:t>ikkinchidan</a:t>
            </a:r>
            <a:r>
              <a:rPr lang="en-US" dirty="0"/>
              <a:t> </a:t>
            </a:r>
            <a:r>
              <a:rPr lang="en-US" dirty="0" err="1"/>
              <a:t>tokni</a:t>
            </a:r>
            <a:r>
              <a:rPr lang="en-US" dirty="0"/>
              <a:t> </a:t>
            </a:r>
            <a:r>
              <a:rPr lang="en-US" dirty="0" err="1"/>
              <a:t>umuman</a:t>
            </a:r>
            <a:r>
              <a:rPr lang="en-US" dirty="0"/>
              <a:t> </a:t>
            </a:r>
            <a:r>
              <a:rPr lang="en-US" dirty="0" err="1"/>
              <a:t>boshqarib</a:t>
            </a:r>
            <a:r>
              <a:rPr lang="en-US" dirty="0"/>
              <a:t> </a:t>
            </a:r>
            <a:r>
              <a:rPr lang="en-US" dirty="0" err="1"/>
              <a:t>bo’lmaydi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uchinchidan</a:t>
            </a:r>
            <a:r>
              <a:rPr lang="en-US" dirty="0"/>
              <a:t> </a:t>
            </a:r>
            <a:r>
              <a:rPr lang="en-US" dirty="0" err="1"/>
              <a:t>bunaqa</a:t>
            </a:r>
            <a:r>
              <a:rPr lang="en-US" dirty="0"/>
              <a:t> </a:t>
            </a:r>
            <a:r>
              <a:rPr lang="en-US" dirty="0" err="1"/>
              <a:t>xarakatga</a:t>
            </a:r>
            <a:r>
              <a:rPr lang="en-US" dirty="0"/>
              <a:t> </a:t>
            </a:r>
            <a:r>
              <a:rPr lang="en-US" dirty="0" err="1"/>
              <a:t>umuman</a:t>
            </a:r>
            <a:r>
              <a:rPr lang="en-US" dirty="0"/>
              <a:t> </a:t>
            </a:r>
            <a:r>
              <a:rPr lang="en-US" dirty="0" err="1"/>
              <a:t>ruxsat</a:t>
            </a:r>
            <a:r>
              <a:rPr lang="en-US" dirty="0"/>
              <a:t> </a:t>
            </a:r>
            <a:r>
              <a:rPr lang="en-US" dirty="0" err="1"/>
              <a:t>berilmaydi.PB</a:t>
            </a:r>
            <a:r>
              <a:rPr lang="en-US" dirty="0"/>
              <a:t> </a:t>
            </a:r>
            <a:r>
              <a:rPr lang="en-US" dirty="0" err="1"/>
              <a:t>larda</a:t>
            </a:r>
            <a:r>
              <a:rPr lang="en-US" dirty="0"/>
              <a:t> </a:t>
            </a:r>
            <a:r>
              <a:rPr lang="en-US" dirty="0" err="1"/>
              <a:t>yani</a:t>
            </a:r>
            <a:r>
              <a:rPr lang="en-US" dirty="0"/>
              <a:t> </a:t>
            </a:r>
            <a:r>
              <a:rPr lang="en-US" dirty="0" err="1"/>
              <a:t>yoqib</a:t>
            </a:r>
            <a:r>
              <a:rPr lang="en-US" dirty="0"/>
              <a:t> </a:t>
            </a:r>
            <a:r>
              <a:rPr lang="en-US" dirty="0" err="1"/>
              <a:t>o’chirish</a:t>
            </a:r>
            <a:r>
              <a:rPr lang="en-US" dirty="0"/>
              <a:t> </a:t>
            </a:r>
            <a:r>
              <a:rPr lang="en-US" dirty="0" err="1"/>
              <a:t>tugmalari</a:t>
            </a:r>
            <a:r>
              <a:rPr lang="en-US" dirty="0"/>
              <a:t> </a:t>
            </a:r>
            <a:r>
              <a:rPr lang="en-US" dirty="0" err="1"/>
              <a:t>sanoatda</a:t>
            </a:r>
            <a:r>
              <a:rPr lang="en-US" dirty="0"/>
              <a:t> A </a:t>
            </a:r>
            <a:r>
              <a:rPr lang="en-US" dirty="0" err="1"/>
              <a:t>va</a:t>
            </a:r>
            <a:r>
              <a:rPr lang="en-US" dirty="0"/>
              <a:t> B </a:t>
            </a:r>
            <a:r>
              <a:rPr lang="en-US" dirty="0" err="1"/>
              <a:t>kontaklar</a:t>
            </a:r>
            <a:r>
              <a:rPr lang="en-US" dirty="0"/>
              <a:t>, </a:t>
            </a:r>
            <a:r>
              <a:rPr lang="en-US" dirty="0" err="1"/>
              <a:t>uy</a:t>
            </a:r>
            <a:r>
              <a:rPr lang="en-US" dirty="0"/>
              <a:t> </a:t>
            </a:r>
            <a:r>
              <a:rPr lang="en-US" dirty="0" err="1"/>
              <a:t>joylarni</a:t>
            </a:r>
            <a:r>
              <a:rPr lang="en-US" dirty="0"/>
              <a:t> </a:t>
            </a:r>
            <a:r>
              <a:rPr lang="en-US" dirty="0" err="1"/>
              <a:t>montajida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hamma</a:t>
            </a:r>
            <a:r>
              <a:rPr lang="en-US" dirty="0"/>
              <a:t> </a:t>
            </a:r>
            <a:r>
              <a:rPr lang="en-US" dirty="0" err="1"/>
              <a:t>uch</a:t>
            </a:r>
            <a:r>
              <a:rPr lang="en-US" dirty="0"/>
              <a:t> </a:t>
            </a:r>
            <a:r>
              <a:rPr lang="en-US" dirty="0" err="1"/>
              <a:t>kontaklar</a:t>
            </a:r>
            <a:r>
              <a:rPr lang="en-US" dirty="0"/>
              <a:t> </a:t>
            </a:r>
            <a:r>
              <a:rPr lang="en-US" dirty="0" err="1"/>
              <a:t>ishlaydi</a:t>
            </a:r>
            <a:r>
              <a:rPr lang="en-US" dirty="0"/>
              <a:t>. Yana </a:t>
            </a:r>
            <a:r>
              <a:rPr lang="en-US" dirty="0" err="1"/>
              <a:t>alohida</a:t>
            </a:r>
            <a:r>
              <a:rPr lang="en-US" dirty="0"/>
              <a:t> </a:t>
            </a:r>
            <a:r>
              <a:rPr lang="en-US" dirty="0" err="1"/>
              <a:t>etiborni</a:t>
            </a:r>
            <a:r>
              <a:rPr lang="en-US" dirty="0"/>
              <a:t> </a:t>
            </a:r>
            <a:r>
              <a:rPr lang="en-US" dirty="0" err="1"/>
              <a:t>himoya</a:t>
            </a:r>
            <a:r>
              <a:rPr lang="en-US" dirty="0"/>
              <a:t> </a:t>
            </a:r>
            <a:r>
              <a:rPr lang="en-US" dirty="0" err="1"/>
              <a:t>vositalariga</a:t>
            </a:r>
            <a:r>
              <a:rPr lang="en-US" dirty="0"/>
              <a:t> </a:t>
            </a:r>
            <a:r>
              <a:rPr lang="en-US" dirty="0" err="1"/>
              <a:t>qaratish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, </a:t>
            </a:r>
            <a:r>
              <a:rPr lang="en-US" dirty="0" err="1"/>
              <a:t>chunki</a:t>
            </a:r>
            <a:r>
              <a:rPr lang="en-US" dirty="0"/>
              <a:t> </a:t>
            </a:r>
            <a:r>
              <a:rPr lang="en-US" dirty="0" err="1"/>
              <a:t>himoyalangan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uskunalarida</a:t>
            </a:r>
            <a:r>
              <a:rPr lang="en-US" dirty="0"/>
              <a:t> </a:t>
            </a:r>
            <a:r>
              <a:rPr lang="en-US" dirty="0" err="1"/>
              <a:t>qisqa</a:t>
            </a:r>
            <a:r>
              <a:rPr lang="en-US" dirty="0"/>
              <a:t> </a:t>
            </a:r>
            <a:r>
              <a:rPr lang="en-US" dirty="0" err="1"/>
              <a:t>tutashuvni</a:t>
            </a:r>
            <a:r>
              <a:rPr lang="en-US" dirty="0"/>
              <a:t> </a:t>
            </a:r>
            <a:r>
              <a:rPr lang="en-US" dirty="0" err="1"/>
              <a:t>oldi</a:t>
            </a:r>
            <a:r>
              <a:rPr lang="en-US" dirty="0"/>
              <a:t> </a:t>
            </a:r>
            <a:r>
              <a:rPr lang="en-US" dirty="0" err="1"/>
              <a:t>olinadi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uzoq</a:t>
            </a:r>
            <a:r>
              <a:rPr lang="en-US" dirty="0"/>
              <a:t> </a:t>
            </a:r>
            <a:r>
              <a:rPr lang="en-US" dirty="0" err="1"/>
              <a:t>muddat</a:t>
            </a:r>
            <a:r>
              <a:rPr lang="en-US" dirty="0"/>
              <a:t> </a:t>
            </a:r>
            <a:r>
              <a:rPr lang="en-US" dirty="0" err="1"/>
              <a:t>xizmat</a:t>
            </a:r>
            <a:r>
              <a:rPr lang="en-US" dirty="0"/>
              <a:t> </a:t>
            </a:r>
            <a:r>
              <a:rPr lang="en-US" dirty="0" err="1"/>
              <a:t>qiladi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5737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2" descr="화면 캡처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89576"/>
            <a:ext cx="3883942" cy="3493785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5" name="그림 3" descr="화면 캡처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284984"/>
            <a:ext cx="4115673" cy="3434948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2486392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화면 캡처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105" y="2204864"/>
            <a:ext cx="8772383" cy="4320479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5" name="Прямоугольник 4"/>
          <p:cNvSpPr/>
          <p:nvPr/>
        </p:nvSpPr>
        <p:spPr>
          <a:xfrm>
            <a:off x="192105" y="332656"/>
            <a:ext cx="871296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/>
            <a:r>
              <a:rPr lang="en-US" dirty="0" err="1"/>
              <a:t>Avtomatlarni</a:t>
            </a:r>
            <a:r>
              <a:rPr lang="en-US" dirty="0"/>
              <a:t> </a:t>
            </a:r>
            <a:r>
              <a:rPr lang="en-US" dirty="0" err="1"/>
              <a:t>yana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turi</a:t>
            </a:r>
            <a:r>
              <a:rPr lang="en-US" dirty="0"/>
              <a:t> </a:t>
            </a:r>
            <a:r>
              <a:rPr lang="en-US" dirty="0" err="1"/>
              <a:t>bo’ladiki</a:t>
            </a:r>
            <a:r>
              <a:rPr lang="en-US" dirty="0"/>
              <a:t> </a:t>
            </a:r>
            <a:r>
              <a:rPr lang="en-US" dirty="0" err="1"/>
              <a:t>bular</a:t>
            </a:r>
            <a:r>
              <a:rPr lang="en-US" dirty="0"/>
              <a:t> </a:t>
            </a:r>
            <a:r>
              <a:rPr lang="en-US" dirty="0" err="1"/>
              <a:t>ko’shimcha</a:t>
            </a:r>
            <a:r>
              <a:rPr lang="en-US" dirty="0"/>
              <a:t> test </a:t>
            </a:r>
            <a:r>
              <a:rPr lang="en-US" dirty="0" err="1"/>
              <a:t>tugmachasi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jixozlangan</a:t>
            </a:r>
            <a:r>
              <a:rPr lang="en-US" dirty="0"/>
              <a:t> </a:t>
            </a:r>
            <a:r>
              <a:rPr lang="en-US" dirty="0" err="1"/>
              <a:t>bo’ladi</a:t>
            </a:r>
            <a:r>
              <a:rPr lang="en-US" dirty="0"/>
              <a:t> </a:t>
            </a:r>
            <a:r>
              <a:rPr lang="en-US" dirty="0" err="1"/>
              <a:t>bundan</a:t>
            </a:r>
            <a:r>
              <a:rPr lang="en-US" dirty="0"/>
              <a:t> </a:t>
            </a:r>
            <a:r>
              <a:rPr lang="en-US" dirty="0" err="1"/>
              <a:t>maqsad</a:t>
            </a:r>
            <a:r>
              <a:rPr lang="en-US" dirty="0"/>
              <a:t> </a:t>
            </a:r>
            <a:r>
              <a:rPr lang="en-US" dirty="0" err="1"/>
              <a:t>ko’shimcha</a:t>
            </a:r>
            <a:r>
              <a:rPr lang="en-US" dirty="0"/>
              <a:t> </a:t>
            </a:r>
            <a:r>
              <a:rPr lang="en-US" dirty="0" err="1"/>
              <a:t>ximoya</a:t>
            </a:r>
            <a:r>
              <a:rPr lang="en-US" dirty="0"/>
              <a:t>, </a:t>
            </a:r>
            <a:r>
              <a:rPr lang="en-US" dirty="0" err="1"/>
              <a:t>yani</a:t>
            </a:r>
            <a:r>
              <a:rPr lang="en-US" dirty="0"/>
              <a:t> </a:t>
            </a:r>
            <a:r>
              <a:rPr lang="en-US" dirty="0" err="1"/>
              <a:t>tokni</a:t>
            </a:r>
            <a:r>
              <a:rPr lang="en-US" dirty="0"/>
              <a:t> </a:t>
            </a:r>
            <a:r>
              <a:rPr lang="en-US" dirty="0" err="1"/>
              <a:t>ulashdan</a:t>
            </a:r>
            <a:r>
              <a:rPr lang="en-US" dirty="0"/>
              <a:t> </a:t>
            </a:r>
            <a:r>
              <a:rPr lang="en-US" dirty="0" err="1"/>
              <a:t>oldin</a:t>
            </a:r>
            <a:r>
              <a:rPr lang="en-US" dirty="0"/>
              <a:t> </a:t>
            </a:r>
            <a:r>
              <a:rPr lang="en-US" dirty="0" err="1"/>
              <a:t>tugmacha</a:t>
            </a:r>
            <a:r>
              <a:rPr lang="en-US" dirty="0"/>
              <a:t> </a:t>
            </a:r>
            <a:r>
              <a:rPr lang="en-US" dirty="0" err="1"/>
              <a:t>bosib</a:t>
            </a:r>
            <a:r>
              <a:rPr lang="en-US" dirty="0"/>
              <a:t> </a:t>
            </a:r>
            <a:r>
              <a:rPr lang="en-US" dirty="0" err="1"/>
              <a:t>xammasi</a:t>
            </a:r>
            <a:r>
              <a:rPr lang="en-US" dirty="0"/>
              <a:t> </a:t>
            </a:r>
            <a:r>
              <a:rPr lang="en-US" dirty="0" err="1"/>
              <a:t>joyidaligi</a:t>
            </a:r>
            <a:r>
              <a:rPr lang="en-US" dirty="0"/>
              <a:t> </a:t>
            </a:r>
            <a:r>
              <a:rPr lang="en-US" dirty="0" err="1"/>
              <a:t>yana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marta</a:t>
            </a:r>
            <a:r>
              <a:rPr lang="en-US" dirty="0"/>
              <a:t> </a:t>
            </a:r>
            <a:r>
              <a:rPr lang="en-US" dirty="0" err="1"/>
              <a:t>tekshirib</a:t>
            </a:r>
            <a:r>
              <a:rPr lang="en-US" dirty="0"/>
              <a:t> </a:t>
            </a:r>
            <a:r>
              <a:rPr lang="en-US" dirty="0" err="1"/>
              <a:t>ko’riladi</a:t>
            </a:r>
            <a:endParaRPr lang="ru-RU" dirty="0"/>
          </a:p>
          <a:p>
            <a:pPr latinLnBrk="1"/>
            <a:r>
              <a:rPr lang="en-US" dirty="0"/>
              <a:t>Push Button( </a:t>
            </a:r>
            <a:r>
              <a:rPr lang="en-US" dirty="0" err="1"/>
              <a:t>bundan</a:t>
            </a:r>
            <a:r>
              <a:rPr lang="en-US" dirty="0"/>
              <a:t> </a:t>
            </a:r>
            <a:r>
              <a:rPr lang="en-US" dirty="0" err="1"/>
              <a:t>keyin</a:t>
            </a:r>
            <a:r>
              <a:rPr lang="en-US" dirty="0"/>
              <a:t> </a:t>
            </a:r>
            <a:r>
              <a:rPr lang="en-US" dirty="0" err="1"/>
              <a:t>yoqib</a:t>
            </a:r>
            <a:r>
              <a:rPr lang="en-US" dirty="0"/>
              <a:t> </a:t>
            </a:r>
            <a:r>
              <a:rPr lang="en-US" dirty="0" err="1"/>
              <a:t>o’chirish</a:t>
            </a:r>
            <a:r>
              <a:rPr lang="en-US" dirty="0"/>
              <a:t> </a:t>
            </a:r>
            <a:r>
              <a:rPr lang="en-US" dirty="0" err="1"/>
              <a:t>tugmalarini</a:t>
            </a:r>
            <a:r>
              <a:rPr lang="en-US" dirty="0"/>
              <a:t> </a:t>
            </a:r>
            <a:r>
              <a:rPr lang="en-US" dirty="0" err="1"/>
              <a:t>shunday</a:t>
            </a:r>
            <a:r>
              <a:rPr lang="en-US" dirty="0"/>
              <a:t> </a:t>
            </a:r>
            <a:r>
              <a:rPr lang="en-US" dirty="0" err="1"/>
              <a:t>ataymiz</a:t>
            </a:r>
            <a:r>
              <a:rPr lang="en-US" dirty="0"/>
              <a:t>) </a:t>
            </a:r>
            <a:r>
              <a:rPr lang="en-US" dirty="0" err="1"/>
              <a:t>yuqorida</a:t>
            </a:r>
            <a:r>
              <a:rPr lang="en-US" dirty="0"/>
              <a:t> </a:t>
            </a:r>
            <a:r>
              <a:rPr lang="en-US" dirty="0" err="1"/>
              <a:t>aytganimizday</a:t>
            </a:r>
            <a:r>
              <a:rPr lang="en-US" dirty="0"/>
              <a:t> </a:t>
            </a:r>
            <a:r>
              <a:rPr lang="en-US" dirty="0" err="1"/>
              <a:t>sanoatda</a:t>
            </a:r>
            <a:r>
              <a:rPr lang="en-US" dirty="0"/>
              <a:t> A </a:t>
            </a:r>
            <a:r>
              <a:rPr lang="en-US" dirty="0" err="1"/>
              <a:t>va</a:t>
            </a:r>
            <a:r>
              <a:rPr lang="en-US" dirty="0"/>
              <a:t> B </a:t>
            </a:r>
            <a:r>
              <a:rPr lang="en-US" dirty="0" err="1"/>
              <a:t>kontaklilari</a:t>
            </a:r>
            <a:r>
              <a:rPr lang="en-US" dirty="0"/>
              <a:t> </a:t>
            </a:r>
            <a:r>
              <a:rPr lang="en-US" dirty="0" err="1"/>
              <a:t>ishlatiladi</a:t>
            </a:r>
            <a:endParaRPr lang="ru-RU" dirty="0"/>
          </a:p>
          <a:p>
            <a:pPr latinLnBrk="1"/>
            <a:r>
              <a:rPr lang="en-US" dirty="0" err="1"/>
              <a:t>Standart</a:t>
            </a:r>
            <a:r>
              <a:rPr lang="en-US" dirty="0"/>
              <a:t> push button</a:t>
            </a:r>
            <a:endParaRPr lang="ru-RU" dirty="0"/>
          </a:p>
        </p:txBody>
      </p:sp>
      <p:sp>
        <p:nvSpPr>
          <p:cNvPr id="6" name="Прямоугольник 5"/>
          <p:cNvSpPr>
            <a:spLocks/>
          </p:cNvSpPr>
          <p:nvPr/>
        </p:nvSpPr>
        <p:spPr>
          <a:xfrm>
            <a:off x="4548589" y="4653136"/>
            <a:ext cx="914400" cy="3467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latinLnBrk="1">
              <a:lnSpc>
                <a:spcPct val="107000"/>
              </a:lnSpc>
              <a:spcAft>
                <a:spcPts val="800"/>
              </a:spcAft>
            </a:pPr>
            <a:r>
              <a:rPr lang="en-US" sz="1000" b="1" kern="100" dirty="0">
                <a:solidFill>
                  <a:schemeClr val="tx1"/>
                </a:solidFill>
                <a:effectLst/>
                <a:ea typeface="Times New Roman"/>
                <a:cs typeface="Times New Roman"/>
              </a:rPr>
              <a:t>2 </a:t>
            </a:r>
            <a:r>
              <a:rPr lang="en-US" sz="1000" b="1" kern="100" dirty="0" err="1">
                <a:solidFill>
                  <a:schemeClr val="tx1"/>
                </a:solidFill>
                <a:effectLst/>
                <a:ea typeface="Times New Roman"/>
                <a:cs typeface="Times New Roman"/>
              </a:rPr>
              <a:t>fazali</a:t>
            </a:r>
            <a:endParaRPr lang="ru-RU" sz="1000" kern="100" dirty="0">
              <a:solidFill>
                <a:schemeClr val="tx1"/>
              </a:solidFill>
              <a:effectLst/>
              <a:ea typeface="Times New Roman"/>
              <a:cs typeface="Times New Roman"/>
            </a:endParaRPr>
          </a:p>
        </p:txBody>
      </p:sp>
      <p:sp>
        <p:nvSpPr>
          <p:cNvPr id="7" name="Прямоугольник 6"/>
          <p:cNvSpPr>
            <a:spLocks/>
          </p:cNvSpPr>
          <p:nvPr/>
        </p:nvSpPr>
        <p:spPr>
          <a:xfrm>
            <a:off x="6084168" y="4653136"/>
            <a:ext cx="914400" cy="3467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latinLnBrk="1">
              <a:lnSpc>
                <a:spcPct val="107000"/>
              </a:lnSpc>
              <a:spcAft>
                <a:spcPts val="800"/>
              </a:spcAft>
            </a:pPr>
            <a:r>
              <a:rPr lang="en-US" sz="1000" b="1" kern="100">
                <a:solidFill>
                  <a:schemeClr val="tx1"/>
                </a:solidFill>
                <a:effectLst/>
                <a:ea typeface="Times New Roman"/>
                <a:cs typeface="Times New Roman"/>
              </a:rPr>
              <a:t>3 fazali</a:t>
            </a:r>
            <a:endParaRPr lang="ru-RU" sz="1000" kern="100">
              <a:solidFill>
                <a:schemeClr val="tx1"/>
              </a:solidFill>
              <a:effectLst/>
              <a:ea typeface="Times New Roman"/>
              <a:cs typeface="Times New Roman"/>
            </a:endParaRPr>
          </a:p>
        </p:txBody>
      </p:sp>
      <p:sp>
        <p:nvSpPr>
          <p:cNvPr id="8" name="Прямоугольник 7"/>
          <p:cNvSpPr>
            <a:spLocks/>
          </p:cNvSpPr>
          <p:nvPr/>
        </p:nvSpPr>
        <p:spPr>
          <a:xfrm>
            <a:off x="7524328" y="4653136"/>
            <a:ext cx="914400" cy="3467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latinLnBrk="1">
              <a:lnSpc>
                <a:spcPct val="107000"/>
              </a:lnSpc>
              <a:spcAft>
                <a:spcPts val="800"/>
              </a:spcAft>
            </a:pPr>
            <a:r>
              <a:rPr lang="en-US" sz="1000" b="1" kern="100" dirty="0">
                <a:solidFill>
                  <a:schemeClr val="tx1"/>
                </a:solidFill>
                <a:effectLst/>
                <a:ea typeface="Times New Roman"/>
                <a:cs typeface="Times New Roman"/>
              </a:rPr>
              <a:t>3 </a:t>
            </a:r>
            <a:r>
              <a:rPr lang="en-US" sz="1000" b="1" kern="100" dirty="0" err="1">
                <a:solidFill>
                  <a:schemeClr val="tx1"/>
                </a:solidFill>
                <a:effectLst/>
                <a:ea typeface="Times New Roman"/>
                <a:cs typeface="Times New Roman"/>
              </a:rPr>
              <a:t>fazali</a:t>
            </a:r>
            <a:endParaRPr lang="ru-RU" sz="1000" kern="100" dirty="0">
              <a:solidFill>
                <a:schemeClr val="tx1"/>
              </a:solidFill>
              <a:effectLst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21990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2" descr="kh-3071_b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38968"/>
            <a:ext cx="3384376" cy="1990032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5" name="Picture 14" descr="UNI44d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274444"/>
            <a:ext cx="4141326" cy="2010539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6" name="Прямоугольник 5"/>
          <p:cNvSpPr/>
          <p:nvPr/>
        </p:nvSpPr>
        <p:spPr>
          <a:xfrm>
            <a:off x="107504" y="260648"/>
            <a:ext cx="88569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/>
            <a:r>
              <a:rPr lang="en-US" dirty="0" err="1"/>
              <a:t>Yoritgichlar</a:t>
            </a:r>
            <a:r>
              <a:rPr lang="en-US" dirty="0"/>
              <a:t> PB </a:t>
            </a:r>
            <a:r>
              <a:rPr lang="en-US" dirty="0" err="1"/>
              <a:t>lardan</a:t>
            </a:r>
            <a:r>
              <a:rPr lang="en-US" dirty="0"/>
              <a:t> </a:t>
            </a:r>
            <a:r>
              <a:rPr lang="en-US" dirty="0" err="1"/>
              <a:t>varqli</a:t>
            </a:r>
            <a:r>
              <a:rPr lang="en-US" dirty="0"/>
              <a:t> </a:t>
            </a:r>
            <a:r>
              <a:rPr lang="en-US" dirty="0" err="1"/>
              <a:t>ravishda</a:t>
            </a:r>
            <a:r>
              <a:rPr lang="en-US" dirty="0"/>
              <a:t> </a:t>
            </a:r>
            <a:r>
              <a:rPr lang="en-US" dirty="0" err="1"/>
              <a:t>faqat</a:t>
            </a:r>
            <a:r>
              <a:rPr lang="en-US" dirty="0"/>
              <a:t> </a:t>
            </a:r>
            <a:r>
              <a:rPr lang="en-US" dirty="0" err="1"/>
              <a:t>bitta</a:t>
            </a:r>
            <a:r>
              <a:rPr lang="en-US" dirty="0"/>
              <a:t> </a:t>
            </a:r>
            <a:r>
              <a:rPr lang="en-US" dirty="0" err="1"/>
              <a:t>kontakt</a:t>
            </a:r>
            <a:r>
              <a:rPr lang="en-US" dirty="0"/>
              <a:t> </a:t>
            </a:r>
            <a:r>
              <a:rPr lang="en-US" dirty="0" err="1"/>
              <a:t>yordamida</a:t>
            </a:r>
            <a:r>
              <a:rPr lang="en-US" dirty="0"/>
              <a:t> </a:t>
            </a:r>
            <a:r>
              <a:rPr lang="en-US" dirty="0" err="1"/>
              <a:t>ishlaydi</a:t>
            </a:r>
            <a:r>
              <a:rPr lang="en-US" dirty="0"/>
              <a:t>, </a:t>
            </a:r>
            <a:r>
              <a:rPr lang="en-US" dirty="0" err="1"/>
              <a:t>ya’ni</a:t>
            </a:r>
            <a:r>
              <a:rPr lang="en-US" dirty="0"/>
              <a:t> </a:t>
            </a:r>
            <a:r>
              <a:rPr lang="en-US" dirty="0" err="1"/>
              <a:t>quvvat</a:t>
            </a:r>
            <a:r>
              <a:rPr lang="en-US" dirty="0"/>
              <a:t> </a:t>
            </a:r>
            <a:r>
              <a:rPr lang="en-US" dirty="0" err="1"/>
              <a:t>keluvchi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erkin</a:t>
            </a:r>
            <a:r>
              <a:rPr lang="en-US" dirty="0"/>
              <a:t> </a:t>
            </a:r>
            <a:r>
              <a:rPr lang="en-US" dirty="0" err="1"/>
              <a:t>faza</a:t>
            </a:r>
            <a:r>
              <a:rPr lang="en-US" dirty="0"/>
              <a:t> </a:t>
            </a:r>
            <a:r>
              <a:rPr lang="en-US" dirty="0" err="1"/>
              <a:t>asosida</a:t>
            </a:r>
            <a:endParaRPr lang="ru-RU" dirty="0"/>
          </a:p>
        </p:txBody>
      </p:sp>
      <p:pic>
        <p:nvPicPr>
          <p:cNvPr id="7" name="그림 1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5391"/>
          <a:stretch/>
        </p:blipFill>
        <p:spPr bwMode="auto">
          <a:xfrm>
            <a:off x="611560" y="3789040"/>
            <a:ext cx="7992888" cy="2592288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966810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8691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2200" dirty="0" err="1">
                <a:effectLst/>
              </a:rPr>
              <a:t>Ximoya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vositalariga</a:t>
            </a:r>
            <a:r>
              <a:rPr lang="en-US" sz="2200" dirty="0">
                <a:effectLst/>
              </a:rPr>
              <a:t> biz </a:t>
            </a:r>
            <a:r>
              <a:rPr lang="en-US" sz="2200" dirty="0" err="1">
                <a:effectLst/>
              </a:rPr>
              <a:t>Fuseni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keltirishmiz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mumkin</a:t>
            </a:r>
            <a:r>
              <a:rPr lang="en-US" sz="2200" dirty="0">
                <a:effectLst/>
              </a:rPr>
              <a:t> fuse </a:t>
            </a:r>
            <a:r>
              <a:rPr lang="en-US" sz="2200" dirty="0" err="1">
                <a:effectLst/>
              </a:rPr>
              <a:t>ishlatilgan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sxemalarda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qisqa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tutashuv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bo’lganda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elektr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jixozlarini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kuyib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qolish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xavfi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juda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kam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bo’ladi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pic>
        <p:nvPicPr>
          <p:cNvPr id="4" name="그림 1" descr="화면 캡처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79354"/>
            <a:ext cx="2376264" cy="3001324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5" name="그림 2" descr="화면 캡처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0648"/>
            <a:ext cx="3456384" cy="3020030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6" name="그림 3" descr="화면 캡처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60648"/>
            <a:ext cx="2808312" cy="3020030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3634987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2279998"/>
              </p:ext>
            </p:extLst>
          </p:nvPr>
        </p:nvGraphicFramePr>
        <p:xfrm>
          <a:off x="323528" y="2564904"/>
          <a:ext cx="8424940" cy="3600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2494"/>
                <a:gridCol w="842494"/>
                <a:gridCol w="842494"/>
                <a:gridCol w="842494"/>
                <a:gridCol w="842494"/>
                <a:gridCol w="842494"/>
                <a:gridCol w="842494"/>
                <a:gridCol w="842494"/>
                <a:gridCol w="842494"/>
                <a:gridCol w="842494"/>
              </a:tblGrid>
              <a:tr h="1358321"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731010" algn="l"/>
                        </a:tabLst>
                      </a:pPr>
                      <a:r>
                        <a:rPr lang="en-US" sz="1000" kern="100" dirty="0">
                          <a:effectLst/>
                        </a:rPr>
                        <a:t>6</a:t>
                      </a:r>
                      <a:endParaRPr lang="ru-RU" sz="1000" kern="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731010" algn="l"/>
                        </a:tabLst>
                      </a:pPr>
                      <a:r>
                        <a:rPr lang="en-US" sz="1000" kern="100">
                          <a:effectLst/>
                        </a:rPr>
                        <a:t>10</a:t>
                      </a:r>
                      <a:endParaRPr lang="ru-RU" sz="1000" kern="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731010" algn="l"/>
                        </a:tabLst>
                      </a:pPr>
                      <a:r>
                        <a:rPr lang="en-US" sz="1000" kern="100">
                          <a:effectLst/>
                        </a:rPr>
                        <a:t>16</a:t>
                      </a:r>
                      <a:endParaRPr lang="ru-RU" sz="1000" kern="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731010" algn="l"/>
                        </a:tabLst>
                      </a:pPr>
                      <a:r>
                        <a:rPr lang="en-US" sz="1000" kern="100">
                          <a:effectLst/>
                        </a:rPr>
                        <a:t>20</a:t>
                      </a:r>
                      <a:endParaRPr lang="ru-RU" sz="1000" kern="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731010" algn="l"/>
                        </a:tabLst>
                      </a:pPr>
                      <a:r>
                        <a:rPr lang="en-US" sz="1000" kern="100">
                          <a:effectLst/>
                        </a:rPr>
                        <a:t>25</a:t>
                      </a:r>
                      <a:endParaRPr lang="ru-RU" sz="1000" kern="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731010" algn="l"/>
                        </a:tabLst>
                      </a:pPr>
                      <a:r>
                        <a:rPr lang="en-US" sz="1000" kern="100">
                          <a:effectLst/>
                        </a:rPr>
                        <a:t>35</a:t>
                      </a:r>
                      <a:endParaRPr lang="ru-RU" sz="1000" kern="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731010" algn="l"/>
                        </a:tabLst>
                      </a:pPr>
                      <a:r>
                        <a:rPr lang="en-US" sz="1000" kern="100">
                          <a:effectLst/>
                        </a:rPr>
                        <a:t>50</a:t>
                      </a:r>
                      <a:endParaRPr lang="ru-RU" sz="1000" kern="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731010" algn="l"/>
                        </a:tabLst>
                      </a:pPr>
                      <a:r>
                        <a:rPr lang="en-US" sz="1000" kern="100">
                          <a:effectLst/>
                        </a:rPr>
                        <a:t>63</a:t>
                      </a:r>
                      <a:endParaRPr lang="ru-RU" sz="1000" kern="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731010" algn="l"/>
                        </a:tabLst>
                      </a:pPr>
                      <a:r>
                        <a:rPr lang="en-US" sz="1000" kern="100">
                          <a:effectLst/>
                        </a:rPr>
                        <a:t>80</a:t>
                      </a:r>
                      <a:endParaRPr lang="ru-RU" sz="1000" kern="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731010" algn="l"/>
                        </a:tabLst>
                      </a:pPr>
                      <a:r>
                        <a:rPr lang="en-US" sz="1000" kern="100">
                          <a:effectLst/>
                        </a:rPr>
                        <a:t>100</a:t>
                      </a:r>
                      <a:endParaRPr lang="ru-RU" sz="1000" kern="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</a:tr>
              <a:tr h="2242079"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731010" algn="l"/>
                        </a:tabLst>
                      </a:pPr>
                      <a:r>
                        <a:rPr lang="ru-RU" sz="1000" kern="100">
                          <a:effectLst/>
                        </a:rPr>
                        <a:t>Green</a:t>
                      </a:r>
                      <a:endParaRPr lang="ru-RU" sz="1000" kern="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731010" algn="l"/>
                        </a:tabLst>
                      </a:pPr>
                      <a:r>
                        <a:rPr lang="ru-RU" sz="1000" kern="100">
                          <a:effectLst/>
                        </a:rPr>
                        <a:t>Red</a:t>
                      </a:r>
                      <a:endParaRPr lang="ru-RU" sz="1000" kern="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731010" algn="l"/>
                        </a:tabLst>
                      </a:pPr>
                      <a:r>
                        <a:rPr lang="ru-RU" sz="1000" kern="100">
                          <a:effectLst/>
                        </a:rPr>
                        <a:t>Gray</a:t>
                      </a:r>
                      <a:endParaRPr lang="ru-RU" sz="1000" kern="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731010" algn="l"/>
                        </a:tabLst>
                      </a:pPr>
                      <a:r>
                        <a:rPr lang="ru-RU" sz="1000" kern="100">
                          <a:effectLst/>
                        </a:rPr>
                        <a:t>Blue</a:t>
                      </a:r>
                      <a:endParaRPr lang="ru-RU" sz="1000" kern="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731010" algn="l"/>
                        </a:tabLst>
                      </a:pPr>
                      <a:r>
                        <a:rPr lang="ru-RU" sz="1000" kern="100">
                          <a:effectLst/>
                        </a:rPr>
                        <a:t>Yellow</a:t>
                      </a:r>
                      <a:endParaRPr lang="ru-RU" sz="1000" kern="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731010" algn="l"/>
                        </a:tabLst>
                      </a:pPr>
                      <a:r>
                        <a:rPr lang="ru-RU" sz="1000" kern="100" dirty="0" err="1">
                          <a:effectLst/>
                        </a:rPr>
                        <a:t>Blackfish</a:t>
                      </a:r>
                      <a:endParaRPr lang="ru-RU" sz="1000" kern="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731010" algn="l"/>
                        </a:tabLst>
                      </a:pPr>
                      <a:r>
                        <a:rPr lang="ru-RU" sz="1000" kern="100">
                          <a:effectLst/>
                        </a:rPr>
                        <a:t>White color</a:t>
                      </a:r>
                      <a:endParaRPr lang="ru-RU" sz="1000" kern="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731010" algn="l"/>
                        </a:tabLst>
                      </a:pPr>
                      <a:r>
                        <a:rPr lang="ru-RU" sz="1000" kern="100">
                          <a:effectLst/>
                        </a:rPr>
                        <a:t>Brown</a:t>
                      </a:r>
                      <a:endParaRPr lang="ru-RU" sz="1000" kern="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731010" algn="l"/>
                        </a:tabLst>
                      </a:pPr>
                      <a:r>
                        <a:rPr lang="ru-RU" sz="1000" kern="100">
                          <a:effectLst/>
                        </a:rPr>
                        <a:t>Silver</a:t>
                      </a:r>
                      <a:endParaRPr lang="ru-RU" sz="1000" kern="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731010" algn="l"/>
                        </a:tabLst>
                      </a:pPr>
                      <a:r>
                        <a:rPr lang="ru-RU" sz="1000" kern="100" dirty="0" err="1">
                          <a:effectLst/>
                        </a:rPr>
                        <a:t>Red</a:t>
                      </a:r>
                      <a:endParaRPr lang="ru-RU" sz="1000" kern="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95536" y="188640"/>
            <a:ext cx="8496943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30375" algn="l"/>
              </a:tabLst>
            </a:pPr>
            <a:r>
              <a:rPr kumimoji="0" lang="en-US" altLang="ko-K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	B	C</a:t>
            </a:r>
            <a:endParaRPr kumimoji="0" lang="ru-RU" alt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30375" algn="l"/>
              </a:tabLst>
            </a:pPr>
            <a:r>
              <a:rPr kumimoji="0" lang="en-US" altLang="ko-K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 </a:t>
            </a:r>
            <a:r>
              <a:rPr kumimoji="0" lang="en-US" altLang="ko-K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Klassik</a:t>
            </a:r>
            <a:r>
              <a:rPr kumimoji="0" lang="en-US" altLang="ko-K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fuse     B </a:t>
            </a:r>
            <a:r>
              <a:rPr kumimoji="0" lang="en-US" altLang="ko-K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Katrijli</a:t>
            </a:r>
            <a:r>
              <a:rPr kumimoji="0" lang="en-US" altLang="ko-K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fuse      C </a:t>
            </a:r>
            <a:r>
              <a:rPr kumimoji="0" lang="en-US" altLang="ko-K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Katta</a:t>
            </a:r>
            <a:r>
              <a:rPr kumimoji="0" lang="en-US" altLang="ko-K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ko-K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kuchlanishda</a:t>
            </a:r>
            <a:r>
              <a:rPr kumimoji="0" lang="en-US" altLang="ko-K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ko-K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ishlatiladigan</a:t>
            </a:r>
            <a:r>
              <a:rPr kumimoji="0" lang="en-US" altLang="ko-K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fuse</a:t>
            </a:r>
            <a:endParaRPr kumimoji="0" lang="ru-RU" alt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30375" algn="l"/>
              </a:tabLst>
            </a:pPr>
            <a:r>
              <a:rPr kumimoji="0" lang="en-US" altLang="ko-K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Katta</a:t>
            </a:r>
            <a:r>
              <a:rPr kumimoji="0" lang="en-US" altLang="ko-K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ko-K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kuchlanishli</a:t>
            </a:r>
            <a:r>
              <a:rPr kumimoji="0" lang="en-US" altLang="ko-K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ko-K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fuselarni</a:t>
            </a:r>
            <a:r>
              <a:rPr kumimoji="0" lang="en-US" altLang="ko-K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ko-K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rangiga</a:t>
            </a:r>
            <a:r>
              <a:rPr kumimoji="0" lang="en-US" altLang="ko-K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ko-K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qarab</a:t>
            </a:r>
            <a:r>
              <a:rPr kumimoji="0" lang="en-US" altLang="ko-K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ko-K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qancha</a:t>
            </a:r>
            <a:r>
              <a:rPr kumimoji="0" lang="en-US" altLang="ko-K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ko-K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amperga</a:t>
            </a:r>
            <a:r>
              <a:rPr kumimoji="0" lang="en-US" altLang="ko-K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ko-K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mo’ljallanganini</a:t>
            </a:r>
            <a:r>
              <a:rPr kumimoji="0" lang="en-US" altLang="ko-K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ko-K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bilish</a:t>
            </a:r>
            <a:r>
              <a:rPr kumimoji="0" lang="en-US" altLang="ko-K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ko-K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mumkin</a:t>
            </a:r>
            <a:endParaRPr kumimoji="0" lang="en-US" altLang="ko-KR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2934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206</Words>
  <Application>Microsoft Office PowerPoint</Application>
  <PresentationFormat>Экран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Avtomatlar (mccb)Push baton, yoritkichva ximoya vositalari bilan tanishish</vt:lpstr>
      <vt:lpstr>Презентация PowerPoint</vt:lpstr>
      <vt:lpstr>Презентация PowerPoint</vt:lpstr>
      <vt:lpstr>Презентация PowerPoint</vt:lpstr>
      <vt:lpstr>Ximoya vositalariga biz Fuseni keltirishmiz mumkin fuse ishlatilgan sxemalarda qisqa tutashuv bo’lganda elektr jixozlarini kuyib qolish xavfi juda kam bo’ladi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Avtomatlar (mccb)Push baton, yoritkichva ximoya vositalari bilan tanishish</dc:title>
  <dc:creator>Elektrik</dc:creator>
  <cp:lastModifiedBy>Elektrik</cp:lastModifiedBy>
  <cp:revision>1</cp:revision>
  <dcterms:created xsi:type="dcterms:W3CDTF">2023-07-12T06:47:26Z</dcterms:created>
  <dcterms:modified xsi:type="dcterms:W3CDTF">2023-07-12T06:57:14Z</dcterms:modified>
</cp:coreProperties>
</file>