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74" r:id="rId2"/>
    <p:sldId id="256" r:id="rId3"/>
    <p:sldId id="272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8CF4C-01BB-4EE7-BB71-B8B6CA93579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4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6C8F2-D312-4B33-A575-A12D8EFF9E2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8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A0713-3CD2-4CDF-A1D2-6298E42DC7E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88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1E429-1C5E-4FF0-ACAA-E3B857EA265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18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4C0B1-4362-4D2E-ADFB-4BB5315367B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90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210" y="609600"/>
            <a:ext cx="8875457" cy="55222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SE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 uzatmaning vazifasi, turlari va konstruksiyasi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36713" y="1938942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latinLnBrk="1">
              <a:buNone/>
            </a:pPr>
            <a:r>
              <a:rPr lang="en-US" dirty="0" smtClean="0"/>
              <a:t>1. </a:t>
            </a:r>
            <a:r>
              <a:rPr lang="uz-Cyrl-UZ" dirty="0" smtClean="0"/>
              <a:t>Asosiy </a:t>
            </a:r>
            <a:r>
              <a:rPr lang="uz-Cyrl-UZ" dirty="0"/>
              <a:t>uzatmaning turlari (yakka qo’shaloq asosiy uzatmalar</a:t>
            </a:r>
            <a:r>
              <a:rPr lang="uz-Cyrl-UZ" dirty="0" smtClean="0"/>
              <a:t>)</a:t>
            </a:r>
            <a:endParaRPr lang="en-US" dirty="0" smtClean="0"/>
          </a:p>
          <a:p>
            <a:pPr marL="0" lvl="0" indent="0" latinLnBrk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Xar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turdagi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uzatmalar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96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6165" y="491742"/>
            <a:ext cx="5759670" cy="433168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Asosiy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uzatma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vazifasi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tuzilishi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ishlashi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359" y="1513490"/>
            <a:ext cx="10489324" cy="4761186"/>
          </a:xfrm>
        </p:spPr>
        <p:txBody>
          <a:bodyPr>
            <a:normAutofit/>
          </a:bodyPr>
          <a:lstStyle/>
          <a:p>
            <a:pPr algn="l"/>
            <a:r>
              <a:rPr lang="uz-Cyrl-U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Reduktor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burovchi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momentni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differensialga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uzatib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 xizmat qiladi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Reduktor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so’zi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inglischa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redoce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so’zidan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kamaytiruvchi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ma’noni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Reduktor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 </a:t>
            </a:r>
            <a:r>
              <a:rPr lang="uz-Cyrl-U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uz-Cyrl-U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bo’linadi: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shesternalardan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Yakka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konussimon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gipoidli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chervyakli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silindrik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shesternalardan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Qo’shaloq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4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659" y="448275"/>
            <a:ext cx="8214682" cy="51500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Qo’shaloq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96471" y="5552427"/>
            <a:ext cx="7999058" cy="111491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Qo’shaloq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uzatmalarning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yaxlit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1-silindrik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2-konussimon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222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70" y="1636888"/>
            <a:ext cx="7999059" cy="379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361950"/>
            <a:ext cx="910907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324600" y="3429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Кардан</a:t>
            </a:r>
            <a:r>
              <a:rPr lang="uz-Cyrl-UZ" altLang="ru-RU" sz="2400">
                <a:latin typeface="Times New Roman" panose="02020603050405020304" pitchFamily="18" charset="0"/>
              </a:rPr>
              <a:t> узатма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562600" y="4191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z-Cyrl-UZ" altLang="ru-RU" sz="2400">
                <a:latin typeface="Times New Roman" panose="02020603050405020304" pitchFamily="18" charset="0"/>
              </a:rPr>
              <a:t>Узатмалар қутиси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01000" y="304800"/>
            <a:ext cx="297180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uz-Cyrl-UZ" altLang="ru-RU" sz="2400">
                <a:latin typeface="Times New Roman" panose="02020603050405020304" pitchFamily="18" charset="0"/>
              </a:rPr>
              <a:t>Асосий узатма ва дифференциал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67200" y="1828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z-Cyrl-UZ" altLang="ru-RU" sz="2400">
                <a:latin typeface="Times New Roman" panose="02020603050405020304" pitchFamily="18" charset="0"/>
              </a:rPr>
              <a:t>Ярим ўқлар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5791200" y="1524000"/>
            <a:ext cx="16002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791200" y="2057400"/>
            <a:ext cx="32766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219200"/>
            <a:ext cx="40259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г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784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иф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724400"/>
            <a:ext cx="21240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953000" y="1905000"/>
            <a:ext cx="3810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9448800" y="3429000"/>
            <a:ext cx="45720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14600" y="838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z-Cyrl-UZ" altLang="ru-RU" sz="2400">
                <a:latin typeface="Times New Roman" panose="02020603050405020304" pitchFamily="18" charset="0"/>
              </a:rPr>
              <a:t>Асосий узатма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10200" y="5791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Дифференциал</a:t>
            </a:r>
          </a:p>
        </p:txBody>
      </p:sp>
    </p:spTree>
    <p:extLst>
      <p:ext uri="{BB962C8B-B14F-4D97-AF65-F5344CB8AC3E}">
        <p14:creationId xmlns:p14="http://schemas.microsoft.com/office/powerpoint/2010/main" val="34386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Ягуар XT_AWD шасси cop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4953000" y="3962400"/>
            <a:ext cx="3200400" cy="15240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90800" y="5410201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z-Cyrl-UZ" altLang="ru-RU"/>
              <a:t>Асосий узатма</a:t>
            </a:r>
            <a:r>
              <a:rPr lang="ru-RU" altLang="ru-RU"/>
              <a:t>, дифференциал, </a:t>
            </a:r>
            <a:r>
              <a:rPr lang="uz-Cyrl-UZ" altLang="ru-RU"/>
              <a:t>олди ғилдиракларга узатма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7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ST 2370 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4"/>
            <a:ext cx="9144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3124200" y="2895600"/>
            <a:ext cx="2743200" cy="2743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0" y="5791201"/>
            <a:ext cx="4343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uz-Cyrl-UZ" altLang="ru-RU" sz="2000">
                <a:latin typeface="Times New Roman" panose="02020603050405020304" pitchFamily="18" charset="0"/>
              </a:rPr>
              <a:t>Оралиқ етакчи кўприк асосий узатмаси ва дифференциали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cania single drive ax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14600" y="3048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z-Cyrl-UZ" altLang="ru-RU" sz="2800" b="1">
                <a:latin typeface="Times New Roman" panose="02020603050405020304" pitchFamily="18" charset="0"/>
              </a:rPr>
              <a:t>Юк автомобилининг етакчи кўприги</a:t>
            </a:r>
            <a:endParaRPr lang="ru-RU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0" y="5562601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z-Cyrl-UZ" altLang="ru-RU" sz="2000">
                <a:latin typeface="Times New Roman" panose="02020603050405020304" pitchFamily="18" charset="0"/>
              </a:rPr>
              <a:t>Қўшалоқ ажратилган асосий узатма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096000" y="1676400"/>
            <a:ext cx="2590800" cy="2971800"/>
          </a:xfrm>
          <a:prstGeom prst="ellipse">
            <a:avLst/>
          </a:prstGeom>
          <a:noFill/>
          <a:ln w="38100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1524000" y="838200"/>
            <a:ext cx="1752600" cy="2057400"/>
          </a:xfrm>
          <a:prstGeom prst="ellipse">
            <a:avLst/>
          </a:prstGeom>
          <a:noFill/>
          <a:ln w="38100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137</Words>
  <Application>Microsoft Office PowerPoint</Application>
  <PresentationFormat>Произвольный</PresentationFormat>
  <Paragraphs>37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Mavzu: Asosiy uzatmaning vazifasi, turlari va konstruksiyasi</vt:lpstr>
      <vt:lpstr>Asosiy uzatma vazifasi tuzilishi va ishlashi</vt:lpstr>
      <vt:lpstr>Qo’shaloq asosiy uzatma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Bayramali</cp:lastModifiedBy>
  <cp:revision>70</cp:revision>
  <dcterms:created xsi:type="dcterms:W3CDTF">2019-08-16T04:59:11Z</dcterms:created>
  <dcterms:modified xsi:type="dcterms:W3CDTF">2023-07-10T03:37:09Z</dcterms:modified>
</cp:coreProperties>
</file>