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8" y="-7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12.07.2023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12.07.2023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12.07.2023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12.07.2023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12.07.2023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12.07.2023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12.07.2023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12.07.2023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12.07.2023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z.wikipedia.org/wiki/Fayl:Stator_and_rotor_by_Zureks.JP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z.wikipedia.org/w/index.php?title=Elektr_energiyasi&amp;action=edit&amp;redlink=1" TargetMode="External"/><Relationship Id="rId2" Type="http://schemas.openxmlformats.org/officeDocument/2006/relationships/hyperlink" Target="https://uz.wikipedia.org/wiki/Dvigate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ozir.org/asinxron-motorni-ishga-tushirish-reja-togridan-togri-tarmoqqa.html" TargetMode="External"/><Relationship Id="rId2" Type="http://schemas.openxmlformats.org/officeDocument/2006/relationships/hyperlink" Target="https://hozir.org/kompaniya-prezidentlari.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ozir.org/oquvchilar-uchun-olimpiada-testlarituzuvchi-halimov-ikromjon-.html" TargetMode="External"/><Relationship Id="rId2" Type="http://schemas.openxmlformats.org/officeDocument/2006/relationships/hyperlink" Target="https://hozir.org/184-g-suvda-16-g-cuso.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hozir.org/asinxron-motorni-ishga-tushirish-reja-togridan-togri-tarmoqq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ozir.org/maruza-rejasi-4-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48"/>
            <a:ext cx="8229600" cy="1828800"/>
          </a:xfrm>
        </p:spPr>
        <p:txBody>
          <a:bodyPr/>
          <a:lstStyle/>
          <a:p>
            <a:r>
              <a:rPr lang="en-US" dirty="0" err="1">
                <a:effectLst/>
              </a:rPr>
              <a:t>Asinxron</a:t>
            </a:r>
            <a:r>
              <a:rPr lang="en-US" dirty="0">
                <a:effectLst/>
              </a:rPr>
              <a:t> </a:t>
            </a:r>
            <a:r>
              <a:rPr lang="en-US" dirty="0" err="1">
                <a:effectLst/>
              </a:rPr>
              <a:t>elektr</a:t>
            </a:r>
            <a:r>
              <a:rPr lang="en-US" dirty="0">
                <a:effectLst/>
              </a:rPr>
              <a:t> </a:t>
            </a:r>
            <a:r>
              <a:rPr lang="en-US" dirty="0" err="1">
                <a:effectLst/>
              </a:rPr>
              <a:t>dvigatel</a:t>
            </a:r>
            <a:endParaRPr lang="ru-RU" dirty="0">
              <a:effectLst/>
            </a:endParaRPr>
          </a:p>
        </p:txBody>
      </p:sp>
      <p:pic>
        <p:nvPicPr>
          <p:cNvPr id="4" name="Рисунок 3" descr="https://upload.wikimedia.org/wikipedia/commons/thumb/5/58/Stator_and_rotor_by_Zureks.JPG/250px-Stator_and_rotor_by_Zurek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91680" y="2204864"/>
            <a:ext cx="5616624" cy="3168353"/>
          </a:xfrm>
          <a:prstGeom prst="rect">
            <a:avLst/>
          </a:prstGeom>
          <a:noFill/>
          <a:ln>
            <a:noFill/>
          </a:ln>
        </p:spPr>
      </p:pic>
      <p:sp>
        <p:nvSpPr>
          <p:cNvPr id="5" name="Прямоугольник 4"/>
          <p:cNvSpPr/>
          <p:nvPr/>
        </p:nvSpPr>
        <p:spPr>
          <a:xfrm>
            <a:off x="179512" y="5517232"/>
            <a:ext cx="8712968" cy="646331"/>
          </a:xfrm>
          <a:prstGeom prst="rect">
            <a:avLst/>
          </a:prstGeom>
          <a:solidFill>
            <a:schemeClr val="accent2">
              <a:lumMod val="60000"/>
              <a:lumOff val="40000"/>
            </a:schemeClr>
          </a:solidFill>
        </p:spPr>
        <p:txBody>
          <a:bodyPr wrap="square">
            <a:spAutoFit/>
          </a:bodyPr>
          <a:lstStyle/>
          <a:p>
            <a:pPr algn="ctr"/>
            <a:r>
              <a:rPr lang="uz-Latn-UZ" dirty="0">
                <a:solidFill>
                  <a:schemeClr val="bg1"/>
                </a:solidFill>
              </a:rPr>
              <a:t>0.75 kVt, 1420 ayl/daq, 50 Hz, 230—400 V, 3.4-2.0 A xarakteristikali asinxron dvigatel stator va motori</a:t>
            </a:r>
            <a:endParaRPr lang="ru-RU" dirty="0">
              <a:solidFill>
                <a:schemeClr val="bg1"/>
              </a:solidFill>
            </a:endParaRPr>
          </a:p>
        </p:txBody>
      </p:sp>
    </p:spTree>
    <p:extLst>
      <p:ext uri="{BB962C8B-B14F-4D97-AF65-F5344CB8AC3E}">
        <p14:creationId xmlns:p14="http://schemas.microsoft.com/office/powerpoint/2010/main" val="202191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363272" cy="5904696"/>
          </a:xfrm>
        </p:spPr>
        <p:txBody>
          <a:bodyPr>
            <a:normAutofit fontScale="77500" lnSpcReduction="20000"/>
          </a:bodyPr>
          <a:lstStyle/>
          <a:p>
            <a:r>
              <a:rPr lang="uz-Latn-UZ" b="1" dirty="0"/>
              <a:t>Asinxron elektr dvigatel</a:t>
            </a:r>
            <a:r>
              <a:rPr lang="uz-Latn-UZ" dirty="0"/>
              <a:t> — </a:t>
            </a:r>
            <a:r>
              <a:rPr lang="uz-Latn-UZ" dirty="0">
                <a:hlinkClick r:id="rId2" tooltip="Dvigatel"/>
              </a:rPr>
              <a:t>dvigatel</a:t>
            </a:r>
            <a:r>
              <a:rPr lang="uz-Latn-UZ" dirty="0"/>
              <a:t> rejimida ishlaydigan asinxron mashina; </a:t>
            </a:r>
            <a:r>
              <a:rPr lang="uz-Latn-UZ" dirty="0">
                <a:hlinkClick r:id="rId3" tooltip="Elektr energiyasi (sahifa yaratilmagan)"/>
              </a:rPr>
              <a:t>elektr energiyasini</a:t>
            </a:r>
            <a:r>
              <a:rPr lang="uz-Latn-UZ" dirty="0"/>
              <a:t> mexanik energiyaga aylantirib beradi. Ish tarzi stator chulgʻamlari boʻylab uch fazali oʻzgaruvchan tok oʻtganda vujudga keladigan aylanuvchi magnit maydonining stator maydoni rotor chulgʻamlarida hosil qiladigan tok bilan oʻzaro taʼsiriga asoslangan. Rotorning aylanish tezligi asosan quyidagi for60/71-S_muladan aniqlanadi: p = —~— , bunda:f— taʼminlovchi tok chastotasi; r — mashina qutblari soni; s— sirpanish, yaʼni rotor nisbiy tezligining statorning aylanuvchi magnit maydoniga nisbatan orqada qolishini koʻrsatuvchi son. Aylanish tezligini tok chastotasi, qutblar soni va sirpanishga taʼsir etib oʻzgartirish mumkin. Tok chastotasini oʻzgartirish energiya iyerofini cheklagan holda tezlikni ravon oʻzgartirishga imkon beradi. Shuning uchun chastota boʻyicha boshqariluvchi Asinxron elektr dvigatelni yaratish asosiy muammolardan biriga aylangan. Asinxron elektr dvigatel elektr yuritmalarda asosiy dvigatel sifatida ishlatiladi. Quvvati bir necha Vt dan oʻnlab MVt gacha boʻladi. Asinxron dvigatellar "Arago-Lens diski" xodisasi asosida ishlaydi</a:t>
            </a:r>
            <a:endParaRPr lang="ru-RU" dirty="0"/>
          </a:p>
        </p:txBody>
      </p:sp>
    </p:spTree>
    <p:extLst>
      <p:ext uri="{BB962C8B-B14F-4D97-AF65-F5344CB8AC3E}">
        <p14:creationId xmlns:p14="http://schemas.microsoft.com/office/powerpoint/2010/main" val="147001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dirty="0" err="1">
                <a:effectLst/>
              </a:rPr>
              <a:t>Asinxron</a:t>
            </a:r>
            <a:r>
              <a:rPr lang="en-US" sz="3200" dirty="0">
                <a:effectLst/>
              </a:rPr>
              <a:t> </a:t>
            </a:r>
            <a:r>
              <a:rPr lang="en-US" sz="3200" u="sng" dirty="0">
                <a:effectLst/>
                <a:hlinkClick r:id="rId2"/>
              </a:rPr>
              <a:t>motor </a:t>
            </a:r>
            <a:r>
              <a:rPr lang="en-US" sz="3200" u="sng" dirty="0" err="1">
                <a:effectLst/>
                <a:hlinkClick r:id="rId2"/>
              </a:rPr>
              <a:t>ishga</a:t>
            </a:r>
            <a:r>
              <a:rPr lang="en-US" sz="3200" u="sng" dirty="0">
                <a:effectLst/>
                <a:hlinkClick r:id="rId2"/>
              </a:rPr>
              <a:t> </a:t>
            </a:r>
            <a:r>
              <a:rPr lang="en-US" sz="3200" u="sng" dirty="0" err="1">
                <a:effectLst/>
                <a:hlinkClick r:id="rId2"/>
              </a:rPr>
              <a:t>tushirilganda</a:t>
            </a:r>
            <a:r>
              <a:rPr lang="en-US" sz="3200" dirty="0">
                <a:effectLst/>
              </a:rPr>
              <a:t>, </a:t>
            </a:r>
            <a:r>
              <a:rPr lang="en-US" sz="3200" dirty="0" err="1">
                <a:effectLst/>
              </a:rPr>
              <a:t>quyidagi</a:t>
            </a:r>
            <a:r>
              <a:rPr lang="en-US" sz="3200" dirty="0">
                <a:effectLst/>
              </a:rPr>
              <a:t> </a:t>
            </a:r>
            <a:r>
              <a:rPr lang="en-US" sz="3200" u="sng" dirty="0" err="1">
                <a:effectLst/>
              </a:rPr>
              <a:t>asosiy</a:t>
            </a:r>
            <a:r>
              <a:rPr lang="en-US" sz="3200" u="sng" dirty="0">
                <a:effectLst/>
              </a:rPr>
              <a:t> </a:t>
            </a:r>
            <a:r>
              <a:rPr lang="en-US" sz="3200" u="sng" dirty="0" err="1">
                <a:effectLst/>
              </a:rPr>
              <a:t>talablar</a:t>
            </a:r>
            <a:r>
              <a:rPr lang="en-US" sz="3200" i="1" dirty="0">
                <a:effectLst/>
              </a:rPr>
              <a:t> </a:t>
            </a:r>
            <a:r>
              <a:rPr lang="en-US" sz="3200" dirty="0" err="1">
                <a:effectLst/>
              </a:rPr>
              <a:t>bajarilishi</a:t>
            </a:r>
            <a:r>
              <a:rPr lang="en-US" sz="3200" dirty="0">
                <a:effectLst/>
              </a:rPr>
              <a:t> </a:t>
            </a:r>
            <a:r>
              <a:rPr lang="en-US" sz="3200" dirty="0" err="1">
                <a:effectLst/>
              </a:rPr>
              <a:t>lozim</a:t>
            </a:r>
            <a:endParaRPr lang="ru-RU" sz="3200" dirty="0"/>
          </a:p>
        </p:txBody>
      </p:sp>
      <p:sp>
        <p:nvSpPr>
          <p:cNvPr id="3" name="Объект 2"/>
          <p:cNvSpPr>
            <a:spLocks noGrp="1"/>
          </p:cNvSpPr>
          <p:nvPr>
            <p:ph idx="1"/>
          </p:nvPr>
        </p:nvSpPr>
        <p:spPr>
          <a:xfrm>
            <a:off x="457200" y="1844824"/>
            <a:ext cx="8229600" cy="4464536"/>
          </a:xfrm>
        </p:spPr>
        <p:txBody>
          <a:bodyPr>
            <a:normAutofit fontScale="62500" lnSpcReduction="20000"/>
          </a:bodyPr>
          <a:lstStyle/>
          <a:p>
            <a:r>
              <a:rPr lang="en-US" dirty="0" err="1"/>
              <a:t>Motorni</a:t>
            </a:r>
            <a:r>
              <a:rPr lang="en-US" dirty="0"/>
              <a:t> </a:t>
            </a:r>
            <a:r>
              <a:rPr lang="en-US" dirty="0" err="1"/>
              <a:t>ishga</a:t>
            </a:r>
            <a:r>
              <a:rPr lang="en-US" dirty="0"/>
              <a:t> </a:t>
            </a:r>
            <a:r>
              <a:rPr lang="en-US" dirty="0" err="1"/>
              <a:t>tushirish</a:t>
            </a:r>
            <a:r>
              <a:rPr lang="en-US" dirty="0"/>
              <a:t> </a:t>
            </a:r>
            <a:r>
              <a:rPr lang="en-US" dirty="0" err="1"/>
              <a:t>mumkin</a:t>
            </a:r>
            <a:r>
              <a:rPr lang="en-US" dirty="0"/>
              <a:t> </a:t>
            </a:r>
            <a:r>
              <a:rPr lang="en-US" dirty="0" err="1"/>
              <a:t>qadar</a:t>
            </a:r>
            <a:r>
              <a:rPr lang="en-US" dirty="0"/>
              <a:t> </a:t>
            </a:r>
            <a:r>
              <a:rPr lang="en-US" dirty="0" err="1"/>
              <a:t>oson</a:t>
            </a:r>
            <a:r>
              <a:rPr lang="en-US" dirty="0"/>
              <a:t> </a:t>
            </a:r>
            <a:r>
              <a:rPr lang="en-US" dirty="0" err="1"/>
              <a:t>va</a:t>
            </a:r>
            <a:r>
              <a:rPr lang="en-US" dirty="0"/>
              <a:t> </a:t>
            </a:r>
            <a:r>
              <a:rPr lang="en-US" dirty="0" err="1"/>
              <a:t>qo'shimcha</a:t>
            </a:r>
            <a:r>
              <a:rPr lang="en-US" dirty="0"/>
              <a:t> </a:t>
            </a:r>
            <a:r>
              <a:rPr lang="en-US" dirty="0" err="1"/>
              <a:t>qurilmalarsiz</a:t>
            </a:r>
            <a:r>
              <a:rPr lang="en-US" dirty="0"/>
              <a:t> </a:t>
            </a:r>
            <a:r>
              <a:rPr lang="en-US" dirty="0" err="1"/>
              <a:t>bajarilishi</a:t>
            </a:r>
            <a:r>
              <a:rPr lang="en-US" dirty="0"/>
              <a:t> </a:t>
            </a:r>
            <a:r>
              <a:rPr lang="en-US" dirty="0" err="1"/>
              <a:t>lozim</a:t>
            </a:r>
            <a:r>
              <a:rPr lang="en-US" dirty="0"/>
              <a:t>, </a:t>
            </a:r>
            <a:r>
              <a:rPr lang="en-US" u="sng" dirty="0" err="1">
                <a:hlinkClick r:id="rId3"/>
              </a:rPr>
              <a:t>ishga</a:t>
            </a:r>
            <a:r>
              <a:rPr lang="en-US" u="sng" dirty="0">
                <a:hlinkClick r:id="rId3"/>
              </a:rPr>
              <a:t> </a:t>
            </a:r>
            <a:r>
              <a:rPr lang="en-US" u="sng" dirty="0" err="1">
                <a:hlinkClick r:id="rId3"/>
              </a:rPr>
              <a:t>tushirish</a:t>
            </a:r>
            <a:r>
              <a:rPr lang="en-US" u="sng" dirty="0">
                <a:hlinkClick r:id="rId3"/>
              </a:rPr>
              <a:t> </a:t>
            </a:r>
            <a:r>
              <a:rPr lang="en-US" u="sng" dirty="0" err="1">
                <a:hlinkClick r:id="rId3"/>
              </a:rPr>
              <a:t>momenti</a:t>
            </a:r>
            <a:r>
              <a:rPr lang="en-US" u="sng" dirty="0">
                <a:hlinkClick r:id="rId3"/>
              </a:rPr>
              <a:t> </a:t>
            </a:r>
            <a:r>
              <a:rPr lang="en-US" u="sng" dirty="0" err="1">
                <a:hlinkClick r:id="rId3"/>
              </a:rPr>
              <a:t>yetarli</a:t>
            </a:r>
            <a:r>
              <a:rPr lang="en-US" u="sng" dirty="0">
                <a:hlinkClick r:id="rId3"/>
              </a:rPr>
              <a:t> </a:t>
            </a:r>
            <a:r>
              <a:rPr lang="en-US" u="sng" dirty="0" err="1">
                <a:hlinkClick r:id="rId3"/>
              </a:rPr>
              <a:t>darajada</a:t>
            </a:r>
            <a:r>
              <a:rPr lang="en-US" u="sng" dirty="0">
                <a:hlinkClick r:id="rId3"/>
              </a:rPr>
              <a:t> </a:t>
            </a:r>
            <a:r>
              <a:rPr lang="en-US" u="sng" dirty="0" err="1">
                <a:hlinkClick r:id="rId3"/>
              </a:rPr>
              <a:t>katta</a:t>
            </a:r>
            <a:r>
              <a:rPr lang="en-US" dirty="0"/>
              <a:t>, </a:t>
            </a:r>
            <a:r>
              <a:rPr lang="en-US" dirty="0" err="1"/>
              <a:t>ishga</a:t>
            </a:r>
            <a:r>
              <a:rPr lang="en-US" dirty="0"/>
              <a:t> </a:t>
            </a:r>
            <a:r>
              <a:rPr lang="en-US" dirty="0" err="1"/>
              <a:t>tushirish</a:t>
            </a:r>
            <a:r>
              <a:rPr lang="en-US" dirty="0"/>
              <a:t> </a:t>
            </a:r>
            <a:r>
              <a:rPr lang="en-US" dirty="0" err="1"/>
              <a:t>toki</a:t>
            </a:r>
            <a:r>
              <a:rPr lang="en-US" dirty="0"/>
              <a:t> </a:t>
            </a:r>
            <a:r>
              <a:rPr lang="en-US" dirty="0" err="1"/>
              <a:t>esa</a:t>
            </a:r>
            <a:r>
              <a:rPr lang="en-US" dirty="0"/>
              <a:t> </a:t>
            </a:r>
            <a:r>
              <a:rPr lang="en-US" dirty="0" err="1"/>
              <a:t>mumkin</a:t>
            </a:r>
            <a:r>
              <a:rPr lang="en-US" dirty="0"/>
              <a:t> </a:t>
            </a:r>
            <a:r>
              <a:rPr lang="en-US" dirty="0" err="1"/>
              <a:t>qadar</a:t>
            </a:r>
            <a:r>
              <a:rPr lang="en-US" dirty="0"/>
              <a:t> </a:t>
            </a:r>
            <a:r>
              <a:rPr lang="en-US" dirty="0" err="1"/>
              <a:t>kichik</a:t>
            </a:r>
            <a:r>
              <a:rPr lang="en-US" dirty="0"/>
              <a:t> </a:t>
            </a:r>
            <a:r>
              <a:rPr lang="en-US" dirty="0" err="1"/>
              <a:t>boiishi</a:t>
            </a:r>
            <a:r>
              <a:rPr lang="en-US" dirty="0"/>
              <a:t> </a:t>
            </a:r>
            <a:r>
              <a:rPr lang="en-US" dirty="0" err="1"/>
              <a:t>lozim</a:t>
            </a:r>
            <a:r>
              <a:rPr lang="en-US" dirty="0"/>
              <a:t>.</a:t>
            </a:r>
            <a:endParaRPr lang="ru-RU" dirty="0"/>
          </a:p>
          <a:p>
            <a:r>
              <a:rPr lang="en-US" dirty="0" err="1"/>
              <a:t>Uch</a:t>
            </a:r>
            <a:r>
              <a:rPr lang="en-US" dirty="0"/>
              <a:t> </a:t>
            </a:r>
            <a:r>
              <a:rPr lang="en-US" dirty="0" err="1"/>
              <a:t>fazali</a:t>
            </a:r>
            <a:r>
              <a:rPr lang="en-US" dirty="0"/>
              <a:t> </a:t>
            </a:r>
            <a:r>
              <a:rPr lang="en-US" dirty="0" err="1"/>
              <a:t>asinxron</a:t>
            </a:r>
            <a:r>
              <a:rPr lang="en-US" dirty="0"/>
              <a:t> </a:t>
            </a:r>
            <a:r>
              <a:rPr lang="en-US" dirty="0" err="1"/>
              <a:t>motorlarni</a:t>
            </a:r>
            <a:r>
              <a:rPr lang="en-US" dirty="0"/>
              <a:t> </a:t>
            </a:r>
            <a:r>
              <a:rPr lang="en-US" dirty="0" err="1"/>
              <a:t>ishga</a:t>
            </a:r>
            <a:r>
              <a:rPr lang="en-US" dirty="0"/>
              <a:t> </a:t>
            </a:r>
            <a:r>
              <a:rPr lang="en-US" dirty="0" err="1"/>
              <a:t>tushirishda</a:t>
            </a:r>
            <a:r>
              <a:rPr lang="en-US" dirty="0"/>
              <a:t> </a:t>
            </a:r>
            <a:r>
              <a:rPr lang="en-US" dirty="0" err="1"/>
              <a:t>amalda</a:t>
            </a:r>
            <a:r>
              <a:rPr lang="en-US" dirty="0"/>
              <a:t> </a:t>
            </a:r>
            <a:r>
              <a:rPr lang="en-US" b="1" i="1" dirty="0" err="1"/>
              <a:t>quyidagi</a:t>
            </a:r>
            <a:r>
              <a:rPr lang="en-US" b="1" i="1" dirty="0"/>
              <a:t> </a:t>
            </a:r>
            <a:r>
              <a:rPr lang="en-US" b="1" i="1" dirty="0" err="1"/>
              <a:t>usullar</a:t>
            </a:r>
            <a:r>
              <a:rPr lang="en-US" b="1" i="1" dirty="0"/>
              <a:t> </a:t>
            </a:r>
            <a:r>
              <a:rPr lang="en-US" dirty="0" err="1"/>
              <a:t>qo‘llaniladi</a:t>
            </a:r>
            <a:r>
              <a:rPr lang="en-US" dirty="0"/>
              <a:t>. Stator </a:t>
            </a:r>
            <a:r>
              <a:rPr lang="en-US" dirty="0" err="1"/>
              <a:t>chulg‘amlarini</a:t>
            </a:r>
            <a:r>
              <a:rPr lang="en-US" dirty="0"/>
              <a:t> </a:t>
            </a:r>
            <a:r>
              <a:rPr lang="en-US" dirty="0" err="1"/>
              <a:t>to‘g‘ridan</a:t>
            </a:r>
            <a:r>
              <a:rPr lang="en-US" dirty="0"/>
              <a:t> </a:t>
            </a:r>
            <a:r>
              <a:rPr lang="en-US" dirty="0" err="1"/>
              <a:t>to‘g‘ri</a:t>
            </a:r>
            <a:r>
              <a:rPr lang="en-US" dirty="0"/>
              <a:t> </a:t>
            </a:r>
            <a:r>
              <a:rPr lang="en-US" dirty="0" err="1"/>
              <a:t>tarmoqqa</a:t>
            </a:r>
            <a:r>
              <a:rPr lang="en-US" dirty="0"/>
              <a:t> </a:t>
            </a:r>
            <a:r>
              <a:rPr lang="en-US" dirty="0" err="1"/>
              <a:t>ulash</a:t>
            </a:r>
            <a:r>
              <a:rPr lang="en-US" dirty="0"/>
              <a:t>, stator </a:t>
            </a:r>
            <a:r>
              <a:rPr lang="en-US" dirty="0" err="1"/>
              <a:t>chulg'amiga</a:t>
            </a:r>
            <a:r>
              <a:rPr lang="en-US" dirty="0"/>
              <a:t> </a:t>
            </a:r>
            <a:r>
              <a:rPr lang="en-US" dirty="0" err="1"/>
              <a:t>pasaytirilgan</a:t>
            </a:r>
            <a:r>
              <a:rPr lang="en-US" dirty="0"/>
              <a:t> </a:t>
            </a:r>
            <a:r>
              <a:rPr lang="en-US" dirty="0" err="1"/>
              <a:t>kuchlanish</a:t>
            </a:r>
            <a:r>
              <a:rPr lang="en-US" dirty="0"/>
              <a:t> </a:t>
            </a:r>
            <a:r>
              <a:rPr lang="en-US" dirty="0" err="1"/>
              <a:t>berib</a:t>
            </a:r>
            <a:r>
              <a:rPr lang="en-US" dirty="0"/>
              <a:t> </a:t>
            </a:r>
            <a:r>
              <a:rPr lang="en-US" dirty="0" err="1"/>
              <a:t>va</a:t>
            </a:r>
            <a:r>
              <a:rPr lang="en-US" dirty="0"/>
              <a:t> rotor </a:t>
            </a:r>
            <a:r>
              <a:rPr lang="en-US" dirty="0" err="1"/>
              <a:t>chulg‘amiga</a:t>
            </a:r>
            <a:r>
              <a:rPr lang="en-US" dirty="0"/>
              <a:t> </a:t>
            </a:r>
            <a:r>
              <a:rPr lang="en-US" dirty="0" err="1"/>
              <a:t>reostatni</a:t>
            </a:r>
            <a:r>
              <a:rPr lang="en-US" dirty="0"/>
              <a:t> </a:t>
            </a:r>
            <a:r>
              <a:rPr lang="en-US" dirty="0" err="1"/>
              <a:t>ulab</a:t>
            </a:r>
            <a:r>
              <a:rPr lang="en-US" dirty="0"/>
              <a:t> </a:t>
            </a:r>
            <a:r>
              <a:rPr lang="en-US" dirty="0" err="1"/>
              <a:t>ishga</a:t>
            </a:r>
            <a:r>
              <a:rPr lang="en-US" dirty="0"/>
              <a:t> </a:t>
            </a:r>
            <a:r>
              <a:rPr lang="en-US" dirty="0" err="1"/>
              <a:t>tushirish</a:t>
            </a:r>
            <a:r>
              <a:rPr lang="en-US" dirty="0"/>
              <a:t> (</a:t>
            </a:r>
            <a:r>
              <a:rPr lang="en-US" dirty="0" err="1"/>
              <a:t>oxirgisi</a:t>
            </a:r>
            <a:r>
              <a:rPr lang="en-US" dirty="0"/>
              <a:t> </a:t>
            </a:r>
            <a:r>
              <a:rPr lang="en-US" dirty="0" err="1"/>
              <a:t>faza</a:t>
            </a:r>
            <a:r>
              <a:rPr lang="en-US" dirty="0"/>
              <a:t> </a:t>
            </a:r>
            <a:r>
              <a:rPr lang="en-US" dirty="0" err="1"/>
              <a:t>rotorli</a:t>
            </a:r>
            <a:r>
              <a:rPr lang="en-US" dirty="0"/>
              <a:t> </a:t>
            </a:r>
            <a:r>
              <a:rPr lang="en-US" dirty="0" err="1"/>
              <a:t>motorlarda</a:t>
            </a:r>
            <a:r>
              <a:rPr lang="en-US" dirty="0"/>
              <a:t>).</a:t>
            </a:r>
            <a:br>
              <a:rPr lang="en-US" dirty="0"/>
            </a:br>
            <a:r>
              <a:rPr lang="en-US" dirty="0"/>
              <a:t/>
            </a:r>
            <a:br>
              <a:rPr lang="en-US" dirty="0"/>
            </a:br>
            <a:r>
              <a:rPr lang="en-US" b="1" i="1" dirty="0" err="1"/>
              <a:t>To’g’ridan</a:t>
            </a:r>
            <a:r>
              <a:rPr lang="en-US" b="1" i="1" dirty="0"/>
              <a:t> </a:t>
            </a:r>
            <a:r>
              <a:rPr lang="en-US" b="1" i="1" dirty="0" err="1"/>
              <a:t>to’g’ri</a:t>
            </a:r>
            <a:r>
              <a:rPr lang="en-US" b="1" i="1" dirty="0"/>
              <a:t> </a:t>
            </a:r>
            <a:r>
              <a:rPr lang="en-US" b="1" i="1" u="sng" dirty="0" err="1">
                <a:hlinkClick r:id="rId3"/>
              </a:rPr>
              <a:t>tarmoqqa</a:t>
            </a:r>
            <a:r>
              <a:rPr lang="en-US" b="1" i="1" u="sng" dirty="0">
                <a:hlinkClick r:id="rId3"/>
              </a:rPr>
              <a:t> </a:t>
            </a:r>
            <a:r>
              <a:rPr lang="en-US" b="1" i="1" u="sng" dirty="0" err="1">
                <a:hlinkClick r:id="rId3"/>
              </a:rPr>
              <a:t>ulab</a:t>
            </a:r>
            <a:r>
              <a:rPr lang="en-US" b="1" i="1" u="sng" dirty="0">
                <a:hlinkClick r:id="rId3"/>
              </a:rPr>
              <a:t> </a:t>
            </a:r>
            <a:r>
              <a:rPr lang="en-US" b="1" i="1" u="sng" dirty="0" err="1">
                <a:hlinkClick r:id="rId3"/>
              </a:rPr>
              <a:t>ishga</a:t>
            </a:r>
            <a:r>
              <a:rPr lang="en-US" b="1" i="1" u="sng" dirty="0">
                <a:hlinkClick r:id="rId3"/>
              </a:rPr>
              <a:t> </a:t>
            </a:r>
            <a:r>
              <a:rPr lang="en-US" b="1" i="1" u="sng" dirty="0" err="1">
                <a:hlinkClick r:id="rId3"/>
              </a:rPr>
              <a:t>tushirish</a:t>
            </a:r>
            <a:r>
              <a:rPr lang="en-US" i="1" dirty="0"/>
              <a:t>. </a:t>
            </a:r>
            <a:r>
              <a:rPr lang="en-US" dirty="0" err="1"/>
              <a:t>Kichik</a:t>
            </a:r>
            <a:r>
              <a:rPr lang="en-US" dirty="0"/>
              <a:t> </a:t>
            </a:r>
            <a:r>
              <a:rPr lang="en-US" dirty="0" err="1"/>
              <a:t>va</a:t>
            </a:r>
            <a:r>
              <a:rPr lang="en-US" dirty="0"/>
              <a:t> </a:t>
            </a:r>
            <a:r>
              <a:rPr lang="en-US" dirty="0" err="1"/>
              <a:t>o‘rta</a:t>
            </a:r>
            <a:r>
              <a:rPr lang="en-US" dirty="0"/>
              <a:t> </a:t>
            </a:r>
            <a:r>
              <a:rPr lang="en-US" dirty="0" err="1"/>
              <a:t>quwatli</a:t>
            </a:r>
            <a:r>
              <a:rPr lang="en-US" dirty="0"/>
              <a:t> </a:t>
            </a:r>
            <a:r>
              <a:rPr lang="en-US" dirty="0" err="1"/>
              <a:t>qisqa</a:t>
            </a:r>
            <a:r>
              <a:rPr lang="en-US" dirty="0"/>
              <a:t> </a:t>
            </a:r>
            <a:r>
              <a:rPr lang="en-US" dirty="0" err="1"/>
              <a:t>tutashgan</a:t>
            </a:r>
            <a:r>
              <a:rPr lang="en-US" dirty="0"/>
              <a:t> </a:t>
            </a:r>
            <a:r>
              <a:rPr lang="en-US" dirty="0" err="1"/>
              <a:t>rotorli</a:t>
            </a:r>
            <a:r>
              <a:rPr lang="en-US" dirty="0"/>
              <a:t> </a:t>
            </a:r>
            <a:r>
              <a:rPr lang="en-US" dirty="0" err="1"/>
              <a:t>asinxron</a:t>
            </a:r>
            <a:r>
              <a:rPr lang="en-US" dirty="0"/>
              <a:t> </a:t>
            </a:r>
            <a:r>
              <a:rPr lang="en-US" dirty="0" err="1"/>
              <a:t>motorlar</a:t>
            </a:r>
            <a:r>
              <a:rPr lang="en-US" dirty="0"/>
              <a:t> </a:t>
            </a:r>
            <a:r>
              <a:rPr lang="en-US" dirty="0" err="1"/>
              <a:t>ana</a:t>
            </a:r>
            <a:r>
              <a:rPr lang="en-US" dirty="0"/>
              <a:t> </a:t>
            </a:r>
            <a:r>
              <a:rPr lang="en-US" dirty="0" err="1"/>
              <a:t>shunday</a:t>
            </a:r>
            <a:r>
              <a:rPr lang="en-US" dirty="0"/>
              <a:t> </a:t>
            </a:r>
            <a:r>
              <a:rPr lang="en-US" dirty="0" err="1"/>
              <a:t>usul</a:t>
            </a:r>
            <a:r>
              <a:rPr lang="en-US" dirty="0"/>
              <a:t> </a:t>
            </a:r>
            <a:r>
              <a:rPr lang="en-US" dirty="0" err="1"/>
              <a:t>bilan</a:t>
            </a:r>
            <a:r>
              <a:rPr lang="en-US" dirty="0"/>
              <a:t> </a:t>
            </a:r>
            <a:r>
              <a:rPr lang="en-US" dirty="0" err="1"/>
              <a:t>ishga</a:t>
            </a:r>
            <a:r>
              <a:rPr lang="en-US" dirty="0"/>
              <a:t> </a:t>
            </a:r>
            <a:r>
              <a:rPr lang="en-US" dirty="0" err="1"/>
              <a:t>tushiriladi</a:t>
            </a:r>
            <a:r>
              <a:rPr lang="en-US" dirty="0"/>
              <a:t>. </a:t>
            </a:r>
            <a:r>
              <a:rPr lang="en-US" dirty="0" err="1"/>
              <a:t>Bunda</a:t>
            </a:r>
            <a:r>
              <a:rPr lang="en-US" dirty="0"/>
              <a:t> </a:t>
            </a:r>
            <a:r>
              <a:rPr lang="en-US" dirty="0" err="1"/>
              <a:t>motorning</a:t>
            </a:r>
            <a:r>
              <a:rPr lang="en-US" dirty="0"/>
              <a:t> stator </a:t>
            </a:r>
            <a:r>
              <a:rPr lang="en-US" dirty="0" err="1"/>
              <a:t>chulg'ami</a:t>
            </a:r>
            <a:r>
              <a:rPr lang="en-US" dirty="0"/>
              <a:t> </a:t>
            </a:r>
            <a:r>
              <a:rPr lang="en-US" dirty="0" err="1"/>
              <a:t>yetarli</a:t>
            </a:r>
            <a:r>
              <a:rPr lang="en-US" dirty="0"/>
              <a:t> </a:t>
            </a:r>
            <a:r>
              <a:rPr lang="en-US" dirty="0" err="1"/>
              <a:t>darajadagi</a:t>
            </a:r>
            <a:r>
              <a:rPr lang="en-US" dirty="0"/>
              <a:t> </a:t>
            </a:r>
            <a:r>
              <a:rPr lang="en-US" dirty="0" err="1"/>
              <a:t>quwatga</a:t>
            </a:r>
            <a:r>
              <a:rPr lang="en-US" dirty="0"/>
              <a:t> </a:t>
            </a:r>
            <a:r>
              <a:rPr lang="en-US" dirty="0" err="1"/>
              <a:t>ega</a:t>
            </a:r>
            <a:r>
              <a:rPr lang="en-US" dirty="0"/>
              <a:t> </a:t>
            </a:r>
            <a:r>
              <a:rPr lang="en-US" dirty="0" err="1"/>
              <a:t>bo‘lgan</a:t>
            </a:r>
            <a:r>
              <a:rPr lang="en-US" dirty="0"/>
              <a:t> </a:t>
            </a:r>
            <a:r>
              <a:rPr lang="en-US" dirty="0" err="1"/>
              <a:t>elektr</a:t>
            </a:r>
            <a:r>
              <a:rPr lang="en-US" dirty="0"/>
              <a:t> </a:t>
            </a:r>
            <a:r>
              <a:rPr lang="en-US" dirty="0" err="1"/>
              <a:t>tarmog‘iga</a:t>
            </a:r>
            <a:r>
              <a:rPr lang="en-US" dirty="0"/>
              <a:t> </a:t>
            </a:r>
            <a:r>
              <a:rPr lang="en-US" dirty="0" err="1"/>
              <a:t>magnit</a:t>
            </a:r>
            <a:r>
              <a:rPr lang="en-US" dirty="0"/>
              <a:t> </a:t>
            </a:r>
            <a:r>
              <a:rPr lang="en-US" dirty="0" err="1"/>
              <a:t>ishga</a:t>
            </a:r>
            <a:r>
              <a:rPr lang="en-US" dirty="0"/>
              <a:t> </a:t>
            </a:r>
            <a:r>
              <a:rPr lang="en-US" dirty="0" err="1"/>
              <a:t>tushirgich</a:t>
            </a:r>
            <a:r>
              <a:rPr lang="en-US" dirty="0"/>
              <a:t> </a:t>
            </a:r>
            <a:r>
              <a:rPr lang="en-US" dirty="0" err="1"/>
              <a:t>yoki</a:t>
            </a:r>
            <a:r>
              <a:rPr lang="en-US" dirty="0"/>
              <a:t> </a:t>
            </a:r>
            <a:r>
              <a:rPr lang="en-US" dirty="0" err="1"/>
              <a:t>oddiy</a:t>
            </a:r>
            <a:r>
              <a:rPr lang="en-US" dirty="0"/>
              <a:t> </a:t>
            </a:r>
            <a:r>
              <a:rPr lang="en-US" dirty="0" err="1"/>
              <a:t>ulagich</a:t>
            </a:r>
            <a:r>
              <a:rPr lang="en-US" dirty="0"/>
              <a:t> </a:t>
            </a:r>
            <a:r>
              <a:rPr lang="en-US" dirty="0" err="1"/>
              <a:t>yordamida</a:t>
            </a:r>
            <a:r>
              <a:rPr lang="en-US" dirty="0"/>
              <a:t> </a:t>
            </a:r>
            <a:r>
              <a:rPr lang="en-US" dirty="0" err="1"/>
              <a:t>qo‘shiladi</a:t>
            </a:r>
            <a:r>
              <a:rPr lang="en-US" dirty="0"/>
              <a:t> </a:t>
            </a:r>
            <a:r>
              <a:rPr lang="en-US" dirty="0" err="1"/>
              <a:t>va</a:t>
            </a:r>
            <a:r>
              <a:rPr lang="en-US" dirty="0"/>
              <a:t> </a:t>
            </a:r>
            <a:r>
              <a:rPr lang="en-US" dirty="0" err="1"/>
              <a:t>uning</a:t>
            </a:r>
            <a:r>
              <a:rPr lang="en-US" dirty="0"/>
              <a:t> </a:t>
            </a:r>
            <a:r>
              <a:rPr lang="en-US" dirty="0" err="1"/>
              <a:t>tezligi</a:t>
            </a:r>
            <a:r>
              <a:rPr lang="en-US" dirty="0"/>
              <a:t> </a:t>
            </a:r>
            <a:r>
              <a:rPr lang="en-US" dirty="0" err="1"/>
              <a:t>tabiiy</a:t>
            </a:r>
            <a:r>
              <a:rPr lang="en-US" dirty="0"/>
              <a:t> </a:t>
            </a:r>
            <a:r>
              <a:rPr lang="en-US" dirty="0" err="1"/>
              <a:t>mexanik</a:t>
            </a:r>
            <a:r>
              <a:rPr lang="en-US" dirty="0"/>
              <a:t> </a:t>
            </a:r>
            <a:r>
              <a:rPr lang="en-US" dirty="0" err="1"/>
              <a:t>xarakteristikasi</a:t>
            </a:r>
            <a:r>
              <a:rPr lang="en-US" dirty="0"/>
              <a:t> </a:t>
            </a:r>
            <a:r>
              <a:rPr lang="en-US" dirty="0" err="1"/>
              <a:t>bo‘yicha</a:t>
            </a:r>
            <a:r>
              <a:rPr lang="en-US" dirty="0"/>
              <a:t> </a:t>
            </a:r>
            <a:r>
              <a:rPr lang="en-US" dirty="0" err="1"/>
              <a:t>o‘sib</a:t>
            </a:r>
            <a:r>
              <a:rPr lang="en-US" dirty="0"/>
              <a:t> </a:t>
            </a:r>
            <a:r>
              <a:rPr lang="en-US" dirty="0" err="1"/>
              <a:t>boradi</a:t>
            </a:r>
            <a:r>
              <a:rPr lang="en-US" dirty="0"/>
              <a:t>.</a:t>
            </a:r>
            <a:endParaRPr lang="ru-RU" dirty="0"/>
          </a:p>
          <a:p>
            <a:r>
              <a:rPr lang="en-US" dirty="0" err="1"/>
              <a:t>Ishga</a:t>
            </a:r>
            <a:r>
              <a:rPr lang="en-US" dirty="0"/>
              <a:t> </a:t>
            </a:r>
            <a:r>
              <a:rPr lang="en-US" dirty="0" err="1"/>
              <a:t>tushirish</a:t>
            </a:r>
            <a:r>
              <a:rPr lang="en-US" dirty="0"/>
              <a:t> </a:t>
            </a:r>
            <a:r>
              <a:rPr lang="en-US" dirty="0" err="1"/>
              <a:t>toki</a:t>
            </a:r>
            <a:r>
              <a:rPr lang="en-US" dirty="0"/>
              <a:t> I </a:t>
            </a:r>
            <a:r>
              <a:rPr lang="en-US" dirty="0" err="1"/>
              <a:t>ancha</a:t>
            </a:r>
            <a:r>
              <a:rPr lang="en-US" dirty="0"/>
              <a:t> </a:t>
            </a:r>
            <a:r>
              <a:rPr lang="en-US" dirty="0" err="1"/>
              <a:t>katta</a:t>
            </a:r>
            <a:r>
              <a:rPr lang="en-US" dirty="0"/>
              <a:t> </a:t>
            </a:r>
            <a:r>
              <a:rPr lang="en-US" dirty="0" err="1"/>
              <a:t>bo‘lsa</a:t>
            </a:r>
            <a:r>
              <a:rPr lang="en-US" dirty="0"/>
              <a:t> ham motor </a:t>
            </a:r>
            <a:r>
              <a:rPr lang="en-US" dirty="0" err="1"/>
              <a:t>uchun</a:t>
            </a:r>
            <a:r>
              <a:rPr lang="en-US" dirty="0"/>
              <a:t> </a:t>
            </a:r>
            <a:r>
              <a:rPr lang="en-US" dirty="0" err="1"/>
              <a:t>xavfli</a:t>
            </a:r>
            <a:r>
              <a:rPr lang="en-US" dirty="0"/>
              <a:t> </a:t>
            </a:r>
            <a:r>
              <a:rPr lang="en-US" dirty="0" err="1"/>
              <a:t>bo‘Imaydi</a:t>
            </a:r>
            <a:r>
              <a:rPr lang="en-US" dirty="0"/>
              <a:t>, </a:t>
            </a:r>
            <a:r>
              <a:rPr lang="en-US" dirty="0" err="1"/>
              <a:t>chunki</a:t>
            </a:r>
            <a:r>
              <a:rPr lang="en-US" dirty="0"/>
              <a:t> </a:t>
            </a:r>
            <a:r>
              <a:rPr lang="en-US" dirty="0" err="1"/>
              <a:t>ishga</a:t>
            </a:r>
            <a:r>
              <a:rPr lang="en-US" dirty="0"/>
              <a:t> </a:t>
            </a:r>
            <a:r>
              <a:rPr lang="en-US" dirty="0" err="1"/>
              <a:t>tushirish</a:t>
            </a:r>
            <a:r>
              <a:rPr lang="en-US" dirty="0"/>
              <a:t> </a:t>
            </a:r>
            <a:r>
              <a:rPr lang="en-US" dirty="0" err="1"/>
              <a:t>qisqa</a:t>
            </a:r>
            <a:r>
              <a:rPr lang="en-US" dirty="0"/>
              <a:t> </a:t>
            </a:r>
            <a:r>
              <a:rPr lang="en-US" dirty="0" err="1"/>
              <a:t>vaqt</a:t>
            </a:r>
            <a:r>
              <a:rPr lang="en-US" dirty="0"/>
              <a:t> </a:t>
            </a:r>
            <a:r>
              <a:rPr lang="en-US" dirty="0" err="1"/>
              <a:t>ichida</a:t>
            </a:r>
            <a:r>
              <a:rPr lang="en-US" dirty="0"/>
              <a:t> </a:t>
            </a:r>
            <a:r>
              <a:rPr lang="en-US" dirty="0" err="1"/>
              <a:t>kechadi</a:t>
            </a:r>
            <a:r>
              <a:rPr lang="en-US" dirty="0"/>
              <a:t>.</a:t>
            </a:r>
            <a:endParaRPr lang="ru-RU" dirty="0"/>
          </a:p>
          <a:p>
            <a:pPr marL="137160" indent="0">
              <a:buNone/>
            </a:pPr>
            <a:endParaRPr lang="ru-RU" dirty="0"/>
          </a:p>
        </p:txBody>
      </p:sp>
    </p:spTree>
    <p:extLst>
      <p:ext uri="{BB962C8B-B14F-4D97-AF65-F5344CB8AC3E}">
        <p14:creationId xmlns:p14="http://schemas.microsoft.com/office/powerpoint/2010/main" val="2442335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6048712"/>
          </a:xfrm>
        </p:spPr>
        <p:txBody>
          <a:bodyPr>
            <a:normAutofit fontScale="55000" lnSpcReduction="20000"/>
          </a:bodyPr>
          <a:lstStyle/>
          <a:p>
            <a:r>
              <a:rPr lang="en-US" b="1" i="1" dirty="0" err="1"/>
              <a:t>Tarmoq</a:t>
            </a:r>
            <a:r>
              <a:rPr lang="en-US" b="1" i="1" dirty="0"/>
              <a:t> </a:t>
            </a:r>
            <a:r>
              <a:rPr lang="en-US" b="1" i="1" dirty="0" err="1"/>
              <a:t>kuchlanishini</a:t>
            </a:r>
            <a:r>
              <a:rPr lang="en-US" b="1" i="1" dirty="0"/>
              <a:t> </a:t>
            </a:r>
            <a:r>
              <a:rPr lang="en-US" b="1" i="1" dirty="0" err="1"/>
              <a:t>pasaytirib</a:t>
            </a:r>
            <a:r>
              <a:rPr lang="en-US" b="1" i="1" dirty="0"/>
              <a:t> </a:t>
            </a:r>
            <a:r>
              <a:rPr lang="en-US" b="1" i="1" dirty="0" err="1"/>
              <a:t>ishga</a:t>
            </a:r>
            <a:r>
              <a:rPr lang="en-US" b="1" i="1" dirty="0"/>
              <a:t> </a:t>
            </a:r>
            <a:r>
              <a:rPr lang="en-US" b="1" i="1" dirty="0" err="1"/>
              <a:t>tushirish</a:t>
            </a:r>
            <a:r>
              <a:rPr lang="en-US" i="1" dirty="0"/>
              <a:t>. </a:t>
            </a:r>
            <a:r>
              <a:rPr lang="en-US" dirty="0" err="1"/>
              <a:t>Bunday</a:t>
            </a:r>
            <a:r>
              <a:rPr lang="en-US" dirty="0"/>
              <a:t> </a:t>
            </a:r>
            <a:r>
              <a:rPr lang="en-US" dirty="0" err="1"/>
              <a:t>usul</a:t>
            </a:r>
            <a:r>
              <a:rPr lang="en-US" dirty="0"/>
              <a:t> </a:t>
            </a:r>
            <a:r>
              <a:rPr lang="en-US" dirty="0" err="1"/>
              <a:t>bilan</a:t>
            </a:r>
            <a:r>
              <a:rPr lang="en-US" dirty="0"/>
              <a:t> </a:t>
            </a:r>
            <a:r>
              <a:rPr lang="en-US" dirty="0" err="1"/>
              <a:t>quwati</a:t>
            </a:r>
            <a:r>
              <a:rPr lang="en-US" dirty="0"/>
              <a:t> </a:t>
            </a:r>
            <a:r>
              <a:rPr lang="en-US" dirty="0" err="1"/>
              <a:t>katta</a:t>
            </a:r>
            <a:r>
              <a:rPr lang="en-US" dirty="0"/>
              <a:t> </a:t>
            </a:r>
            <a:r>
              <a:rPr lang="en-US" dirty="0" err="1"/>
              <a:t>bo‘lgan</a:t>
            </a:r>
            <a:r>
              <a:rPr lang="en-US" dirty="0"/>
              <a:t> </a:t>
            </a:r>
            <a:r>
              <a:rPr lang="en-US" dirty="0" err="1"/>
              <a:t>qisqa</a:t>
            </a:r>
            <a:r>
              <a:rPr lang="en-US" dirty="0"/>
              <a:t> </a:t>
            </a:r>
            <a:r>
              <a:rPr lang="en-US" dirty="0" err="1"/>
              <a:t>tutashgan</a:t>
            </a:r>
            <a:r>
              <a:rPr lang="en-US" dirty="0"/>
              <a:t> </a:t>
            </a:r>
            <a:r>
              <a:rPr lang="en-US" dirty="0" err="1"/>
              <a:t>rotorli</a:t>
            </a:r>
            <a:r>
              <a:rPr lang="en-US" dirty="0"/>
              <a:t> </a:t>
            </a:r>
            <a:r>
              <a:rPr lang="en-US" dirty="0" err="1"/>
              <a:t>asinxron</a:t>
            </a:r>
            <a:r>
              <a:rPr lang="en-US" dirty="0"/>
              <a:t> </a:t>
            </a:r>
            <a:r>
              <a:rPr lang="en-US" dirty="0" err="1"/>
              <a:t>motorlar</a:t>
            </a:r>
            <a:r>
              <a:rPr lang="en-US" dirty="0"/>
              <a:t> </a:t>
            </a:r>
            <a:r>
              <a:rPr lang="en-US" dirty="0" err="1"/>
              <a:t>ishga</a:t>
            </a:r>
            <a:r>
              <a:rPr lang="en-US" dirty="0"/>
              <a:t> </a:t>
            </a:r>
            <a:r>
              <a:rPr lang="en-US" dirty="0" err="1"/>
              <a:t>tushiriladi</a:t>
            </a:r>
            <a:r>
              <a:rPr lang="en-US" dirty="0"/>
              <a:t>. </a:t>
            </a:r>
            <a:r>
              <a:rPr lang="en-US" dirty="0" err="1"/>
              <a:t>Tarmoq</a:t>
            </a:r>
            <a:r>
              <a:rPr lang="en-US" dirty="0"/>
              <a:t> </a:t>
            </a:r>
            <a:r>
              <a:rPr lang="en-US" dirty="0" err="1"/>
              <a:t>kuchlanishini</a:t>
            </a:r>
            <a:r>
              <a:rPr lang="en-US" dirty="0"/>
              <a:t> </a:t>
            </a:r>
            <a:r>
              <a:rPr lang="en-US" dirty="0" err="1"/>
              <a:t>pasaytirish</a:t>
            </a:r>
            <a:r>
              <a:rPr lang="en-US" dirty="0"/>
              <a:t> </a:t>
            </a:r>
            <a:r>
              <a:rPr lang="en-US" dirty="0" err="1"/>
              <a:t>usullari</a:t>
            </a:r>
            <a:r>
              <a:rPr lang="en-US" dirty="0"/>
              <a:t> </a:t>
            </a:r>
            <a:r>
              <a:rPr lang="en-US" dirty="0" err="1"/>
              <a:t>quyidagidan</a:t>
            </a:r>
            <a:r>
              <a:rPr lang="en-US" dirty="0"/>
              <a:t> </a:t>
            </a:r>
            <a:r>
              <a:rPr lang="en-US" dirty="0" err="1"/>
              <a:t>iborat</a:t>
            </a:r>
            <a:r>
              <a:rPr lang="en-US" dirty="0"/>
              <a:t>:</a:t>
            </a:r>
            <a:br>
              <a:rPr lang="en-US" dirty="0"/>
            </a:br>
            <a:r>
              <a:rPr lang="en-US" dirty="0"/>
              <a:t/>
            </a:r>
            <a:br>
              <a:rPr lang="en-US" dirty="0"/>
            </a:br>
            <a:r>
              <a:rPr lang="en-US" i="1" dirty="0"/>
              <a:t>a) stator </a:t>
            </a:r>
            <a:r>
              <a:rPr lang="en-US" i="1" dirty="0" err="1"/>
              <a:t>chulg'amini</a:t>
            </a:r>
            <a:r>
              <a:rPr lang="en-US" i="1" dirty="0"/>
              <a:t> </a:t>
            </a:r>
            <a:r>
              <a:rPr lang="en-US" i="1" dirty="0" err="1"/>
              <a:t>yulduz</a:t>
            </a:r>
            <a:r>
              <a:rPr lang="en-US" i="1" dirty="0"/>
              <a:t> </a:t>
            </a:r>
            <a:r>
              <a:rPr lang="en-US" i="1" dirty="0" err="1"/>
              <a:t>usulidan</a:t>
            </a:r>
            <a:r>
              <a:rPr lang="en-US" i="1" dirty="0"/>
              <a:t> </a:t>
            </a:r>
            <a:r>
              <a:rPr lang="en-US" i="1" dirty="0" err="1"/>
              <a:t>uchhurchak</a:t>
            </a:r>
            <a:r>
              <a:rPr lang="en-US" i="1" dirty="0"/>
              <a:t> </a:t>
            </a:r>
            <a:r>
              <a:rPr lang="en-US" i="1" dirty="0" err="1"/>
              <a:t>usuliga</a:t>
            </a:r>
            <a:r>
              <a:rPr lang="en-US" i="1" dirty="0"/>
              <a:t> </a:t>
            </a:r>
            <a:r>
              <a:rPr lang="en-US" i="1" dirty="0" err="1"/>
              <a:t>o'tkazish</a:t>
            </a:r>
            <a:r>
              <a:rPr lang="en-US" i="1" dirty="0"/>
              <a:t> </a:t>
            </a:r>
            <a:r>
              <a:rPr lang="en-US" i="1" dirty="0" err="1"/>
              <a:t>yo‘li</a:t>
            </a:r>
            <a:r>
              <a:rPr lang="en-US" i="1" dirty="0"/>
              <a:t> </a:t>
            </a:r>
            <a:r>
              <a:rPr lang="en-US" i="1" dirty="0" err="1"/>
              <a:t>bilan</a:t>
            </a:r>
            <a:r>
              <a:rPr lang="en-US" i="1" dirty="0"/>
              <a:t> </a:t>
            </a:r>
            <a:r>
              <a:rPr lang="en-US" i="1" dirty="0" err="1"/>
              <a:t>ishga</a:t>
            </a:r>
            <a:r>
              <a:rPr lang="en-US" i="1" dirty="0"/>
              <a:t> </a:t>
            </a:r>
            <a:r>
              <a:rPr lang="en-US" i="1" dirty="0" err="1"/>
              <a:t>tushirish</a:t>
            </a:r>
            <a:r>
              <a:rPr lang="en-US" i="1" dirty="0"/>
              <a:t>. </a:t>
            </a:r>
            <a:r>
              <a:rPr lang="en-US" dirty="0" err="1"/>
              <a:t>Asinxron</a:t>
            </a:r>
            <a:r>
              <a:rPr lang="en-US" dirty="0"/>
              <a:t> </a:t>
            </a:r>
            <a:r>
              <a:rPr lang="en-US" dirty="0" err="1"/>
              <a:t>motorni</a:t>
            </a:r>
            <a:r>
              <a:rPr lang="en-US" dirty="0"/>
              <a:t> </a:t>
            </a:r>
            <a:r>
              <a:rPr lang="en-US" dirty="0" err="1"/>
              <a:t>bunda</a:t>
            </a:r>
            <a:r>
              <a:rPr lang="en-US" dirty="0"/>
              <a:t> stator </a:t>
            </a:r>
            <a:r>
              <a:rPr lang="en-US" dirty="0" err="1"/>
              <a:t>chulg'ami</a:t>
            </a:r>
            <a:r>
              <a:rPr lang="en-US" dirty="0"/>
              <a:t> </a:t>
            </a:r>
            <a:r>
              <a:rPr lang="en-US" dirty="0" err="1"/>
              <a:t>fazalariga</a:t>
            </a:r>
            <a:r>
              <a:rPr lang="en-US" dirty="0"/>
              <a:t> </a:t>
            </a:r>
            <a:r>
              <a:rPr lang="en-US" dirty="0" err="1"/>
              <a:t>berilayotgan</a:t>
            </a:r>
            <a:r>
              <a:rPr lang="en-US" dirty="0"/>
              <a:t> </a:t>
            </a:r>
            <a:r>
              <a:rPr lang="en-US" u="sng" dirty="0" err="1">
                <a:hlinkClick r:id="rId2"/>
              </a:rPr>
              <a:t>kuchlanish</a:t>
            </a:r>
            <a:r>
              <a:rPr lang="en-US" u="sng" dirty="0">
                <a:hlinkClick r:id="rId2"/>
              </a:rPr>
              <a:t> </a:t>
            </a:r>
            <a:r>
              <a:rPr lang="en-US" u="sng" dirty="0" err="1">
                <a:hlinkClick r:id="rId2"/>
              </a:rPr>
              <a:t>marta</a:t>
            </a:r>
            <a:r>
              <a:rPr lang="en-US" u="sng" dirty="0">
                <a:hlinkClick r:id="rId2"/>
              </a:rPr>
              <a:t> </a:t>
            </a:r>
            <a:r>
              <a:rPr lang="en-US" u="sng" dirty="0" err="1">
                <a:hlinkClick r:id="rId2"/>
              </a:rPr>
              <a:t>kamayadi</a:t>
            </a:r>
            <a:r>
              <a:rPr lang="en-US" dirty="0"/>
              <a:t>, </a:t>
            </a:r>
            <a:r>
              <a:rPr lang="en-US" dirty="0" err="1"/>
              <a:t>xuddi</a:t>
            </a:r>
            <a:endParaRPr lang="ru-RU" dirty="0"/>
          </a:p>
          <a:p>
            <a:r>
              <a:rPr lang="en-US" dirty="0" err="1"/>
              <a:t>shuningdek</a:t>
            </a:r>
            <a:r>
              <a:rPr lang="en-US" dirty="0"/>
              <a:t> </a:t>
            </a:r>
            <a:r>
              <a:rPr lang="en-US" dirty="0" err="1"/>
              <a:t>faza</a:t>
            </a:r>
            <a:r>
              <a:rPr lang="en-US" dirty="0"/>
              <a:t> </a:t>
            </a:r>
            <a:r>
              <a:rPr lang="en-US" dirty="0" err="1"/>
              <a:t>toklari</a:t>
            </a:r>
            <a:r>
              <a:rPr lang="en-US" dirty="0"/>
              <a:t> ham </a:t>
            </a:r>
            <a:r>
              <a:rPr lang="en-US" b="1" dirty="0"/>
              <a:t>3 </a:t>
            </a:r>
            <a:r>
              <a:rPr lang="en-US" dirty="0" err="1"/>
              <a:t>marta</a:t>
            </a:r>
            <a:r>
              <a:rPr lang="en-US" dirty="0"/>
              <a:t> </a:t>
            </a:r>
            <a:r>
              <a:rPr lang="en-US" dirty="0" err="1"/>
              <a:t>kamayadi</a:t>
            </a:r>
            <a:r>
              <a:rPr lang="en-US" dirty="0"/>
              <a:t>. </a:t>
            </a:r>
            <a:r>
              <a:rPr lang="en-US" dirty="0" err="1"/>
              <a:t>Liniya</a:t>
            </a:r>
            <a:r>
              <a:rPr lang="en-US" dirty="0"/>
              <a:t> </a:t>
            </a:r>
            <a:r>
              <a:rPr lang="en-US" dirty="0" err="1"/>
              <a:t>toklari</a:t>
            </a:r>
            <a:r>
              <a:rPr lang="en-US" dirty="0"/>
              <a:t> </a:t>
            </a:r>
            <a:r>
              <a:rPr lang="en-US" dirty="0" err="1"/>
              <a:t>esa</a:t>
            </a:r>
            <a:r>
              <a:rPr lang="en-US" dirty="0"/>
              <a:t> 3</a:t>
            </a:r>
            <a:endParaRPr lang="ru-RU" dirty="0"/>
          </a:p>
          <a:p>
            <a:r>
              <a:rPr lang="en-US" dirty="0"/>
              <a:t/>
            </a:r>
            <a:br>
              <a:rPr lang="en-US" dirty="0"/>
            </a:br>
            <a:r>
              <a:rPr lang="en-US" dirty="0"/>
              <a:t/>
            </a:r>
            <a:br>
              <a:rPr lang="en-US" dirty="0"/>
            </a:br>
            <a:r>
              <a:rPr lang="en-US" dirty="0" err="1"/>
              <a:t>marta</a:t>
            </a:r>
            <a:r>
              <a:rPr lang="en-US" dirty="0"/>
              <a:t> </a:t>
            </a:r>
            <a:r>
              <a:rPr lang="en-US" dirty="0" err="1"/>
              <a:t>kamayadi</a:t>
            </a:r>
            <a:r>
              <a:rPr lang="en-US" dirty="0"/>
              <a:t>. Stator </a:t>
            </a:r>
            <a:r>
              <a:rPr lang="en-US" dirty="0" err="1"/>
              <a:t>chulg‘amlarining</a:t>
            </a:r>
            <a:r>
              <a:rPr lang="en-US" dirty="0"/>
              <a:t> </a:t>
            </a:r>
            <a:r>
              <a:rPr lang="en-US" dirty="0" err="1"/>
              <a:t>ulanish</a:t>
            </a:r>
            <a:r>
              <a:rPr lang="en-US" dirty="0"/>
              <a:t> </a:t>
            </a:r>
            <a:r>
              <a:rPr lang="en-US" dirty="0" err="1"/>
              <a:t>sxemasini</a:t>
            </a:r>
            <a:r>
              <a:rPr lang="en-US" dirty="0"/>
              <a:t> </a:t>
            </a:r>
            <a:r>
              <a:rPr lang="en-US" dirty="0" err="1"/>
              <a:t>o‘zgartirish</a:t>
            </a:r>
            <a:r>
              <a:rPr lang="en-US" dirty="0"/>
              <a:t> 3 </a:t>
            </a:r>
            <a:r>
              <a:rPr lang="en-US" dirty="0" err="1"/>
              <a:t>fazali</a:t>
            </a:r>
            <a:r>
              <a:rPr lang="en-US" dirty="0"/>
              <a:t> </a:t>
            </a:r>
            <a:r>
              <a:rPr lang="en-US" dirty="0" err="1"/>
              <a:t>kontaktor</a:t>
            </a:r>
            <a:r>
              <a:rPr lang="en-US" dirty="0"/>
              <a:t> </a:t>
            </a:r>
            <a:r>
              <a:rPr lang="en-US" dirty="0" err="1"/>
              <a:t>yoki</a:t>
            </a:r>
            <a:r>
              <a:rPr lang="en-US" dirty="0"/>
              <a:t> </a:t>
            </a:r>
            <a:r>
              <a:rPr lang="en-US" dirty="0" err="1"/>
              <a:t>ulagich</a:t>
            </a:r>
            <a:r>
              <a:rPr lang="en-US" dirty="0"/>
              <a:t> </a:t>
            </a:r>
            <a:r>
              <a:rPr lang="en-US" dirty="0" err="1"/>
              <a:t>yordamida</a:t>
            </a:r>
            <a:r>
              <a:rPr lang="en-US" dirty="0"/>
              <a:t> </a:t>
            </a:r>
            <a:r>
              <a:rPr lang="en-US" dirty="0" err="1"/>
              <a:t>amalga</a:t>
            </a:r>
            <a:r>
              <a:rPr lang="en-US" dirty="0"/>
              <a:t> </a:t>
            </a:r>
            <a:r>
              <a:rPr lang="en-US" dirty="0" err="1"/>
              <a:t>oshiriladi</a:t>
            </a:r>
            <a:r>
              <a:rPr lang="en-US" dirty="0"/>
              <a:t> ( 1.</a:t>
            </a:r>
            <a:r>
              <a:rPr lang="en-US" b="1" i="1" dirty="0"/>
              <a:t>a- </a:t>
            </a:r>
            <a:r>
              <a:rPr lang="en-US" dirty="0" err="1"/>
              <a:t>rasm</a:t>
            </a:r>
            <a:r>
              <a:rPr lang="en-US" dirty="0"/>
              <a:t>).</a:t>
            </a:r>
            <a:br>
              <a:rPr lang="en-US" dirty="0"/>
            </a:br>
            <a:r>
              <a:rPr lang="en-US" dirty="0"/>
              <a:t/>
            </a:r>
            <a:br>
              <a:rPr lang="en-US" dirty="0"/>
            </a:br>
            <a:r>
              <a:rPr lang="en-US" i="1" dirty="0"/>
              <a:t>b) </a:t>
            </a:r>
            <a:r>
              <a:rPr lang="en-US" b="1" i="1" dirty="0" err="1"/>
              <a:t>asinxron</a:t>
            </a:r>
            <a:r>
              <a:rPr lang="en-US" b="1" i="1" dirty="0"/>
              <a:t> </a:t>
            </a:r>
            <a:r>
              <a:rPr lang="en-US" b="1" i="1" dirty="0" err="1"/>
              <a:t>motorni</a:t>
            </a:r>
            <a:r>
              <a:rPr lang="en-US" b="1" i="1" dirty="0"/>
              <a:t> </a:t>
            </a:r>
            <a:r>
              <a:rPr lang="en-US" b="1" i="1" dirty="0" err="1"/>
              <a:t>reaktor</a:t>
            </a:r>
            <a:r>
              <a:rPr lang="en-US" b="1" i="1" dirty="0"/>
              <a:t> </a:t>
            </a:r>
            <a:r>
              <a:rPr lang="en-US" b="1" i="1" dirty="0" err="1"/>
              <a:t>yordamida</a:t>
            </a:r>
            <a:r>
              <a:rPr lang="en-US" b="1" i="1" dirty="0"/>
              <a:t> </a:t>
            </a:r>
            <a:r>
              <a:rPr lang="en-US" b="1" i="1" dirty="0" err="1"/>
              <a:t>ishga</a:t>
            </a:r>
            <a:r>
              <a:rPr lang="en-US" b="1" i="1" dirty="0"/>
              <a:t> </a:t>
            </a:r>
            <a:r>
              <a:rPr lang="en-US" b="1" i="1" dirty="0" err="1"/>
              <a:t>tushirish</a:t>
            </a:r>
            <a:r>
              <a:rPr lang="en-US" b="1" i="1" dirty="0"/>
              <a:t>.</a:t>
            </a:r>
            <a:r>
              <a:rPr lang="en-US" i="1" dirty="0"/>
              <a:t> </a:t>
            </a:r>
            <a:r>
              <a:rPr lang="en-US" dirty="0" err="1"/>
              <a:t>Bunday</a:t>
            </a:r>
            <a:r>
              <a:rPr lang="en-US" dirty="0"/>
              <a:t> </a:t>
            </a:r>
            <a:r>
              <a:rPr lang="en-US" dirty="0" err="1"/>
              <a:t>usul</a:t>
            </a:r>
            <a:r>
              <a:rPr lang="en-US" dirty="0"/>
              <a:t> </a:t>
            </a:r>
            <a:r>
              <a:rPr lang="en-US" dirty="0" err="1"/>
              <a:t>bilan</a:t>
            </a:r>
            <a:r>
              <a:rPr lang="en-US" dirty="0"/>
              <a:t> </a:t>
            </a:r>
            <a:r>
              <a:rPr lang="en-US" dirty="0" err="1"/>
              <a:t>ishga</a:t>
            </a:r>
            <a:r>
              <a:rPr lang="en-US" dirty="0"/>
              <a:t> </a:t>
            </a:r>
            <a:r>
              <a:rPr lang="en-US" dirty="0" err="1"/>
              <a:t>tushirishda</a:t>
            </a:r>
            <a:r>
              <a:rPr lang="en-US" dirty="0"/>
              <a:t> (1.b-rasm) </a:t>
            </a:r>
            <a:r>
              <a:rPr lang="en-US" dirty="0" err="1"/>
              <a:t>reaktiv</a:t>
            </a:r>
            <a:r>
              <a:rPr lang="en-US" dirty="0"/>
              <a:t> </a:t>
            </a:r>
            <a:r>
              <a:rPr lang="en-US" dirty="0" err="1"/>
              <a:t>qarshiliklarda</a:t>
            </a:r>
            <a:r>
              <a:rPr lang="en-US" dirty="0"/>
              <a:t> </a:t>
            </a:r>
            <a:r>
              <a:rPr lang="en-US" dirty="0" err="1"/>
              <a:t>ishga</a:t>
            </a:r>
            <a:r>
              <a:rPr lang="en-US" dirty="0"/>
              <a:t> </a:t>
            </a:r>
            <a:r>
              <a:rPr lang="en-US" dirty="0" err="1"/>
              <a:t>tushirish</a:t>
            </a:r>
            <a:r>
              <a:rPr lang="en-US" dirty="0"/>
              <a:t> </a:t>
            </a:r>
            <a:r>
              <a:rPr lang="en-US" dirty="0" err="1"/>
              <a:t>tokiga</a:t>
            </a:r>
            <a:r>
              <a:rPr lang="en-US" dirty="0"/>
              <a:t> </a:t>
            </a:r>
            <a:r>
              <a:rPr lang="en-US" dirty="0" err="1"/>
              <a:t>to‘g‘ri</a:t>
            </a:r>
            <a:r>
              <a:rPr lang="en-US" dirty="0"/>
              <a:t> </a:t>
            </a:r>
            <a:r>
              <a:rPr lang="en-US" dirty="0" err="1"/>
              <a:t>mutanosiblikda</a:t>
            </a:r>
            <a:r>
              <a:rPr lang="en-US" dirty="0"/>
              <a:t> </a:t>
            </a:r>
            <a:r>
              <a:rPr lang="en-US" dirty="0" err="1"/>
              <a:t>boiadigan</a:t>
            </a:r>
            <a:r>
              <a:rPr lang="en-US" dirty="0"/>
              <a:t> </a:t>
            </a:r>
            <a:r>
              <a:rPr lang="en-US" dirty="0" err="1"/>
              <a:t>kuchlanish</a:t>
            </a:r>
            <a:r>
              <a:rPr lang="en-US" dirty="0"/>
              <a:t> </a:t>
            </a:r>
            <a:r>
              <a:rPr lang="en-US" dirty="0" err="1"/>
              <a:t>pasayishi</a:t>
            </a:r>
            <a:r>
              <a:rPr lang="en-US" dirty="0"/>
              <a:t> U </a:t>
            </a:r>
            <a:r>
              <a:rPr lang="en-US" dirty="0" err="1"/>
              <a:t>vujudga</a:t>
            </a:r>
            <a:r>
              <a:rPr lang="en-US" dirty="0"/>
              <a:t> </a:t>
            </a:r>
            <a:r>
              <a:rPr lang="en-US" dirty="0" err="1"/>
              <a:t>kelib</a:t>
            </a:r>
            <a:r>
              <a:rPr lang="en-US" dirty="0"/>
              <a:t>, stator </a:t>
            </a:r>
            <a:r>
              <a:rPr lang="en-US" dirty="0" err="1"/>
              <a:t>chulg‘amlariga</a:t>
            </a:r>
            <a:r>
              <a:rPr lang="en-US" dirty="0"/>
              <a:t> </a:t>
            </a:r>
            <a:r>
              <a:rPr lang="en-US" dirty="0" err="1"/>
              <a:t>pasaygan</a:t>
            </a:r>
            <a:r>
              <a:rPr lang="en-US" dirty="0"/>
              <a:t> </a:t>
            </a:r>
            <a:r>
              <a:rPr lang="en-US" dirty="0" err="1"/>
              <a:t>kuchlanish</a:t>
            </a:r>
            <a:r>
              <a:rPr lang="en-US" dirty="0"/>
              <a:t> U1 </a:t>
            </a:r>
            <a:r>
              <a:rPr lang="en-US" dirty="0" err="1"/>
              <a:t>beriladi</a:t>
            </a:r>
            <a:r>
              <a:rPr lang="en-US" dirty="0"/>
              <a:t>. </a:t>
            </a:r>
            <a:br>
              <a:rPr lang="en-US" dirty="0"/>
            </a:br>
            <a:r>
              <a:rPr lang="en-US" b="1" dirty="0"/>
              <a:t>2-rasm. </a:t>
            </a:r>
            <a:r>
              <a:rPr lang="en-US" b="1" i="1" dirty="0" err="1"/>
              <a:t>Tormoz</a:t>
            </a:r>
            <a:r>
              <a:rPr lang="en-US" b="1" i="1" dirty="0"/>
              <a:t> </a:t>
            </a:r>
            <a:r>
              <a:rPr lang="en-US" b="1" i="1" dirty="0" err="1"/>
              <a:t>kuchlanishini</a:t>
            </a:r>
            <a:r>
              <a:rPr lang="en-US" b="1" i="1" dirty="0"/>
              <a:t> </a:t>
            </a:r>
            <a:r>
              <a:rPr lang="en-US" b="1" i="1" dirty="0" err="1"/>
              <a:t>pasaytirib</a:t>
            </a:r>
            <a:r>
              <a:rPr lang="en-US" b="1" i="1" dirty="0"/>
              <a:t> </a:t>
            </a:r>
            <a:r>
              <a:rPr lang="en-US" b="1" i="1" dirty="0" err="1"/>
              <a:t>ishga</a:t>
            </a:r>
            <a:r>
              <a:rPr lang="en-US" b="1" i="1" dirty="0"/>
              <a:t> </a:t>
            </a:r>
            <a:r>
              <a:rPr lang="en-US" b="1" i="1" dirty="0" err="1"/>
              <a:t>tushirish</a:t>
            </a:r>
            <a:r>
              <a:rPr lang="en-US" b="1" i="1" dirty="0"/>
              <a:t> </a:t>
            </a:r>
            <a:r>
              <a:rPr lang="en-US" b="1" i="1" dirty="0" err="1"/>
              <a:t>sxemalari</a:t>
            </a:r>
            <a:r>
              <a:rPr lang="en-US" b="1" i="1" dirty="0"/>
              <a:t>: stator </a:t>
            </a:r>
            <a:r>
              <a:rPr lang="en-US" b="1" i="1" dirty="0" err="1"/>
              <a:t>chulg‘amini</a:t>
            </a:r>
            <a:r>
              <a:rPr lang="en-US" b="1" i="1" dirty="0"/>
              <a:t> </a:t>
            </a:r>
            <a:r>
              <a:rPr lang="en-US" b="1" i="1" dirty="0" err="1"/>
              <a:t>yulduz</a:t>
            </a:r>
            <a:r>
              <a:rPr lang="en-US" b="1" i="1" dirty="0"/>
              <a:t> </a:t>
            </a:r>
            <a:r>
              <a:rPr lang="en-US" b="1" i="1" dirty="0" err="1"/>
              <a:t>ulanish</a:t>
            </a:r>
            <a:r>
              <a:rPr lang="en-US" b="1" i="1" dirty="0"/>
              <a:t> </a:t>
            </a:r>
            <a:r>
              <a:rPr lang="en-US" b="1" i="1" dirty="0" err="1"/>
              <a:t>sxemadan</a:t>
            </a:r>
            <a:r>
              <a:rPr lang="en-US" b="1" i="1" dirty="0"/>
              <a:t> </a:t>
            </a:r>
            <a:r>
              <a:rPr lang="en-US" b="1" i="1" dirty="0" err="1"/>
              <a:t>uchburchak</a:t>
            </a:r>
            <a:r>
              <a:rPr lang="en-US" b="1" i="1" dirty="0"/>
              <a:t> </a:t>
            </a:r>
            <a:r>
              <a:rPr lang="en-US" b="1" i="1" dirty="0" err="1"/>
              <a:t>ulanish</a:t>
            </a:r>
            <a:r>
              <a:rPr lang="en-US" b="1" i="1" dirty="0"/>
              <a:t> </a:t>
            </a:r>
            <a:r>
              <a:rPr lang="en-US" b="1" i="1" dirty="0" err="1"/>
              <a:t>sxemasi</a:t>
            </a:r>
            <a:r>
              <a:rPr lang="en-US" dirty="0"/>
              <a:t> </a:t>
            </a:r>
            <a:r>
              <a:rPr lang="en-US" b="1" i="1" dirty="0" err="1"/>
              <a:t>bilan</a:t>
            </a:r>
            <a:r>
              <a:rPr lang="en-US" b="1" i="1" dirty="0"/>
              <a:t> </a:t>
            </a:r>
            <a:r>
              <a:rPr lang="en-US" b="1" i="1" dirty="0" err="1"/>
              <a:t>ishga</a:t>
            </a:r>
            <a:r>
              <a:rPr lang="en-US" b="1" i="1" dirty="0"/>
              <a:t> </a:t>
            </a:r>
            <a:r>
              <a:rPr lang="en-US" b="1" i="1" dirty="0" err="1"/>
              <a:t>tushirish</a:t>
            </a:r>
            <a:r>
              <a:rPr lang="en-US" b="1" i="1" dirty="0"/>
              <a:t> </a:t>
            </a:r>
            <a:r>
              <a:rPr lang="en-US" i="1" dirty="0"/>
              <a:t>(a); </a:t>
            </a:r>
            <a:r>
              <a:rPr lang="en-US" b="1" i="1" dirty="0" err="1"/>
              <a:t>statorchulg‘amiga</a:t>
            </a:r>
            <a:r>
              <a:rPr lang="en-US" b="1" i="1" dirty="0"/>
              <a:t> </a:t>
            </a:r>
            <a:r>
              <a:rPr lang="en-US" b="1" i="1" dirty="0" err="1"/>
              <a:t>reaktor</a:t>
            </a:r>
            <a:r>
              <a:rPr lang="en-US" b="1" i="1" dirty="0"/>
              <a:t> </a:t>
            </a:r>
            <a:r>
              <a:rPr lang="en-US" i="1" dirty="0"/>
              <a:t>R </a:t>
            </a:r>
            <a:r>
              <a:rPr lang="en-US" b="1" i="1" dirty="0"/>
              <a:t>(</a:t>
            </a:r>
            <a:r>
              <a:rPr lang="en-US" b="1" i="1" dirty="0" err="1"/>
              <a:t>reaktiv</a:t>
            </a:r>
            <a:r>
              <a:rPr lang="en-US" b="1" i="1" dirty="0"/>
              <a:t> </a:t>
            </a:r>
            <a:r>
              <a:rPr lang="en-US" b="1" i="1" dirty="0" err="1"/>
              <a:t>qarshilik</a:t>
            </a:r>
            <a:r>
              <a:rPr lang="en-US" b="1" i="1" dirty="0"/>
              <a:t>) </a:t>
            </a:r>
            <a:r>
              <a:rPr lang="en-US" b="1" i="1" dirty="0" err="1"/>
              <a:t>ulab</a:t>
            </a:r>
            <a:r>
              <a:rPr lang="en-US" b="1" i="1" dirty="0"/>
              <a:t> </a:t>
            </a:r>
            <a:r>
              <a:rPr lang="en-US" i="1" dirty="0"/>
              <a:t>(b) </a:t>
            </a:r>
            <a:r>
              <a:rPr lang="en-US" b="1" i="1" dirty="0" err="1"/>
              <a:t>yoki</a:t>
            </a:r>
            <a:r>
              <a:rPr lang="en-US" b="1" i="1" dirty="0"/>
              <a:t> </a:t>
            </a:r>
            <a:r>
              <a:rPr lang="en-US" i="1" dirty="0"/>
              <a:t>AT </a:t>
            </a:r>
            <a:r>
              <a:rPr lang="en-US" b="1" i="1" dirty="0"/>
              <a:t>— </a:t>
            </a:r>
            <a:r>
              <a:rPr lang="en-US" b="1" i="1" dirty="0" err="1"/>
              <a:t>avtotransformator</a:t>
            </a:r>
            <a:r>
              <a:rPr lang="en-US" b="1" i="1" dirty="0"/>
              <a:t> </a:t>
            </a:r>
            <a:r>
              <a:rPr lang="en-US" b="1" i="1" dirty="0" err="1"/>
              <a:t>yordamida</a:t>
            </a:r>
            <a:r>
              <a:rPr lang="en-US" b="1" i="1" dirty="0"/>
              <a:t> </a:t>
            </a:r>
            <a:r>
              <a:rPr lang="en-US" b="1" i="1" dirty="0" err="1"/>
              <a:t>kuchlanishni</a:t>
            </a:r>
            <a:r>
              <a:rPr lang="en-US" b="1" i="1" dirty="0"/>
              <a:t> </a:t>
            </a:r>
            <a:r>
              <a:rPr lang="en-US" b="1" i="1" dirty="0" err="1"/>
              <a:t>pasaytirib</a:t>
            </a:r>
            <a:r>
              <a:rPr lang="en-US" b="1" i="1" dirty="0"/>
              <a:t> </a:t>
            </a:r>
            <a:r>
              <a:rPr lang="en-US" i="1" dirty="0"/>
              <a:t>(d) </a:t>
            </a:r>
            <a:r>
              <a:rPr lang="en-US" b="1" i="1" dirty="0" err="1"/>
              <a:t>ishga</a:t>
            </a:r>
            <a:r>
              <a:rPr lang="en-US" b="1" i="1" dirty="0"/>
              <a:t> </a:t>
            </a:r>
            <a:r>
              <a:rPr lang="en-US" b="1" i="1" dirty="0" err="1"/>
              <a:t>tushirish</a:t>
            </a:r>
            <a:r>
              <a:rPr lang="en-US" b="1" i="1" dirty="0"/>
              <a:t> </a:t>
            </a:r>
            <a:r>
              <a:rPr lang="en-US" b="1" i="1" dirty="0" err="1"/>
              <a:t>sxemalari</a:t>
            </a:r>
            <a:r>
              <a:rPr lang="en-US" b="1" i="1" dirty="0"/>
              <a:t> (</a:t>
            </a:r>
            <a:r>
              <a:rPr lang="en-US" b="1" i="1" dirty="0" err="1"/>
              <a:t>bularda</a:t>
            </a:r>
            <a:r>
              <a:rPr lang="en-US" b="1" i="1" dirty="0"/>
              <a:t>: </a:t>
            </a:r>
            <a:r>
              <a:rPr lang="en-US" i="1" dirty="0"/>
              <a:t>QU </a:t>
            </a:r>
            <a:r>
              <a:rPr lang="en-US" b="1" i="1" dirty="0"/>
              <a:t>— </a:t>
            </a:r>
            <a:r>
              <a:rPr lang="en-US" b="1" i="1" dirty="0" err="1"/>
              <a:t>qayta</a:t>
            </a:r>
            <a:r>
              <a:rPr lang="en-US" b="1" i="1" dirty="0"/>
              <a:t> </a:t>
            </a:r>
            <a:r>
              <a:rPr lang="en-US" b="1" i="1" dirty="0" err="1"/>
              <a:t>ulagich</a:t>
            </a:r>
            <a:r>
              <a:rPr lang="en-US" b="1" i="1" dirty="0"/>
              <a:t>; </a:t>
            </a:r>
            <a:r>
              <a:rPr lang="en-US" i="1" dirty="0" err="1"/>
              <a:t>Ql</a:t>
            </a:r>
            <a:r>
              <a:rPr lang="en-US" i="1" dirty="0"/>
              <a:t>, Q2 </a:t>
            </a:r>
            <a:r>
              <a:rPr lang="en-US" i="1" dirty="0" err="1"/>
              <a:t>va</a:t>
            </a:r>
            <a:r>
              <a:rPr lang="en-US" i="1" dirty="0"/>
              <a:t> Q3 </a:t>
            </a:r>
            <a:r>
              <a:rPr lang="en-US" b="1" i="1" dirty="0"/>
              <a:t>— </a:t>
            </a:r>
            <a:r>
              <a:rPr lang="en-US" b="1" i="1" dirty="0" err="1"/>
              <a:t>ishga</a:t>
            </a:r>
            <a:r>
              <a:rPr lang="en-US" b="1" i="1" dirty="0"/>
              <a:t> </a:t>
            </a:r>
            <a:r>
              <a:rPr lang="en-US" b="1" i="1" dirty="0" err="1"/>
              <a:t>tushirish</a:t>
            </a:r>
            <a:r>
              <a:rPr lang="en-US" b="1" i="1" dirty="0"/>
              <a:t> </a:t>
            </a:r>
            <a:r>
              <a:rPr lang="en-US" b="1" i="1" dirty="0" err="1"/>
              <a:t>kontaktorlari</a:t>
            </a:r>
            <a:r>
              <a:rPr lang="en-US" b="1" i="1" dirty="0"/>
              <a:t>).</a:t>
            </a:r>
            <a:r>
              <a:rPr lang="en-US" dirty="0"/>
              <a:t/>
            </a:r>
            <a:br>
              <a:rPr lang="en-US" dirty="0"/>
            </a:br>
            <a:r>
              <a:rPr lang="en-US" dirty="0"/>
              <a:t>Bu </a:t>
            </a:r>
            <a:r>
              <a:rPr lang="en-US" dirty="0" err="1"/>
              <a:t>kuchlanish</a:t>
            </a:r>
            <a:r>
              <a:rPr lang="en-US" dirty="0"/>
              <a:t> </a:t>
            </a:r>
            <a:r>
              <a:rPr lang="en-US" dirty="0" err="1"/>
              <a:t>ta’sirida</a:t>
            </a:r>
            <a:r>
              <a:rPr lang="en-US" dirty="0"/>
              <a:t> </a:t>
            </a:r>
            <a:r>
              <a:rPr lang="en-US" dirty="0" err="1"/>
              <a:t>motorning</a:t>
            </a:r>
            <a:r>
              <a:rPr lang="en-US" dirty="0"/>
              <a:t> </a:t>
            </a:r>
            <a:r>
              <a:rPr lang="en-US" dirty="0" err="1"/>
              <a:t>rotori</a:t>
            </a:r>
            <a:r>
              <a:rPr lang="en-US" dirty="0"/>
              <a:t> </a:t>
            </a:r>
            <a:r>
              <a:rPr lang="en-US" dirty="0" err="1"/>
              <a:t>aylana</a:t>
            </a:r>
            <a:r>
              <a:rPr lang="en-US" dirty="0"/>
              <a:t> </a:t>
            </a:r>
            <a:r>
              <a:rPr lang="en-US" dirty="0" err="1"/>
              <a:t>boshlaydi</a:t>
            </a:r>
            <a:r>
              <a:rPr lang="en-US" dirty="0"/>
              <a:t>. </a:t>
            </a:r>
            <a:r>
              <a:rPr lang="en-US" dirty="0" err="1"/>
              <a:t>Motorning</a:t>
            </a:r>
            <a:r>
              <a:rPr lang="en-US" dirty="0"/>
              <a:t> </a:t>
            </a:r>
            <a:r>
              <a:rPr lang="en-US" dirty="0" err="1"/>
              <a:t>aylanish</a:t>
            </a:r>
            <a:r>
              <a:rPr lang="en-US" dirty="0"/>
              <a:t> </a:t>
            </a:r>
            <a:r>
              <a:rPr lang="en-US" dirty="0" err="1"/>
              <a:t>chastotasi</a:t>
            </a:r>
            <a:r>
              <a:rPr lang="en-US" dirty="0"/>
              <a:t> </a:t>
            </a:r>
            <a:r>
              <a:rPr lang="en-US" dirty="0" err="1"/>
              <a:t>oshib</a:t>
            </a:r>
            <a:r>
              <a:rPr lang="en-US" dirty="0"/>
              <a:t> </a:t>
            </a:r>
            <a:r>
              <a:rPr lang="en-US" dirty="0" err="1"/>
              <a:t>borgan</a:t>
            </a:r>
            <a:r>
              <a:rPr lang="en-US" dirty="0"/>
              <a:t> sari rotor </a:t>
            </a:r>
            <a:r>
              <a:rPr lang="en-US" dirty="0" err="1"/>
              <a:t>chulg‘amida</a:t>
            </a:r>
            <a:r>
              <a:rPr lang="en-US" dirty="0"/>
              <a:t> </a:t>
            </a:r>
            <a:r>
              <a:rPr lang="en-US" dirty="0" err="1"/>
              <a:t>hosil</a:t>
            </a:r>
            <a:r>
              <a:rPr lang="en-US" dirty="0"/>
              <a:t> </a:t>
            </a:r>
            <a:r>
              <a:rPr lang="en-US" dirty="0" err="1"/>
              <a:t>bo‘ladigan</a:t>
            </a:r>
            <a:r>
              <a:rPr lang="en-US" dirty="0"/>
              <a:t> </a:t>
            </a:r>
            <a:r>
              <a:rPr lang="en-US" u="sng" dirty="0">
                <a:hlinkClick r:id="rId3"/>
              </a:rPr>
              <a:t>EYK </a:t>
            </a:r>
            <a:r>
              <a:rPr lang="en-US" u="sng" dirty="0" err="1">
                <a:hlinkClick r:id="rId3"/>
              </a:rPr>
              <a:t>kamayib</a:t>
            </a:r>
            <a:r>
              <a:rPr lang="en-US" u="sng" dirty="0">
                <a:hlinkClick r:id="rId3"/>
              </a:rPr>
              <a:t> </a:t>
            </a:r>
            <a:r>
              <a:rPr lang="en-US" u="sng" dirty="0" err="1">
                <a:hlinkClick r:id="rId3"/>
              </a:rPr>
              <a:t>boradi</a:t>
            </a:r>
            <a:r>
              <a:rPr lang="en-US" dirty="0"/>
              <a:t>, </a:t>
            </a:r>
            <a:r>
              <a:rPr lang="en-US" dirty="0" err="1"/>
              <a:t>natijada</a:t>
            </a:r>
            <a:r>
              <a:rPr lang="en-US" dirty="0"/>
              <a:t> </a:t>
            </a:r>
            <a:r>
              <a:rPr lang="en-US" dirty="0" err="1"/>
              <a:t>ishga</a:t>
            </a:r>
            <a:r>
              <a:rPr lang="en-US" dirty="0"/>
              <a:t> </a:t>
            </a:r>
            <a:r>
              <a:rPr lang="en-US" dirty="0" err="1"/>
              <a:t>tushirish</a:t>
            </a:r>
            <a:r>
              <a:rPr lang="en-US" dirty="0"/>
              <a:t> </a:t>
            </a:r>
            <a:r>
              <a:rPr lang="en-US" dirty="0" err="1"/>
              <a:t>toki</a:t>
            </a:r>
            <a:r>
              <a:rPr lang="en-US" dirty="0"/>
              <a:t> ham </a:t>
            </a:r>
            <a:r>
              <a:rPr lang="en-US" dirty="0" err="1"/>
              <a:t>kamayadi</a:t>
            </a:r>
            <a:r>
              <a:rPr lang="en-US" dirty="0"/>
              <a:t>.</a:t>
            </a:r>
            <a:endParaRPr lang="ru-RU" dirty="0"/>
          </a:p>
          <a:p>
            <a:r>
              <a:rPr lang="en-US" dirty="0"/>
              <a:t>Stator </a:t>
            </a:r>
            <a:r>
              <a:rPr lang="en-US" dirty="0" err="1"/>
              <a:t>chulg‘amlari</a:t>
            </a:r>
            <a:r>
              <a:rPr lang="en-US" dirty="0"/>
              <a:t> </a:t>
            </a:r>
            <a:r>
              <a:rPr lang="en-US" dirty="0" err="1"/>
              <a:t>bilan</a:t>
            </a:r>
            <a:r>
              <a:rPr lang="en-US" dirty="0"/>
              <a:t> </a:t>
            </a:r>
            <a:r>
              <a:rPr lang="en-US" dirty="0" err="1"/>
              <a:t>ketma-ket</a:t>
            </a:r>
            <a:r>
              <a:rPr lang="en-US" dirty="0"/>
              <a:t> </a:t>
            </a:r>
            <a:r>
              <a:rPr lang="en-US" dirty="0" err="1"/>
              <a:t>ulangan</a:t>
            </a:r>
            <a:r>
              <a:rPr lang="en-US" dirty="0"/>
              <a:t> </a:t>
            </a:r>
            <a:r>
              <a:rPr lang="en-US" dirty="0" err="1"/>
              <a:t>qarshiliklarda</a:t>
            </a:r>
            <a:r>
              <a:rPr lang="en-US" dirty="0"/>
              <a:t> </a:t>
            </a:r>
            <a:r>
              <a:rPr lang="en-US" dirty="0" err="1"/>
              <a:t>kuchlanish</a:t>
            </a:r>
            <a:r>
              <a:rPr lang="en-US" dirty="0"/>
              <a:t> </a:t>
            </a:r>
            <a:r>
              <a:rPr lang="en-US" dirty="0" err="1"/>
              <a:t>pasayishi</a:t>
            </a:r>
            <a:r>
              <a:rPr lang="en-US" dirty="0"/>
              <a:t> U </a:t>
            </a:r>
            <a:r>
              <a:rPr lang="en-US" dirty="0" err="1"/>
              <a:t>kamayadi</a:t>
            </a:r>
            <a:r>
              <a:rPr lang="en-US" dirty="0"/>
              <a:t> </a:t>
            </a:r>
            <a:r>
              <a:rPr lang="en-US" dirty="0" err="1"/>
              <a:t>va</a:t>
            </a:r>
            <a:r>
              <a:rPr lang="en-US" dirty="0"/>
              <a:t> </a:t>
            </a:r>
            <a:r>
              <a:rPr lang="en-US" dirty="0" err="1"/>
              <a:t>motorning</a:t>
            </a:r>
            <a:r>
              <a:rPr lang="en-US" dirty="0"/>
              <a:t> </a:t>
            </a:r>
            <a:r>
              <a:rPr lang="en-US" dirty="0" err="1"/>
              <a:t>aylanish</a:t>
            </a:r>
            <a:r>
              <a:rPr lang="en-US" dirty="0"/>
              <a:t> </a:t>
            </a:r>
            <a:r>
              <a:rPr lang="en-US" dirty="0" err="1"/>
              <a:t>chastotasi</a:t>
            </a:r>
            <a:r>
              <a:rPr lang="en-US" dirty="0"/>
              <a:t> </a:t>
            </a:r>
            <a:r>
              <a:rPr lang="en-US" dirty="0" err="1"/>
              <a:t>oshgan</a:t>
            </a:r>
            <a:r>
              <a:rPr lang="en-US" dirty="0"/>
              <a:t> sari </a:t>
            </a:r>
            <a:r>
              <a:rPr lang="en-US" dirty="0" err="1"/>
              <a:t>unga</a:t>
            </a:r>
            <a:r>
              <a:rPr lang="en-US" dirty="0"/>
              <a:t> </a:t>
            </a:r>
            <a:r>
              <a:rPr lang="en-US" dirty="0" err="1"/>
              <a:t>berilayotgan</a:t>
            </a:r>
            <a:r>
              <a:rPr lang="en-US" dirty="0"/>
              <a:t> </a:t>
            </a:r>
            <a:r>
              <a:rPr lang="en-US" dirty="0" err="1"/>
              <a:t>kuchlanish</a:t>
            </a:r>
            <a:r>
              <a:rPr lang="en-US" dirty="0"/>
              <a:t> </a:t>
            </a:r>
            <a:r>
              <a:rPr lang="en-US" dirty="0" err="1"/>
              <a:t>U,avtomatik</a:t>
            </a:r>
            <a:r>
              <a:rPr lang="en-US" dirty="0"/>
              <a:t> </a:t>
            </a:r>
            <a:r>
              <a:rPr lang="en-US" dirty="0" err="1"/>
              <a:t>ravishda</a:t>
            </a:r>
            <a:r>
              <a:rPr lang="en-US" dirty="0"/>
              <a:t> </a:t>
            </a:r>
            <a:r>
              <a:rPr lang="en-US" dirty="0" err="1"/>
              <a:t>ko‘payib</a:t>
            </a:r>
            <a:r>
              <a:rPr lang="en-US" dirty="0"/>
              <a:t> </a:t>
            </a:r>
            <a:r>
              <a:rPr lang="en-US" dirty="0" err="1"/>
              <a:t>boradi</a:t>
            </a:r>
            <a:r>
              <a:rPr lang="en-US" dirty="0"/>
              <a:t>. </a:t>
            </a:r>
            <a:r>
              <a:rPr lang="en-US" dirty="0" err="1"/>
              <a:t>So‘ngra</a:t>
            </a:r>
            <a:r>
              <a:rPr lang="en-US" dirty="0"/>
              <a:t> Q2 </a:t>
            </a:r>
            <a:r>
              <a:rPr lang="en-US" dirty="0" err="1"/>
              <a:t>ulagich</a:t>
            </a:r>
            <a:r>
              <a:rPr lang="en-US" dirty="0"/>
              <a:t> </a:t>
            </a:r>
            <a:r>
              <a:rPr lang="en-US" dirty="0" err="1"/>
              <a:t>ulanadi</a:t>
            </a:r>
            <a:r>
              <a:rPr lang="en-US" dirty="0"/>
              <a:t> </a:t>
            </a:r>
            <a:r>
              <a:rPr lang="en-US" dirty="0" err="1"/>
              <a:t>va</a:t>
            </a:r>
            <a:r>
              <a:rPr lang="en-US" dirty="0"/>
              <a:t> </a:t>
            </a:r>
            <a:r>
              <a:rPr lang="en-US" dirty="0" err="1"/>
              <a:t>motorga</a:t>
            </a:r>
            <a:r>
              <a:rPr lang="en-US" dirty="0"/>
              <a:t> </a:t>
            </a:r>
            <a:r>
              <a:rPr lang="en-US" dirty="0" err="1"/>
              <a:t>tarmoq</a:t>
            </a:r>
            <a:r>
              <a:rPr lang="en-US" dirty="0"/>
              <a:t> </a:t>
            </a:r>
            <a:r>
              <a:rPr lang="en-US" dirty="0" err="1"/>
              <a:t>kuchlanishi</a:t>
            </a:r>
            <a:r>
              <a:rPr lang="en-US" dirty="0"/>
              <a:t> U, </a:t>
            </a:r>
            <a:r>
              <a:rPr lang="en-US" dirty="0" err="1"/>
              <a:t>beriladi</a:t>
            </a:r>
            <a:r>
              <a:rPr lang="en-US" dirty="0"/>
              <a:t>, </a:t>
            </a:r>
            <a:r>
              <a:rPr lang="en-US" dirty="0" err="1"/>
              <a:t>bunda</a:t>
            </a:r>
            <a:r>
              <a:rPr lang="en-US" dirty="0"/>
              <a:t> motor nominal </a:t>
            </a:r>
            <a:r>
              <a:rPr lang="en-US" dirty="0" err="1"/>
              <a:t>kuchlanish</a:t>
            </a:r>
            <a:r>
              <a:rPr lang="en-US" dirty="0"/>
              <a:t> </a:t>
            </a:r>
            <a:r>
              <a:rPr lang="en-US" dirty="0" err="1"/>
              <a:t>bilan</a:t>
            </a:r>
            <a:r>
              <a:rPr lang="en-US" dirty="0"/>
              <a:t> </a:t>
            </a:r>
            <a:r>
              <a:rPr lang="en-US" dirty="0" err="1"/>
              <a:t>ishlaydi</a:t>
            </a:r>
            <a:r>
              <a:rPr lang="en-US" dirty="0"/>
              <a:t>.</a:t>
            </a:r>
            <a:endParaRPr lang="ru-RU" dirty="0"/>
          </a:p>
        </p:txBody>
      </p:sp>
    </p:spTree>
    <p:extLst>
      <p:ext uri="{BB962C8B-B14F-4D97-AF65-F5344CB8AC3E}">
        <p14:creationId xmlns:p14="http://schemas.microsoft.com/office/powerpoint/2010/main" val="267548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91264" cy="6120720"/>
          </a:xfrm>
        </p:spPr>
        <p:txBody>
          <a:bodyPr>
            <a:normAutofit fontScale="40000" lnSpcReduction="20000"/>
          </a:bodyPr>
          <a:lstStyle/>
          <a:p>
            <a:r>
              <a:rPr lang="en-US" sz="3800" b="1" i="1" dirty="0" err="1"/>
              <a:t>Asinxron</a:t>
            </a:r>
            <a:r>
              <a:rPr lang="en-US" sz="3800" b="1" i="1" dirty="0"/>
              <a:t> </a:t>
            </a:r>
            <a:r>
              <a:rPr lang="en-US" sz="3800" b="1" i="1" dirty="0" err="1"/>
              <a:t>moîorni</a:t>
            </a:r>
            <a:r>
              <a:rPr lang="en-US" sz="3800" b="1" i="1" dirty="0"/>
              <a:t> </a:t>
            </a:r>
            <a:r>
              <a:rPr lang="en-US" sz="3800" b="1" i="1" dirty="0" err="1"/>
              <a:t>avtotransformator</a:t>
            </a:r>
            <a:r>
              <a:rPr lang="en-US" sz="3800" b="1" i="1" dirty="0"/>
              <a:t> </a:t>
            </a:r>
            <a:r>
              <a:rPr lang="en-US" sz="3800" b="1" i="1" u="sng" dirty="0" err="1">
                <a:hlinkClick r:id="rId2"/>
              </a:rPr>
              <a:t>yordamida</a:t>
            </a:r>
            <a:r>
              <a:rPr lang="en-US" sz="3800" b="1" i="1" u="sng" dirty="0">
                <a:hlinkClick r:id="rId2"/>
              </a:rPr>
              <a:t> </a:t>
            </a:r>
            <a:r>
              <a:rPr lang="en-US" sz="3800" b="1" i="1" u="sng" dirty="0" err="1">
                <a:hlinkClick r:id="rId2"/>
              </a:rPr>
              <a:t>ishga</a:t>
            </a:r>
            <a:r>
              <a:rPr lang="en-US" sz="3800" b="1" i="1" u="sng" dirty="0">
                <a:hlinkClick r:id="rId2"/>
              </a:rPr>
              <a:t> </a:t>
            </a:r>
            <a:r>
              <a:rPr lang="en-US" sz="3800" b="1" i="1" u="sng" dirty="0" err="1">
                <a:hlinkClick r:id="rId2"/>
              </a:rPr>
              <a:t>tushirish</a:t>
            </a:r>
            <a:r>
              <a:rPr lang="en-US" sz="3800" i="1" dirty="0"/>
              <a:t> (2,b-rasm). </a:t>
            </a:r>
            <a:r>
              <a:rPr lang="en-US" sz="3800" dirty="0" err="1"/>
              <a:t>Dastlab</a:t>
            </a:r>
            <a:r>
              <a:rPr lang="en-US" sz="3800" dirty="0"/>
              <a:t> Q3 </a:t>
            </a:r>
            <a:r>
              <a:rPr lang="en-US" sz="3800" dirty="0" err="1"/>
              <a:t>ulagichning</a:t>
            </a:r>
            <a:r>
              <a:rPr lang="en-US" sz="3800" dirty="0"/>
              <a:t> </a:t>
            </a:r>
            <a:r>
              <a:rPr lang="en-US" sz="3800" dirty="0" err="1"/>
              <a:t>ulangan</a:t>
            </a:r>
            <a:r>
              <a:rPr lang="en-US" sz="3800" dirty="0"/>
              <a:t> </a:t>
            </a:r>
            <a:r>
              <a:rPr lang="en-US" sz="3800" dirty="0" err="1"/>
              <a:t>holatida</a:t>
            </a:r>
            <a:r>
              <a:rPr lang="en-US" sz="3800" dirty="0"/>
              <a:t> Q1 </a:t>
            </a:r>
            <a:r>
              <a:rPr lang="en-US" sz="3800" dirty="0" err="1"/>
              <a:t>ulagich</a:t>
            </a:r>
            <a:r>
              <a:rPr lang="en-US" sz="3800" dirty="0"/>
              <a:t> </a:t>
            </a:r>
            <a:r>
              <a:rPr lang="en-US" sz="3800" dirty="0" err="1"/>
              <a:t>qo'shiladi</a:t>
            </a:r>
            <a:r>
              <a:rPr lang="en-US" sz="3800" dirty="0"/>
              <a:t>. </a:t>
            </a:r>
            <a:r>
              <a:rPr lang="en-US" sz="3800" dirty="0" err="1"/>
              <a:t>Bunda</a:t>
            </a:r>
            <a:r>
              <a:rPr lang="en-US" sz="3800" dirty="0"/>
              <a:t> </a:t>
            </a:r>
            <a:r>
              <a:rPr lang="en-US" sz="3800" dirty="0" err="1"/>
              <a:t>motorning</a:t>
            </a:r>
            <a:r>
              <a:rPr lang="en-US" sz="3800" dirty="0"/>
              <a:t> stator </a:t>
            </a:r>
            <a:r>
              <a:rPr lang="en-US" sz="3800" dirty="0" err="1"/>
              <a:t>chulg'amiga</a:t>
            </a:r>
            <a:r>
              <a:rPr lang="en-US" sz="3800" dirty="0"/>
              <a:t> </a:t>
            </a:r>
            <a:r>
              <a:rPr lang="en-US" sz="3800" dirty="0" err="1"/>
              <a:t>avtotransformatordan</a:t>
            </a:r>
            <a:r>
              <a:rPr lang="en-US" sz="3800" dirty="0"/>
              <a:t> </a:t>
            </a:r>
            <a:r>
              <a:rPr lang="en-US" sz="3800" dirty="0" err="1"/>
              <a:t>pasaytirilgan</a:t>
            </a:r>
            <a:r>
              <a:rPr lang="en-US" sz="3800" dirty="0"/>
              <a:t> </a:t>
            </a:r>
            <a:r>
              <a:rPr lang="en-US" sz="3800" dirty="0" err="1"/>
              <a:t>kuchlanish</a:t>
            </a:r>
            <a:r>
              <a:rPr lang="en-US" sz="3800" dirty="0"/>
              <a:t> </a:t>
            </a:r>
            <a:r>
              <a:rPr lang="en-US" sz="3800" dirty="0" err="1"/>
              <a:t>beriladi</a:t>
            </a:r>
            <a:r>
              <a:rPr lang="en-US" sz="3800" dirty="0"/>
              <a:t>.</a:t>
            </a:r>
            <a:br>
              <a:rPr lang="en-US" sz="3800" dirty="0"/>
            </a:br>
            <a:r>
              <a:rPr lang="en-US" sz="3800" dirty="0" err="1"/>
              <a:t>Rotorning</a:t>
            </a:r>
            <a:r>
              <a:rPr lang="en-US" sz="3800" dirty="0"/>
              <a:t> </a:t>
            </a:r>
            <a:r>
              <a:rPr lang="en-US" sz="3800" dirty="0" err="1"/>
              <a:t>aylanish</a:t>
            </a:r>
            <a:r>
              <a:rPr lang="en-US" sz="3800" dirty="0"/>
              <a:t> </a:t>
            </a:r>
            <a:r>
              <a:rPr lang="en-US" sz="3800" dirty="0" err="1"/>
              <a:t>chastotasi</a:t>
            </a:r>
            <a:r>
              <a:rPr lang="en-US" sz="3800" dirty="0"/>
              <a:t> </a:t>
            </a:r>
            <a:r>
              <a:rPr lang="en-US" sz="3800" dirty="0" err="1"/>
              <a:t>oshgandan</a:t>
            </a:r>
            <a:r>
              <a:rPr lang="en-US" sz="3800" dirty="0"/>
              <a:t> </a:t>
            </a:r>
            <a:r>
              <a:rPr lang="en-US" sz="3800" dirty="0" err="1"/>
              <a:t>keyin</a:t>
            </a:r>
            <a:r>
              <a:rPr lang="en-US" sz="3800" dirty="0"/>
              <a:t> Q3 </a:t>
            </a:r>
            <a:r>
              <a:rPr lang="en-US" sz="3800" dirty="0" err="1"/>
              <a:t>ulagich</a:t>
            </a:r>
            <a:r>
              <a:rPr lang="en-US" sz="3800" dirty="0"/>
              <a:t> </a:t>
            </a:r>
            <a:r>
              <a:rPr lang="en-US" sz="3800" dirty="0" err="1"/>
              <a:t>uziladi</a:t>
            </a:r>
            <a:r>
              <a:rPr lang="en-US" sz="3800" dirty="0"/>
              <a:t> </a:t>
            </a:r>
            <a:r>
              <a:rPr lang="en-US" sz="3800" dirty="0" err="1"/>
              <a:t>va</a:t>
            </a:r>
            <a:r>
              <a:rPr lang="en-US" sz="3800" dirty="0"/>
              <a:t> Q2 </a:t>
            </a:r>
            <a:r>
              <a:rPr lang="en-US" sz="3800" dirty="0" err="1"/>
              <a:t>ulagich</a:t>
            </a:r>
            <a:r>
              <a:rPr lang="en-US" sz="3800" dirty="0"/>
              <a:t> </a:t>
            </a:r>
            <a:r>
              <a:rPr lang="en-US" sz="3800" dirty="0" err="1"/>
              <a:t>ulanadi</a:t>
            </a:r>
            <a:r>
              <a:rPr lang="en-US" sz="3800" dirty="0"/>
              <a:t>. </a:t>
            </a:r>
            <a:r>
              <a:rPr lang="en-US" sz="3800" dirty="0" err="1"/>
              <a:t>Shu</a:t>
            </a:r>
            <a:r>
              <a:rPr lang="en-US" sz="3800" dirty="0"/>
              <a:t> </a:t>
            </a:r>
            <a:r>
              <a:rPr lang="en-US" sz="3800" dirty="0" err="1"/>
              <a:t>tariqa</a:t>
            </a:r>
            <a:r>
              <a:rPr lang="en-US" sz="3800" dirty="0"/>
              <a:t> stator </a:t>
            </a:r>
            <a:r>
              <a:rPr lang="en-US" sz="3800" dirty="0" err="1"/>
              <a:t>chulg'amiga</a:t>
            </a:r>
            <a:r>
              <a:rPr lang="en-US" sz="3800" dirty="0"/>
              <a:t> </a:t>
            </a:r>
            <a:r>
              <a:rPr lang="en-US" sz="3800" dirty="0" err="1"/>
              <a:t>tarmoqning</a:t>
            </a:r>
            <a:r>
              <a:rPr lang="en-US" sz="3800" dirty="0"/>
              <a:t> </a:t>
            </a:r>
            <a:r>
              <a:rPr lang="en-US" sz="3800" dirty="0" err="1"/>
              <a:t>to‘la</a:t>
            </a:r>
            <a:r>
              <a:rPr lang="en-US" sz="3800" dirty="0"/>
              <a:t> </a:t>
            </a:r>
            <a:r>
              <a:rPr lang="en-US" sz="3800" dirty="0" err="1"/>
              <a:t>kuchlanishi</a:t>
            </a:r>
            <a:r>
              <a:rPr lang="en-US" sz="3800" dirty="0"/>
              <a:t> </a:t>
            </a:r>
            <a:r>
              <a:rPr lang="en-US" sz="3800" dirty="0" err="1"/>
              <a:t>beriladi</a:t>
            </a:r>
            <a:r>
              <a:rPr lang="en-US" sz="3800" dirty="0"/>
              <a:t>. </a:t>
            </a:r>
            <a:r>
              <a:rPr lang="en-US" sz="3800" dirty="0" err="1"/>
              <a:t>Demak</a:t>
            </a:r>
            <a:r>
              <a:rPr lang="en-US" sz="3800" dirty="0"/>
              <a:t>, </a:t>
            </a:r>
            <a:r>
              <a:rPr lang="en-US" sz="3800" dirty="0" err="1"/>
              <a:t>avtotransformator</a:t>
            </a:r>
            <a:r>
              <a:rPr lang="en-US" sz="3800" dirty="0"/>
              <a:t> </a:t>
            </a:r>
            <a:r>
              <a:rPr lang="en-US" sz="3800" dirty="0" err="1"/>
              <a:t>yordamida</a:t>
            </a:r>
            <a:r>
              <a:rPr lang="en-US" sz="3800" dirty="0"/>
              <a:t> </a:t>
            </a:r>
            <a:r>
              <a:rPr lang="en-US" sz="3800" dirty="0" err="1"/>
              <a:t>tarmoqning</a:t>
            </a:r>
            <a:r>
              <a:rPr lang="en-US" sz="3800" dirty="0"/>
              <a:t> </a:t>
            </a:r>
            <a:r>
              <a:rPr lang="en-US" sz="3800" dirty="0" err="1"/>
              <a:t>kuchlanishi</a:t>
            </a:r>
            <a:r>
              <a:rPr lang="en-US" sz="3800" dirty="0"/>
              <a:t> (0,55^- ^-0,73) U1N </a:t>
            </a:r>
            <a:r>
              <a:rPr lang="en-US" sz="3800" dirty="0" err="1"/>
              <a:t>gacha</a:t>
            </a:r>
            <a:r>
              <a:rPr lang="en-US" sz="3800" dirty="0"/>
              <a:t> </a:t>
            </a:r>
            <a:r>
              <a:rPr lang="en-US" sz="3800" dirty="0" err="1"/>
              <a:t>pasaytirilar</a:t>
            </a:r>
            <a:r>
              <a:rPr lang="en-US" sz="3800" dirty="0"/>
              <a:t> </a:t>
            </a:r>
            <a:r>
              <a:rPr lang="en-US" sz="3800" dirty="0" err="1"/>
              <a:t>ekan</a:t>
            </a:r>
            <a:r>
              <a:rPr lang="en-US" sz="3800" dirty="0"/>
              <a:t>. </a:t>
            </a:r>
            <a:r>
              <a:rPr lang="en-US" sz="3800" dirty="0" err="1"/>
              <a:t>Tarmoq</a:t>
            </a:r>
            <a:r>
              <a:rPr lang="en-US" sz="3800" dirty="0"/>
              <a:t> </a:t>
            </a:r>
            <a:r>
              <a:rPr lang="en-US" sz="3800" dirty="0" err="1"/>
              <a:t>kuchlanishini</a:t>
            </a:r>
            <a:r>
              <a:rPr lang="en-US" sz="3800" dirty="0"/>
              <a:t> </a:t>
            </a:r>
            <a:r>
              <a:rPr lang="en-US" sz="3800" dirty="0" err="1"/>
              <a:t>pasaytirib</a:t>
            </a:r>
            <a:r>
              <a:rPr lang="en-US" sz="3800" dirty="0"/>
              <a:t> </a:t>
            </a:r>
            <a:r>
              <a:rPr lang="en-US" sz="3800" dirty="0" err="1"/>
              <a:t>asinxron</a:t>
            </a:r>
            <a:r>
              <a:rPr lang="en-US" sz="3800" dirty="0"/>
              <a:t> </a:t>
            </a:r>
            <a:r>
              <a:rPr lang="en-US" sz="3800" dirty="0" err="1"/>
              <a:t>motorlarini</a:t>
            </a:r>
            <a:r>
              <a:rPr lang="en-US" sz="3800" dirty="0"/>
              <a:t> </a:t>
            </a:r>
            <a:r>
              <a:rPr lang="en-US" sz="3800" dirty="0" err="1"/>
              <a:t>ishga</a:t>
            </a:r>
            <a:r>
              <a:rPr lang="en-US" sz="3800" dirty="0"/>
              <a:t> </a:t>
            </a:r>
            <a:r>
              <a:rPr lang="en-US" sz="3800" dirty="0" err="1"/>
              <a:t>tushirishning</a:t>
            </a:r>
            <a:r>
              <a:rPr lang="en-US" sz="3800" dirty="0"/>
              <a:t> </a:t>
            </a:r>
            <a:r>
              <a:rPr lang="en-US" sz="3800" dirty="0" err="1"/>
              <a:t>yuqorida</a:t>
            </a:r>
            <a:r>
              <a:rPr lang="en-US" sz="3800" dirty="0"/>
              <a:t> </a:t>
            </a:r>
            <a:r>
              <a:rPr lang="en-US" sz="3800" dirty="0" err="1"/>
              <a:t>ko‘rib</a:t>
            </a:r>
            <a:r>
              <a:rPr lang="en-US" sz="3800" dirty="0"/>
              <a:t> </a:t>
            </a:r>
            <a:r>
              <a:rPr lang="en-US" sz="3800" dirty="0" err="1"/>
              <a:t>o‘tilgan</a:t>
            </a:r>
            <a:r>
              <a:rPr lang="en-US" sz="3800" dirty="0"/>
              <a:t> </a:t>
            </a:r>
            <a:r>
              <a:rPr lang="en-US" sz="3800" dirty="0" err="1"/>
              <a:t>usullarida</a:t>
            </a:r>
            <a:r>
              <a:rPr lang="en-US" sz="3800" dirty="0"/>
              <a:t> </a:t>
            </a:r>
            <a:r>
              <a:rPr lang="en-US" sz="3800" dirty="0" err="1"/>
              <a:t>ishga</a:t>
            </a:r>
            <a:r>
              <a:rPr lang="en-US" sz="3800" dirty="0"/>
              <a:t> </a:t>
            </a:r>
            <a:r>
              <a:rPr lang="en-US" sz="3800" dirty="0" err="1"/>
              <a:t>tushirish</a:t>
            </a:r>
            <a:r>
              <a:rPr lang="en-US" sz="3800" dirty="0"/>
              <a:t> </a:t>
            </a:r>
            <a:r>
              <a:rPr lang="en-US" sz="3800" dirty="0" err="1"/>
              <a:t>toki</a:t>
            </a:r>
            <a:r>
              <a:rPr lang="en-US" sz="3800" dirty="0"/>
              <a:t> </a:t>
            </a:r>
            <a:r>
              <a:rPr lang="en-US" sz="3800" dirty="0" err="1"/>
              <a:t>va</a:t>
            </a:r>
            <a:r>
              <a:rPr lang="en-US" sz="3800" dirty="0"/>
              <a:t> </a:t>
            </a:r>
            <a:r>
              <a:rPr lang="en-US" sz="3800" dirty="0" err="1"/>
              <a:t>momentining</a:t>
            </a:r>
            <a:r>
              <a:rPr lang="en-US" sz="3800" dirty="0"/>
              <a:t> </a:t>
            </a:r>
            <a:r>
              <a:rPr lang="en-US" sz="3800" dirty="0" err="1"/>
              <a:t>kichikligi</a:t>
            </a:r>
            <a:r>
              <a:rPr lang="en-US" sz="3800" dirty="0"/>
              <a:t> </a:t>
            </a:r>
            <a:r>
              <a:rPr lang="en-US" sz="3800" i="1" dirty="0" err="1"/>
              <a:t>ularning</a:t>
            </a:r>
            <a:r>
              <a:rPr lang="en-US" sz="3800" i="1" dirty="0"/>
              <a:t> </a:t>
            </a:r>
            <a:r>
              <a:rPr lang="en-US" sz="3800" i="1" dirty="0" err="1"/>
              <a:t>kamchiligidir</a:t>
            </a:r>
            <a:r>
              <a:rPr lang="en-US" sz="3800" i="1" dirty="0"/>
              <a:t>.</a:t>
            </a:r>
            <a:r>
              <a:rPr lang="en-US" sz="3800" dirty="0"/>
              <a:t/>
            </a:r>
            <a:br>
              <a:rPr lang="en-US" sz="3800" dirty="0"/>
            </a:br>
            <a:r>
              <a:rPr lang="en-US" sz="3800" dirty="0"/>
              <a:t/>
            </a:r>
            <a:br>
              <a:rPr lang="en-US" sz="3800" dirty="0"/>
            </a:br>
            <a:r>
              <a:rPr lang="en-US" sz="3800" b="1" i="1" dirty="0" err="1"/>
              <a:t>Faza</a:t>
            </a:r>
            <a:r>
              <a:rPr lang="en-US" sz="3800" b="1" i="1" dirty="0"/>
              <a:t> </a:t>
            </a:r>
            <a:r>
              <a:rPr lang="en-US" sz="3800" b="1" i="1" dirty="0" err="1"/>
              <a:t>rotorli</a:t>
            </a:r>
            <a:r>
              <a:rPr lang="en-US" sz="3800" b="1" i="1" dirty="0"/>
              <a:t> </a:t>
            </a:r>
            <a:r>
              <a:rPr lang="en-US" sz="3800" b="1" i="1" dirty="0" err="1"/>
              <a:t>asinxron</a:t>
            </a:r>
            <a:r>
              <a:rPr lang="en-US" sz="3800" b="1" i="1" dirty="0"/>
              <a:t> </a:t>
            </a:r>
            <a:r>
              <a:rPr lang="en-US" sz="3800" b="1" i="1" dirty="0" err="1"/>
              <a:t>motorlarni</a:t>
            </a:r>
            <a:r>
              <a:rPr lang="en-US" sz="3800" b="1" i="1" dirty="0"/>
              <a:t> </a:t>
            </a:r>
            <a:r>
              <a:rPr lang="en-US" sz="3800" b="1" i="1" dirty="0" err="1"/>
              <a:t>ishga</a:t>
            </a:r>
            <a:r>
              <a:rPr lang="en-US" sz="3800" b="1" i="1" dirty="0"/>
              <a:t> </a:t>
            </a:r>
            <a:r>
              <a:rPr lang="en-US" sz="3800" b="1" i="1" dirty="0" err="1"/>
              <a:t>tushirish</a:t>
            </a:r>
            <a:r>
              <a:rPr lang="en-US" sz="3800" i="1" dirty="0"/>
              <a:t>. </a:t>
            </a:r>
            <a:r>
              <a:rPr lang="en-US" sz="3800" dirty="0" err="1"/>
              <a:t>Faza</a:t>
            </a:r>
            <a:r>
              <a:rPr lang="en-US" sz="3800" dirty="0"/>
              <a:t> </a:t>
            </a:r>
            <a:r>
              <a:rPr lang="en-US" sz="3800" dirty="0" err="1"/>
              <a:t>rotorli</a:t>
            </a:r>
            <a:r>
              <a:rPr lang="en-US" sz="3800" dirty="0"/>
              <a:t> </a:t>
            </a:r>
            <a:r>
              <a:rPr lang="en-US" sz="3800" dirty="0" err="1"/>
              <a:t>asinxron</a:t>
            </a:r>
            <a:r>
              <a:rPr lang="en-US" sz="3800" dirty="0"/>
              <a:t> </a:t>
            </a:r>
            <a:r>
              <a:rPr lang="en-US" sz="3800" dirty="0" err="1"/>
              <a:t>motorlar</a:t>
            </a:r>
            <a:r>
              <a:rPr lang="en-US" sz="3800" dirty="0"/>
              <a:t> </a:t>
            </a:r>
            <a:r>
              <a:rPr lang="en-US" sz="3800" dirty="0" err="1"/>
              <a:t>maxsus</a:t>
            </a:r>
            <a:r>
              <a:rPr lang="en-US" sz="3800" dirty="0"/>
              <a:t> </a:t>
            </a:r>
            <a:r>
              <a:rPr lang="en-US" sz="3800" dirty="0" err="1"/>
              <a:t>uch</a:t>
            </a:r>
            <a:r>
              <a:rPr lang="en-US" sz="3800" dirty="0"/>
              <a:t> </a:t>
            </a:r>
            <a:r>
              <a:rPr lang="en-US" sz="3800" dirty="0" err="1"/>
              <a:t>fazali</a:t>
            </a:r>
            <a:r>
              <a:rPr lang="en-US" sz="3800" dirty="0"/>
              <a:t> </a:t>
            </a:r>
            <a:r>
              <a:rPr lang="en-US" sz="3800" dirty="0" err="1"/>
              <a:t>ishga</a:t>
            </a:r>
            <a:r>
              <a:rPr lang="en-US" sz="3800" dirty="0"/>
              <a:t> </a:t>
            </a:r>
            <a:r>
              <a:rPr lang="en-US" sz="3800" dirty="0" err="1"/>
              <a:t>tushirish</a:t>
            </a:r>
            <a:r>
              <a:rPr lang="en-US" sz="3800" dirty="0"/>
              <a:t> </a:t>
            </a:r>
            <a:r>
              <a:rPr lang="en-US" sz="3800" dirty="0" err="1"/>
              <a:t>reostati</a:t>
            </a:r>
            <a:r>
              <a:rPr lang="en-US" sz="3800" dirty="0"/>
              <a:t> </a:t>
            </a:r>
            <a:r>
              <a:rPr lang="en-US" sz="3800" dirty="0" err="1"/>
              <a:t>yordamida</a:t>
            </a:r>
            <a:r>
              <a:rPr lang="en-US" sz="3800" dirty="0"/>
              <a:t> </a:t>
            </a:r>
            <a:r>
              <a:rPr lang="en-US" sz="3800" dirty="0" err="1"/>
              <a:t>ishga</a:t>
            </a:r>
            <a:r>
              <a:rPr lang="en-US" sz="3800" dirty="0"/>
              <a:t> </a:t>
            </a:r>
            <a:r>
              <a:rPr lang="en-US" sz="3800" dirty="0" err="1"/>
              <a:t>tushiriladi.Ishga</a:t>
            </a:r>
            <a:r>
              <a:rPr lang="en-US" sz="3800" dirty="0"/>
              <a:t> </a:t>
            </a:r>
            <a:r>
              <a:rPr lang="en-US" sz="3800" dirty="0" err="1"/>
              <a:t>tushirish</a:t>
            </a:r>
            <a:r>
              <a:rPr lang="en-US" sz="3800" dirty="0"/>
              <a:t> </a:t>
            </a:r>
            <a:r>
              <a:rPr lang="en-US" sz="3800" dirty="0" err="1"/>
              <a:t>reostati</a:t>
            </a:r>
            <a:r>
              <a:rPr lang="en-US" sz="3800" dirty="0"/>
              <a:t> rotor </a:t>
            </a:r>
            <a:r>
              <a:rPr lang="en-US" sz="3800" dirty="0" err="1"/>
              <a:t>chulg‘amiga</a:t>
            </a:r>
            <a:r>
              <a:rPr lang="en-US" sz="3800" dirty="0"/>
              <a:t> </a:t>
            </a:r>
            <a:r>
              <a:rPr lang="en-US" sz="3800" dirty="0" err="1"/>
              <a:t>ketma-ket</a:t>
            </a:r>
            <a:r>
              <a:rPr lang="en-US" sz="3800" dirty="0"/>
              <a:t> </a:t>
            </a:r>
            <a:r>
              <a:rPr lang="en-US" sz="3800" dirty="0" err="1"/>
              <a:t>ulanadi</a:t>
            </a:r>
            <a:r>
              <a:rPr lang="en-US" sz="3800" dirty="0"/>
              <a:t>.</a:t>
            </a:r>
            <a:br>
              <a:rPr lang="en-US" sz="3800" dirty="0"/>
            </a:br>
            <a:endParaRPr lang="ru-RU" sz="3800" dirty="0"/>
          </a:p>
          <a:p>
            <a:r>
              <a:rPr lang="en-US" sz="3800" dirty="0" err="1"/>
              <a:t>Uning</a:t>
            </a:r>
            <a:r>
              <a:rPr lang="en-US" sz="3800" dirty="0"/>
              <a:t> </a:t>
            </a:r>
            <a:r>
              <a:rPr lang="en-US" sz="3800" dirty="0" err="1"/>
              <a:t>yordamida</a:t>
            </a:r>
            <a:r>
              <a:rPr lang="en-US" sz="3800" dirty="0"/>
              <a:t> rotor </a:t>
            </a:r>
            <a:r>
              <a:rPr lang="en-US" sz="3800" dirty="0" err="1"/>
              <a:t>chulg‘amining</a:t>
            </a:r>
            <a:r>
              <a:rPr lang="en-US" sz="3800" dirty="0"/>
              <a:t> </a:t>
            </a:r>
            <a:r>
              <a:rPr lang="en-US" sz="3800" dirty="0" err="1"/>
              <a:t>aktiv</a:t>
            </a:r>
            <a:r>
              <a:rPr lang="en-US" sz="3800" dirty="0"/>
              <a:t> </a:t>
            </a:r>
            <a:r>
              <a:rPr lang="en-US" sz="3800" dirty="0" err="1"/>
              <a:t>qarshiligi</a:t>
            </a:r>
            <a:r>
              <a:rPr lang="en-US" sz="3800" dirty="0"/>
              <a:t> </a:t>
            </a:r>
            <a:r>
              <a:rPr lang="en-US" sz="3800" dirty="0" err="1"/>
              <a:t>oshirilib</a:t>
            </a:r>
            <a:r>
              <a:rPr lang="en-US" sz="3800" dirty="0"/>
              <a:t>, </a:t>
            </a:r>
            <a:r>
              <a:rPr lang="en-US" sz="3800" dirty="0" err="1"/>
              <a:t>ishga</a:t>
            </a:r>
            <a:r>
              <a:rPr lang="en-US" sz="3800" dirty="0"/>
              <a:t> </a:t>
            </a:r>
            <a:r>
              <a:rPr lang="en-US" sz="3800" u="sng" dirty="0" err="1">
                <a:hlinkClick r:id="rId2"/>
              </a:rPr>
              <a:t>tushirish</a:t>
            </a:r>
            <a:r>
              <a:rPr lang="en-US" sz="3800" u="sng" dirty="0">
                <a:hlinkClick r:id="rId2"/>
              </a:rPr>
              <a:t> </a:t>
            </a:r>
            <a:r>
              <a:rPr lang="en-US" sz="3800" u="sng" dirty="0" err="1">
                <a:hlinkClick r:id="rId2"/>
              </a:rPr>
              <a:t>toki</a:t>
            </a:r>
            <a:r>
              <a:rPr lang="en-US" sz="3800" u="sng" dirty="0">
                <a:hlinkClick r:id="rId2"/>
              </a:rPr>
              <a:t> </a:t>
            </a:r>
            <a:r>
              <a:rPr lang="en-US" sz="3800" u="sng" dirty="0" err="1">
                <a:hlinkClick r:id="rId2"/>
              </a:rPr>
              <a:t>kamaytiriladi</a:t>
            </a:r>
            <a:r>
              <a:rPr lang="en-US" sz="3800" dirty="0"/>
              <a:t>, </a:t>
            </a:r>
            <a:r>
              <a:rPr lang="en-US" sz="3800" dirty="0" err="1"/>
              <a:t>momenti</a:t>
            </a:r>
            <a:r>
              <a:rPr lang="en-US" sz="3800" dirty="0"/>
              <a:t> </a:t>
            </a:r>
            <a:r>
              <a:rPr lang="en-US" sz="3800" dirty="0" err="1"/>
              <a:t>esa</a:t>
            </a:r>
            <a:r>
              <a:rPr lang="en-US" sz="3800" dirty="0"/>
              <a:t> </a:t>
            </a:r>
            <a:r>
              <a:rPr lang="en-US" sz="3800" dirty="0" err="1"/>
              <a:t>oshiriladi</a:t>
            </a:r>
            <a:r>
              <a:rPr lang="en-US" sz="3800" dirty="0"/>
              <a:t>.</a:t>
            </a:r>
            <a:endParaRPr lang="ru-RU" sz="3800" dirty="0"/>
          </a:p>
          <a:p>
            <a:r>
              <a:rPr lang="en-US" sz="3800" dirty="0" err="1"/>
              <a:t>Dastlab</a:t>
            </a:r>
            <a:r>
              <a:rPr lang="en-US" sz="3800" dirty="0"/>
              <a:t> motor 1-xarakteristika </a:t>
            </a:r>
            <a:r>
              <a:rPr lang="en-US" sz="3800" dirty="0" err="1"/>
              <a:t>bo‘yicha</a:t>
            </a:r>
            <a:r>
              <a:rPr lang="en-US" sz="3800" dirty="0"/>
              <a:t> </a:t>
            </a:r>
            <a:r>
              <a:rPr lang="en-US" sz="3800" dirty="0" err="1"/>
              <a:t>ishga</a:t>
            </a:r>
            <a:r>
              <a:rPr lang="en-US" sz="3800" dirty="0"/>
              <a:t> </a:t>
            </a:r>
            <a:r>
              <a:rPr lang="en-US" sz="3800" dirty="0" err="1"/>
              <a:t>tushiriladi</a:t>
            </a:r>
            <a:r>
              <a:rPr lang="en-US" sz="3800" dirty="0"/>
              <a:t>. Bu </a:t>
            </a:r>
            <a:r>
              <a:rPr lang="en-US" sz="3800" dirty="0" err="1"/>
              <a:t>holda</a:t>
            </a:r>
            <a:r>
              <a:rPr lang="en-US" sz="3800" dirty="0"/>
              <a:t> </a:t>
            </a:r>
            <a:r>
              <a:rPr lang="en-US" sz="3800" dirty="0" err="1"/>
              <a:t>ishga</a:t>
            </a:r>
            <a:r>
              <a:rPr lang="en-US" sz="3800" dirty="0"/>
              <a:t> </a:t>
            </a:r>
            <a:r>
              <a:rPr lang="en-US" sz="3800" dirty="0" err="1"/>
              <a:t>tushirish</a:t>
            </a:r>
            <a:r>
              <a:rPr lang="en-US" sz="3800" dirty="0"/>
              <a:t> </a:t>
            </a:r>
            <a:r>
              <a:rPr lang="en-US" sz="3800" dirty="0" err="1"/>
              <a:t>reostatining</a:t>
            </a:r>
            <a:r>
              <a:rPr lang="en-US" sz="3800" dirty="0"/>
              <a:t> </a:t>
            </a:r>
            <a:r>
              <a:rPr lang="en-US" sz="3800" dirty="0" err="1"/>
              <a:t>qarshiligi</a:t>
            </a:r>
            <a:r>
              <a:rPr lang="en-US" sz="3800" dirty="0"/>
              <a:t> </a:t>
            </a:r>
            <a:r>
              <a:rPr lang="en-US" sz="3800" dirty="0" err="1"/>
              <a:t>rit</a:t>
            </a:r>
            <a:r>
              <a:rPr lang="en-US" sz="3800" dirty="0"/>
              <a:t>= r,+ r2 + r3 </a:t>
            </a:r>
            <a:r>
              <a:rPr lang="en-US" sz="3800" dirty="0" err="1"/>
              <a:t>bo‘lib</a:t>
            </a:r>
            <a:r>
              <a:rPr lang="en-US" sz="3800" dirty="0"/>
              <a:t>, </a:t>
            </a:r>
            <a:r>
              <a:rPr lang="en-US" sz="3800" dirty="0" err="1"/>
              <a:t>aylantiruvchi</a:t>
            </a:r>
            <a:r>
              <a:rPr lang="en-US" sz="3800" dirty="0"/>
              <a:t> moment </a:t>
            </a:r>
            <a:r>
              <a:rPr lang="en-US" sz="3800" dirty="0" err="1"/>
              <a:t>maksimal</a:t>
            </a:r>
            <a:r>
              <a:rPr lang="en-US" sz="3800" dirty="0"/>
              <a:t> </a:t>
            </a:r>
            <a:r>
              <a:rPr lang="en-US" sz="3800" dirty="0" err="1"/>
              <a:t>momentga</a:t>
            </a:r>
            <a:r>
              <a:rPr lang="en-US" sz="3800" dirty="0"/>
              <a:t> </a:t>
            </a:r>
            <a:r>
              <a:rPr lang="en-US" sz="3800" dirty="0" err="1"/>
              <a:t>teng</a:t>
            </a:r>
            <a:r>
              <a:rPr lang="en-US" sz="3800" dirty="0"/>
              <a:t> </a:t>
            </a:r>
            <a:r>
              <a:rPr lang="en-US" sz="3800" dirty="0" err="1"/>
              <a:t>bo‘ladi</a:t>
            </a:r>
            <a:r>
              <a:rPr lang="en-US" sz="3800" dirty="0"/>
              <a:t> .</a:t>
            </a:r>
            <a:br>
              <a:rPr lang="en-US" sz="3800" dirty="0"/>
            </a:br>
            <a:r>
              <a:rPr lang="en-US" sz="3800" dirty="0" err="1"/>
              <a:t>Motorning</a:t>
            </a:r>
            <a:r>
              <a:rPr lang="en-US" sz="3800" dirty="0"/>
              <a:t> </a:t>
            </a:r>
            <a:r>
              <a:rPr lang="en-US" sz="3800" dirty="0" err="1"/>
              <a:t>aylanish</a:t>
            </a:r>
            <a:r>
              <a:rPr lang="en-US" sz="3800" dirty="0"/>
              <a:t> </a:t>
            </a:r>
            <a:r>
              <a:rPr lang="en-US" sz="3800" dirty="0" err="1"/>
              <a:t>chastotasi</a:t>
            </a:r>
            <a:r>
              <a:rPr lang="en-US" sz="3800" dirty="0"/>
              <a:t> </a:t>
            </a:r>
            <a:r>
              <a:rPr lang="en-US" sz="3800" dirty="0" err="1"/>
              <a:t>oshib</a:t>
            </a:r>
            <a:r>
              <a:rPr lang="en-US" sz="3800" dirty="0"/>
              <a:t> </a:t>
            </a:r>
            <a:r>
              <a:rPr lang="en-US" sz="3800" dirty="0" err="1"/>
              <a:t>borgan</a:t>
            </a:r>
            <a:r>
              <a:rPr lang="en-US" sz="3800" dirty="0"/>
              <a:t> sari </a:t>
            </a:r>
            <a:r>
              <a:rPr lang="en-US" sz="3800" dirty="0" err="1"/>
              <a:t>aylantiruvchi</a:t>
            </a:r>
            <a:r>
              <a:rPr lang="en-US" sz="3800" dirty="0"/>
              <a:t> moment M ham </a:t>
            </a:r>
            <a:r>
              <a:rPr lang="en-US" sz="3800" dirty="0" err="1"/>
              <a:t>kamaya</a:t>
            </a:r>
            <a:r>
              <a:rPr lang="en-US" sz="3800" dirty="0"/>
              <a:t> </a:t>
            </a:r>
            <a:r>
              <a:rPr lang="en-US" sz="3800" dirty="0" err="1"/>
              <a:t>boradi</a:t>
            </a:r>
            <a:r>
              <a:rPr lang="en-US" sz="3800" dirty="0"/>
              <a:t> </a:t>
            </a:r>
            <a:r>
              <a:rPr lang="en-US" sz="3800" dirty="0" err="1"/>
              <a:t>va</a:t>
            </a:r>
            <a:r>
              <a:rPr lang="en-US" sz="3800" dirty="0"/>
              <a:t> M., . </a:t>
            </a:r>
            <a:r>
              <a:rPr lang="en-US" sz="3800" dirty="0" err="1"/>
              <a:t>momentdan</a:t>
            </a:r>
            <a:r>
              <a:rPr lang="en-US" sz="3800" dirty="0"/>
              <a:t> </a:t>
            </a:r>
            <a:r>
              <a:rPr lang="en-US" sz="3800" dirty="0" err="1"/>
              <a:t>kichik</a:t>
            </a:r>
            <a:r>
              <a:rPr lang="en-US" sz="3800" dirty="0"/>
              <a:t> (M&lt; </a:t>
            </a:r>
            <a:r>
              <a:rPr lang="en-US" sz="3800" dirty="0" err="1"/>
              <a:t>Mitmin</a:t>
            </a:r>
            <a:r>
              <a:rPr lang="en-US" sz="3800" dirty="0"/>
              <a:t>) </a:t>
            </a:r>
            <a:r>
              <a:rPr lang="en-US" sz="3800" dirty="0" err="1"/>
              <a:t>bo‘ladi</a:t>
            </a:r>
            <a:r>
              <a:rPr lang="en-US" sz="3800" dirty="0"/>
              <a:t>. M=</a:t>
            </a:r>
            <a:r>
              <a:rPr lang="en-US" sz="3800" dirty="0" err="1"/>
              <a:t>M.lmin</a:t>
            </a:r>
            <a:r>
              <a:rPr lang="en-US" sz="3800" dirty="0"/>
              <a:t> </a:t>
            </a:r>
            <a:r>
              <a:rPr lang="en-US" sz="3800" dirty="0" err="1"/>
              <a:t>boMganda</a:t>
            </a:r>
            <a:r>
              <a:rPr lang="en-US" sz="3800" dirty="0"/>
              <a:t> </a:t>
            </a:r>
            <a:r>
              <a:rPr lang="en-US" sz="3800" dirty="0" err="1"/>
              <a:t>ishga</a:t>
            </a:r>
            <a:r>
              <a:rPr lang="en-US" sz="3800" dirty="0"/>
              <a:t> </a:t>
            </a:r>
            <a:r>
              <a:rPr lang="en-US" sz="3800" dirty="0" err="1"/>
              <a:t>tushirish</a:t>
            </a:r>
            <a:r>
              <a:rPr lang="en-US" sz="3800" dirty="0"/>
              <a:t> </a:t>
            </a:r>
            <a:r>
              <a:rPr lang="en-US" sz="3800" dirty="0" err="1"/>
              <a:t>reostatining</a:t>
            </a:r>
            <a:r>
              <a:rPr lang="en-US" sz="3800" dirty="0"/>
              <a:t> </a:t>
            </a:r>
            <a:r>
              <a:rPr lang="en-US" sz="3800" dirty="0" err="1"/>
              <a:t>bir</a:t>
            </a:r>
            <a:r>
              <a:rPr lang="en-US" sz="3800" dirty="0"/>
              <a:t> </a:t>
            </a:r>
            <a:r>
              <a:rPr lang="en-US" sz="3800" dirty="0" err="1"/>
              <a:t>qismi</a:t>
            </a:r>
            <a:r>
              <a:rPr lang="en-US" sz="3800" dirty="0"/>
              <a:t> (r,) </a:t>
            </a:r>
            <a:r>
              <a:rPr lang="en-US" sz="3800" dirty="0" err="1"/>
              <a:t>sxemadan</a:t>
            </a:r>
            <a:r>
              <a:rPr lang="en-US" sz="3800" dirty="0"/>
              <a:t> </a:t>
            </a:r>
            <a:r>
              <a:rPr lang="en-US" sz="3800" dirty="0" err="1"/>
              <a:t>chiqariladi</a:t>
            </a:r>
            <a:r>
              <a:rPr lang="en-US" sz="3800" dirty="0"/>
              <a:t>. </a:t>
            </a:r>
            <a:r>
              <a:rPr lang="en-US" sz="3800" dirty="0" err="1"/>
              <a:t>Bunda</a:t>
            </a:r>
            <a:r>
              <a:rPr lang="en-US" sz="3800" dirty="0"/>
              <a:t> </a:t>
            </a:r>
            <a:r>
              <a:rPr lang="en-US" sz="3800" dirty="0" err="1"/>
              <a:t>aylantiruvchi</a:t>
            </a:r>
            <a:r>
              <a:rPr lang="en-US" sz="3800" dirty="0"/>
              <a:t> moment </a:t>
            </a:r>
            <a:r>
              <a:rPr lang="en-US" sz="3800" dirty="0" err="1"/>
              <a:t>birdaniga</a:t>
            </a:r>
            <a:r>
              <a:rPr lang="en-US" sz="3800" dirty="0"/>
              <a:t> </a:t>
            </a:r>
            <a:r>
              <a:rPr lang="en-US" sz="3800" dirty="0" err="1"/>
              <a:t>Mjlmax</a:t>
            </a:r>
            <a:r>
              <a:rPr lang="en-US" sz="3800" dirty="0"/>
              <a:t> </a:t>
            </a:r>
            <a:r>
              <a:rPr lang="en-US" sz="3800" dirty="0" err="1"/>
              <a:t>qiymatga</a:t>
            </a:r>
            <a:r>
              <a:rPr lang="en-US" sz="3800" dirty="0"/>
              <a:t> </a:t>
            </a:r>
            <a:r>
              <a:rPr lang="en-US" sz="3800" dirty="0" err="1"/>
              <a:t>erishadi</a:t>
            </a:r>
            <a:r>
              <a:rPr lang="en-US" sz="3800" dirty="0"/>
              <a:t>, </a:t>
            </a:r>
            <a:r>
              <a:rPr lang="en-US" sz="3800" dirty="0" err="1"/>
              <a:t>so‘ngra</a:t>
            </a:r>
            <a:r>
              <a:rPr lang="en-US" sz="3800" dirty="0"/>
              <a:t> </a:t>
            </a:r>
            <a:r>
              <a:rPr lang="en-US" sz="3800" dirty="0" err="1"/>
              <a:t>aylanish</a:t>
            </a:r>
            <a:r>
              <a:rPr lang="en-US" sz="3800" dirty="0"/>
              <a:t> </a:t>
            </a:r>
            <a:r>
              <a:rPr lang="en-US" sz="3800" dirty="0" err="1"/>
              <a:t>chastotasining</a:t>
            </a:r>
            <a:r>
              <a:rPr lang="en-US" sz="3800" dirty="0"/>
              <a:t> </a:t>
            </a:r>
            <a:r>
              <a:rPr lang="en-US" sz="3800" dirty="0" err="1"/>
              <a:t>oshishi</a:t>
            </a:r>
            <a:r>
              <a:rPr lang="en-US" sz="3800" dirty="0"/>
              <a:t> </a:t>
            </a:r>
            <a:r>
              <a:rPr lang="en-US" sz="3800" dirty="0" err="1"/>
              <a:t>bilan</a:t>
            </a:r>
            <a:r>
              <a:rPr lang="en-US" sz="3800" dirty="0"/>
              <a:t> 2-xarakteristika </a:t>
            </a:r>
            <a:r>
              <a:rPr lang="en-US" sz="3800" dirty="0" err="1"/>
              <a:t>bo'yicha</a:t>
            </a:r>
            <a:r>
              <a:rPr lang="en-US" sz="3800" dirty="0"/>
              <a:t> </a:t>
            </a:r>
            <a:r>
              <a:rPr lang="en-US" sz="3800" dirty="0" err="1"/>
              <a:t>o‘zgaradi</a:t>
            </a:r>
            <a:r>
              <a:rPr lang="en-US" sz="3800" dirty="0"/>
              <a:t>. Bu </a:t>
            </a:r>
            <a:r>
              <a:rPr lang="en-US" sz="3800" dirty="0" err="1"/>
              <a:t>holda</a:t>
            </a:r>
            <a:r>
              <a:rPr lang="en-US" sz="3800" dirty="0"/>
              <a:t> </a:t>
            </a:r>
            <a:r>
              <a:rPr lang="en-US" sz="3800" dirty="0" err="1"/>
              <a:t>ishga</a:t>
            </a:r>
            <a:r>
              <a:rPr lang="en-US" sz="3800" dirty="0"/>
              <a:t> </a:t>
            </a:r>
            <a:r>
              <a:rPr lang="en-US" sz="3800" dirty="0" err="1"/>
              <a:t>tushirish</a:t>
            </a:r>
            <a:r>
              <a:rPr lang="en-US" sz="3800" dirty="0"/>
              <a:t> </a:t>
            </a:r>
            <a:r>
              <a:rPr lang="en-US" sz="3800" dirty="0" err="1"/>
              <a:t>reostatining</a:t>
            </a:r>
            <a:r>
              <a:rPr lang="en-US" sz="3800" dirty="0"/>
              <a:t> </a:t>
            </a:r>
            <a:r>
              <a:rPr lang="en-US" sz="3800" dirty="0" err="1"/>
              <a:t>qarshiligi</a:t>
            </a:r>
            <a:r>
              <a:rPr lang="en-US" sz="3800" dirty="0"/>
              <a:t> r12 = r2 + r3 </a:t>
            </a:r>
            <a:r>
              <a:rPr lang="en-US" sz="3800" dirty="0" err="1"/>
              <a:t>bo‘ladi</a:t>
            </a:r>
            <a:r>
              <a:rPr lang="en-US" sz="3800" dirty="0"/>
              <a:t>.</a:t>
            </a:r>
            <a:endParaRPr lang="ru-RU" sz="3800" dirty="0"/>
          </a:p>
          <a:p>
            <a:pPr marL="137160" indent="0">
              <a:buNone/>
            </a:pPr>
            <a:endParaRPr lang="ru-RU" dirty="0"/>
          </a:p>
        </p:txBody>
      </p:sp>
    </p:spTree>
    <p:extLst>
      <p:ext uri="{BB962C8B-B14F-4D97-AF65-F5344CB8AC3E}">
        <p14:creationId xmlns:p14="http://schemas.microsoft.com/office/powerpoint/2010/main" val="45926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a:effectLst/>
              </a:rPr>
              <a:t>O‘zgarmas</a:t>
            </a:r>
            <a:r>
              <a:rPr lang="en-US" dirty="0">
                <a:effectLst/>
              </a:rPr>
              <a:t> </a:t>
            </a:r>
            <a:r>
              <a:rPr lang="en-US" dirty="0" err="1">
                <a:effectLst/>
              </a:rPr>
              <a:t>tok</a:t>
            </a:r>
            <a:r>
              <a:rPr lang="en-US" dirty="0">
                <a:effectLst/>
              </a:rPr>
              <a:t> </a:t>
            </a:r>
            <a:r>
              <a:rPr lang="en-US" dirty="0" err="1">
                <a:effectLst/>
              </a:rPr>
              <a:t>mashinasining</a:t>
            </a:r>
            <a:r>
              <a:rPr lang="en-US" dirty="0">
                <a:effectLst/>
              </a:rPr>
              <a:t> </a:t>
            </a:r>
            <a:r>
              <a:rPr lang="en-US" dirty="0" err="1">
                <a:effectLst/>
              </a:rPr>
              <a:t>tuzilishi</a:t>
            </a:r>
            <a:endParaRPr lang="ru-RU" dirty="0"/>
          </a:p>
        </p:txBody>
      </p:sp>
      <p:sp>
        <p:nvSpPr>
          <p:cNvPr id="3" name="Объект 2"/>
          <p:cNvSpPr>
            <a:spLocks noGrp="1"/>
          </p:cNvSpPr>
          <p:nvPr>
            <p:ph idx="1"/>
          </p:nvPr>
        </p:nvSpPr>
        <p:spPr/>
        <p:txBody>
          <a:bodyPr>
            <a:normAutofit fontScale="70000" lnSpcReduction="20000"/>
          </a:bodyPr>
          <a:lstStyle/>
          <a:p>
            <a:r>
              <a:rPr lang="en-US" dirty="0" err="1"/>
              <a:t>Oddiy</a:t>
            </a:r>
            <a:r>
              <a:rPr lang="en-US" dirty="0"/>
              <a:t> </a:t>
            </a:r>
            <a:r>
              <a:rPr lang="en-US" dirty="0" err="1"/>
              <a:t>o</a:t>
            </a:r>
            <a:r>
              <a:rPr lang="en-US" b="1" dirty="0" err="1"/>
              <a:t>‘</a:t>
            </a:r>
            <a:r>
              <a:rPr lang="en-US" dirty="0" err="1"/>
              <a:t>zgarmas</a:t>
            </a:r>
            <a:r>
              <a:rPr lang="en-US" dirty="0"/>
              <a:t> </a:t>
            </a:r>
            <a:r>
              <a:rPr lang="en-US" dirty="0" err="1"/>
              <a:t>tok</a:t>
            </a:r>
            <a:r>
              <a:rPr lang="en-US" dirty="0"/>
              <a:t> </a:t>
            </a:r>
            <a:r>
              <a:rPr lang="en-US" dirty="0" err="1"/>
              <a:t>mashinasining</a:t>
            </a:r>
            <a:r>
              <a:rPr lang="en-US" dirty="0"/>
              <a:t> </a:t>
            </a:r>
            <a:r>
              <a:rPr lang="en-US" dirty="0" err="1"/>
              <a:t>sxematik</a:t>
            </a:r>
            <a:r>
              <a:rPr lang="en-US" dirty="0"/>
              <a:t> </a:t>
            </a:r>
            <a:r>
              <a:rPr lang="en-US" dirty="0" err="1"/>
              <a:t>ko</a:t>
            </a:r>
            <a:r>
              <a:rPr lang="en-US" b="1" dirty="0" err="1"/>
              <a:t>‘</a:t>
            </a:r>
            <a:r>
              <a:rPr lang="en-US" dirty="0" err="1"/>
              <a:t>rinishi</a:t>
            </a:r>
            <a:r>
              <a:rPr lang="en-US" dirty="0"/>
              <a:t> 31-rasmda </a:t>
            </a:r>
            <a:r>
              <a:rPr lang="en-US" dirty="0" err="1"/>
              <a:t>ko</a:t>
            </a:r>
            <a:r>
              <a:rPr lang="en-US" b="1" dirty="0" err="1"/>
              <a:t>‘</a:t>
            </a:r>
            <a:r>
              <a:rPr lang="en-US" dirty="0" err="1"/>
              <a:t>rsatilgan</a:t>
            </a:r>
            <a:r>
              <a:rPr lang="en-US" dirty="0"/>
              <a:t>. </a:t>
            </a:r>
            <a:r>
              <a:rPr lang="en-US" dirty="0" err="1"/>
              <a:t>O</a:t>
            </a:r>
            <a:r>
              <a:rPr lang="en-US" b="1" dirty="0" err="1"/>
              <a:t>‘</a:t>
            </a:r>
            <a:r>
              <a:rPr lang="en-US" dirty="0" err="1"/>
              <a:t>zgarmas</a:t>
            </a:r>
            <a:r>
              <a:rPr lang="en-US" dirty="0"/>
              <a:t> </a:t>
            </a:r>
            <a:r>
              <a:rPr lang="en-US" dirty="0" err="1"/>
              <a:t>tok</a:t>
            </a:r>
            <a:r>
              <a:rPr lang="en-US" dirty="0"/>
              <a:t> </a:t>
            </a:r>
            <a:r>
              <a:rPr lang="en-US" dirty="0" err="1"/>
              <a:t>mashinalari</a:t>
            </a:r>
            <a:r>
              <a:rPr lang="en-US" dirty="0"/>
              <a:t> </a:t>
            </a:r>
            <a:r>
              <a:rPr lang="en-US" dirty="0" err="1"/>
              <a:t>asosan</a:t>
            </a:r>
            <a:r>
              <a:rPr lang="en-US" dirty="0"/>
              <a:t> </a:t>
            </a:r>
            <a:r>
              <a:rPr lang="en-US" dirty="0" err="1"/>
              <a:t>ikki</a:t>
            </a:r>
            <a:r>
              <a:rPr lang="en-US" dirty="0"/>
              <a:t> </a:t>
            </a:r>
            <a:r>
              <a:rPr lang="en-US" dirty="0" err="1"/>
              <a:t>qismdan</a:t>
            </a:r>
            <a:r>
              <a:rPr lang="en-US" dirty="0"/>
              <a:t> </a:t>
            </a:r>
            <a:r>
              <a:rPr lang="en-US" dirty="0" err="1"/>
              <a:t>iborat</a:t>
            </a:r>
            <a:r>
              <a:rPr lang="en-US" dirty="0"/>
              <a:t>: </a:t>
            </a:r>
            <a:r>
              <a:rPr lang="en-US" dirty="0" err="1"/>
              <a:t>qo</a:t>
            </a:r>
            <a:r>
              <a:rPr lang="en-US" b="1" dirty="0" err="1"/>
              <a:t>‘</a:t>
            </a:r>
            <a:r>
              <a:rPr lang="en-US" dirty="0" err="1"/>
              <a:t>zg</a:t>
            </a:r>
            <a:r>
              <a:rPr lang="en-US" b="1" dirty="0" err="1"/>
              <a:t>‘</a:t>
            </a:r>
            <a:r>
              <a:rPr lang="en-US" dirty="0" err="1"/>
              <a:t>almas</a:t>
            </a:r>
            <a:r>
              <a:rPr lang="en-US" dirty="0"/>
              <a:t> </a:t>
            </a:r>
            <a:r>
              <a:rPr lang="en-US" dirty="0" err="1"/>
              <a:t>qismi</a:t>
            </a:r>
            <a:r>
              <a:rPr lang="en-US" dirty="0"/>
              <a:t> stator </a:t>
            </a:r>
            <a:r>
              <a:rPr lang="en-US" dirty="0" err="1"/>
              <a:t>va</a:t>
            </a:r>
            <a:r>
              <a:rPr lang="en-US" dirty="0"/>
              <a:t> </a:t>
            </a:r>
            <a:r>
              <a:rPr lang="en-US" dirty="0" err="1"/>
              <a:t>aylanadigan</a:t>
            </a:r>
            <a:r>
              <a:rPr lang="en-US" dirty="0"/>
              <a:t> </a:t>
            </a:r>
            <a:r>
              <a:rPr lang="en-US" dirty="0" err="1"/>
              <a:t>qismi</a:t>
            </a:r>
            <a:r>
              <a:rPr lang="en-US" dirty="0"/>
              <a:t> </a:t>
            </a:r>
            <a:r>
              <a:rPr lang="en-US" dirty="0" err="1"/>
              <a:t>yakordan</a:t>
            </a:r>
            <a:r>
              <a:rPr lang="en-US" dirty="0"/>
              <a:t> </a:t>
            </a:r>
            <a:r>
              <a:rPr lang="en-US" dirty="0" err="1"/>
              <a:t>iborat</a:t>
            </a:r>
            <a:r>
              <a:rPr lang="en-US" dirty="0"/>
              <a:t>. Stator </a:t>
            </a:r>
            <a:r>
              <a:rPr lang="en-US" dirty="0" err="1"/>
              <a:t>o</a:t>
            </a:r>
            <a:r>
              <a:rPr lang="en-US" b="1" dirty="0" err="1"/>
              <a:t>‘</a:t>
            </a:r>
            <a:r>
              <a:rPr lang="en-US" dirty="0" err="1"/>
              <a:t>z</a:t>
            </a:r>
            <a:r>
              <a:rPr lang="en-US" dirty="0"/>
              <a:t> </a:t>
            </a:r>
            <a:r>
              <a:rPr lang="en-US" dirty="0" err="1"/>
              <a:t>navbatida</a:t>
            </a:r>
            <a:r>
              <a:rPr lang="en-US" dirty="0"/>
              <a:t> </a:t>
            </a:r>
            <a:r>
              <a:rPr lang="en-US" dirty="0" err="1"/>
              <a:t>yarmodan</a:t>
            </a:r>
            <a:r>
              <a:rPr lang="en-US" dirty="0"/>
              <a:t>, </a:t>
            </a:r>
            <a:r>
              <a:rPr lang="en-US" dirty="0" err="1"/>
              <a:t>asosiy</a:t>
            </a:r>
            <a:r>
              <a:rPr lang="en-US" dirty="0"/>
              <a:t> </a:t>
            </a:r>
            <a:r>
              <a:rPr lang="en-US" dirty="0" err="1"/>
              <a:t>qutb</a:t>
            </a:r>
            <a:r>
              <a:rPr lang="en-US" dirty="0"/>
              <a:t> </a:t>
            </a:r>
            <a:r>
              <a:rPr lang="en-US" dirty="0" err="1"/>
              <a:t>o</a:t>
            </a:r>
            <a:r>
              <a:rPr lang="en-US" b="1" dirty="0" err="1"/>
              <a:t>‘</a:t>
            </a:r>
            <a:r>
              <a:rPr lang="en-US" dirty="0" err="1"/>
              <a:t>zagidan</a:t>
            </a:r>
            <a:r>
              <a:rPr lang="en-US" dirty="0"/>
              <a:t>, </a:t>
            </a:r>
            <a:r>
              <a:rPr lang="en-US" dirty="0" err="1"/>
              <a:t>qo</a:t>
            </a:r>
            <a:r>
              <a:rPr lang="en-US" b="1" dirty="0" err="1"/>
              <a:t>‘</a:t>
            </a:r>
            <a:r>
              <a:rPr lang="en-US" dirty="0" err="1"/>
              <a:t>zg</a:t>
            </a:r>
            <a:r>
              <a:rPr lang="en-US" b="1" dirty="0" err="1"/>
              <a:t>‘</a:t>
            </a:r>
            <a:r>
              <a:rPr lang="en-US" dirty="0" err="1"/>
              <a:t>atish</a:t>
            </a:r>
            <a:r>
              <a:rPr lang="en-US" dirty="0"/>
              <a:t> </a:t>
            </a:r>
            <a:r>
              <a:rPr lang="en-US" dirty="0" err="1"/>
              <a:t>cho</a:t>
            </a:r>
            <a:r>
              <a:rPr lang="en-US" b="1" dirty="0" err="1"/>
              <a:t>‘</a:t>
            </a:r>
            <a:r>
              <a:rPr lang="en-US" dirty="0" err="1"/>
              <a:t>lg</a:t>
            </a:r>
            <a:r>
              <a:rPr lang="en-US" b="1" dirty="0" err="1"/>
              <a:t>‘</a:t>
            </a:r>
            <a:r>
              <a:rPr lang="en-US" dirty="0" err="1"/>
              <a:t>amidan</a:t>
            </a:r>
            <a:r>
              <a:rPr lang="en-US" dirty="0"/>
              <a:t>, </a:t>
            </a:r>
            <a:r>
              <a:rPr lang="en-US" dirty="0" err="1"/>
              <a:t>qo</a:t>
            </a:r>
            <a:r>
              <a:rPr lang="en-US" b="1" dirty="0" err="1"/>
              <a:t>‘</a:t>
            </a:r>
            <a:r>
              <a:rPr lang="en-US" dirty="0" err="1"/>
              <a:t>shimcha</a:t>
            </a:r>
            <a:r>
              <a:rPr lang="en-US" dirty="0"/>
              <a:t> </a:t>
            </a:r>
            <a:r>
              <a:rPr lang="en-US" dirty="0" err="1"/>
              <a:t>qutblardan</a:t>
            </a:r>
            <a:r>
              <a:rPr lang="en-US" dirty="0"/>
              <a:t>, </a:t>
            </a:r>
            <a:r>
              <a:rPr lang="en-US" dirty="0" err="1"/>
              <a:t>qo</a:t>
            </a:r>
            <a:r>
              <a:rPr lang="en-US" b="1" dirty="0" err="1"/>
              <a:t>‘</a:t>
            </a:r>
            <a:r>
              <a:rPr lang="en-US" dirty="0" err="1"/>
              <a:t>shimcha</a:t>
            </a:r>
            <a:r>
              <a:rPr lang="en-US" dirty="0"/>
              <a:t> </a:t>
            </a:r>
            <a:r>
              <a:rPr lang="en-US" dirty="0" err="1"/>
              <a:t>qutb</a:t>
            </a:r>
            <a:r>
              <a:rPr lang="en-US" dirty="0"/>
              <a:t> </a:t>
            </a:r>
            <a:r>
              <a:rPr lang="en-US" dirty="0" err="1"/>
              <a:t>cho</a:t>
            </a:r>
            <a:r>
              <a:rPr lang="en-US" b="1" dirty="0" err="1"/>
              <a:t>‘</a:t>
            </a:r>
            <a:r>
              <a:rPr lang="en-US" dirty="0" err="1"/>
              <a:t>lg</a:t>
            </a:r>
            <a:r>
              <a:rPr lang="en-US" b="1" dirty="0" err="1"/>
              <a:t>‘</a:t>
            </a:r>
            <a:r>
              <a:rPr lang="en-US" dirty="0" err="1"/>
              <a:t>amlardan</a:t>
            </a:r>
            <a:r>
              <a:rPr lang="en-US" dirty="0"/>
              <a:t> </a:t>
            </a:r>
            <a:r>
              <a:rPr lang="en-US" dirty="0" err="1"/>
              <a:t>va</a:t>
            </a:r>
            <a:r>
              <a:rPr lang="en-US" dirty="0"/>
              <a:t> </a:t>
            </a:r>
            <a:r>
              <a:rPr lang="en-US" dirty="0" err="1"/>
              <a:t>boshqa</a:t>
            </a:r>
            <a:r>
              <a:rPr lang="en-US" dirty="0"/>
              <a:t> </a:t>
            </a:r>
            <a:r>
              <a:rPr lang="en-US" dirty="0" err="1"/>
              <a:t>konstruktiv</a:t>
            </a:r>
            <a:r>
              <a:rPr lang="en-US" dirty="0"/>
              <a:t> </a:t>
            </a:r>
            <a:r>
              <a:rPr lang="en-US" dirty="0" err="1"/>
              <a:t>elementlardan</a:t>
            </a:r>
            <a:r>
              <a:rPr lang="en-US" dirty="0"/>
              <a:t> </a:t>
            </a:r>
            <a:r>
              <a:rPr lang="en-US" dirty="0" err="1"/>
              <a:t>iborat</a:t>
            </a:r>
            <a:r>
              <a:rPr lang="en-US" dirty="0"/>
              <a:t>.</a:t>
            </a:r>
            <a:endParaRPr lang="ru-RU" dirty="0"/>
          </a:p>
          <a:p>
            <a:r>
              <a:rPr lang="en-US" dirty="0" err="1"/>
              <a:t>O</a:t>
            </a:r>
            <a:r>
              <a:rPr lang="en-US" b="1" dirty="0" err="1"/>
              <a:t>‘</a:t>
            </a:r>
            <a:r>
              <a:rPr lang="en-US" dirty="0" err="1"/>
              <a:t>zgarmas</a:t>
            </a:r>
            <a:r>
              <a:rPr lang="en-US" dirty="0"/>
              <a:t> </a:t>
            </a:r>
            <a:r>
              <a:rPr lang="en-US" dirty="0" err="1"/>
              <a:t>tok</a:t>
            </a:r>
            <a:r>
              <a:rPr lang="en-US" dirty="0"/>
              <a:t> </a:t>
            </a:r>
            <a:r>
              <a:rPr lang="en-US" dirty="0" err="1"/>
              <a:t>mashinalarining</a:t>
            </a:r>
            <a:r>
              <a:rPr lang="en-US" dirty="0"/>
              <a:t> </a:t>
            </a:r>
            <a:r>
              <a:rPr lang="en-US" dirty="0" err="1"/>
              <a:t>asosiy</a:t>
            </a:r>
            <a:r>
              <a:rPr lang="en-US" dirty="0"/>
              <a:t> </a:t>
            </a:r>
            <a:r>
              <a:rPr lang="en-US" dirty="0" err="1"/>
              <a:t>qutblarini</a:t>
            </a:r>
            <a:r>
              <a:rPr lang="en-US" dirty="0"/>
              <a:t> </a:t>
            </a:r>
            <a:r>
              <a:rPr lang="en-US" dirty="0" err="1"/>
              <a:t>magnit</a:t>
            </a:r>
            <a:r>
              <a:rPr lang="en-US" dirty="0"/>
              <a:t> </a:t>
            </a:r>
            <a:r>
              <a:rPr lang="en-US" dirty="0" err="1"/>
              <a:t>o</a:t>
            </a:r>
            <a:r>
              <a:rPr lang="en-US" b="1" dirty="0" err="1"/>
              <a:t>‘</a:t>
            </a:r>
            <a:r>
              <a:rPr lang="en-US" dirty="0" err="1"/>
              <a:t>zagi</a:t>
            </a:r>
            <a:r>
              <a:rPr lang="en-US" dirty="0"/>
              <a:t> </a:t>
            </a:r>
            <a:r>
              <a:rPr lang="en-US" dirty="0" err="1"/>
              <a:t>asosan</a:t>
            </a:r>
            <a:r>
              <a:rPr lang="en-US" dirty="0"/>
              <a:t> </a:t>
            </a:r>
            <a:r>
              <a:rPr lang="en-US" dirty="0" err="1"/>
              <a:t>qalinligi</a:t>
            </a:r>
            <a:r>
              <a:rPr lang="en-US" dirty="0"/>
              <a:t> 0,5</a:t>
            </a:r>
            <a:r>
              <a:rPr lang="ru-RU" dirty="0">
                <a:sym typeface="Symbol"/>
              </a:rPr>
              <a:t></a:t>
            </a:r>
            <a:r>
              <a:rPr lang="en-US" dirty="0"/>
              <a:t> 1 mm </a:t>
            </a:r>
            <a:r>
              <a:rPr lang="en-US" dirty="0" err="1"/>
              <a:t>bo’lgan</a:t>
            </a:r>
            <a:r>
              <a:rPr lang="en-US" dirty="0"/>
              <a:t> </a:t>
            </a:r>
            <a:r>
              <a:rPr lang="en-US" dirty="0" err="1"/>
              <a:t>elektrotexnik</a:t>
            </a:r>
            <a:r>
              <a:rPr lang="en-US" dirty="0"/>
              <a:t> </a:t>
            </a:r>
            <a:r>
              <a:rPr lang="en-US" dirty="0" err="1"/>
              <a:t>po</a:t>
            </a:r>
            <a:r>
              <a:rPr lang="en-US" b="1" dirty="0" err="1"/>
              <a:t>‘</a:t>
            </a:r>
            <a:r>
              <a:rPr lang="en-US" dirty="0" err="1"/>
              <a:t>latdan</a:t>
            </a:r>
            <a:r>
              <a:rPr lang="en-US" dirty="0"/>
              <a:t> </a:t>
            </a:r>
            <a:r>
              <a:rPr lang="en-US" dirty="0" err="1"/>
              <a:t>yig</a:t>
            </a:r>
            <a:r>
              <a:rPr lang="en-US" b="1" dirty="0" err="1"/>
              <a:t>‘</a:t>
            </a:r>
            <a:r>
              <a:rPr lang="en-US" dirty="0" err="1"/>
              <a:t>iladi</a:t>
            </a:r>
            <a:r>
              <a:rPr lang="en-US" dirty="0"/>
              <a:t> </a:t>
            </a:r>
            <a:r>
              <a:rPr lang="en-US" dirty="0" err="1"/>
              <a:t>ba’zi</a:t>
            </a:r>
            <a:r>
              <a:rPr lang="en-US" dirty="0"/>
              <a:t> </a:t>
            </a:r>
            <a:r>
              <a:rPr lang="en-US" dirty="0" err="1"/>
              <a:t>hollarda</a:t>
            </a:r>
            <a:r>
              <a:rPr lang="en-US" dirty="0"/>
              <a:t> </a:t>
            </a:r>
            <a:r>
              <a:rPr lang="en-US" dirty="0" err="1"/>
              <a:t>konstruktiv</a:t>
            </a:r>
            <a:r>
              <a:rPr lang="en-US" dirty="0"/>
              <a:t> </a:t>
            </a:r>
            <a:r>
              <a:rPr lang="en-US" dirty="0" err="1"/>
              <a:t>po</a:t>
            </a:r>
            <a:r>
              <a:rPr lang="en-US" b="1" dirty="0" err="1"/>
              <a:t>‘</a:t>
            </a:r>
            <a:r>
              <a:rPr lang="en-US" dirty="0" err="1"/>
              <a:t>latlardan</a:t>
            </a:r>
            <a:r>
              <a:rPr lang="en-US" dirty="0"/>
              <a:t> </a:t>
            </a:r>
            <a:r>
              <a:rPr lang="ru-RU" dirty="0"/>
              <a:t>р</a:t>
            </a:r>
            <a:r>
              <a:rPr lang="en-US" dirty="0"/>
              <a:t>am </a:t>
            </a:r>
            <a:r>
              <a:rPr lang="en-US" dirty="0" err="1"/>
              <a:t>tayyorlanishi</a:t>
            </a:r>
            <a:r>
              <a:rPr lang="en-US" dirty="0"/>
              <a:t> </a:t>
            </a:r>
            <a:r>
              <a:rPr lang="en-US" dirty="0" err="1"/>
              <a:t>mumkin</a:t>
            </a:r>
            <a:r>
              <a:rPr lang="en-US" dirty="0"/>
              <a:t>.</a:t>
            </a:r>
            <a:endParaRPr lang="ru-RU" dirty="0"/>
          </a:p>
          <a:p>
            <a:r>
              <a:rPr lang="en-US" dirty="0" err="1"/>
              <a:t>Elektr</a:t>
            </a:r>
            <a:r>
              <a:rPr lang="en-US" dirty="0"/>
              <a:t> </a:t>
            </a:r>
            <a:r>
              <a:rPr lang="en-US" dirty="0" err="1"/>
              <a:t>mashinalarning</a:t>
            </a:r>
            <a:r>
              <a:rPr lang="en-US" dirty="0"/>
              <a:t> </a:t>
            </a:r>
            <a:r>
              <a:rPr lang="en-US" dirty="0" err="1"/>
              <a:t>magnit</a:t>
            </a:r>
            <a:r>
              <a:rPr lang="en-US" dirty="0"/>
              <a:t> </a:t>
            </a:r>
            <a:r>
              <a:rPr lang="en-US" dirty="0" err="1"/>
              <a:t>o</a:t>
            </a:r>
            <a:r>
              <a:rPr lang="en-US" b="1" dirty="0" err="1"/>
              <a:t>‘</a:t>
            </a:r>
            <a:r>
              <a:rPr lang="en-US" dirty="0" err="1"/>
              <a:t>zaklari</a:t>
            </a:r>
            <a:r>
              <a:rPr lang="en-US" dirty="0"/>
              <a:t> </a:t>
            </a:r>
            <a:r>
              <a:rPr lang="en-US" dirty="0" err="1"/>
              <a:t>issiq</a:t>
            </a:r>
            <a:r>
              <a:rPr lang="en-US" dirty="0"/>
              <a:t> </a:t>
            </a:r>
            <a:r>
              <a:rPr lang="en-US" dirty="0" err="1"/>
              <a:t>holda</a:t>
            </a:r>
            <a:r>
              <a:rPr lang="en-US" dirty="0"/>
              <a:t> </a:t>
            </a:r>
            <a:r>
              <a:rPr lang="en-US" dirty="0" err="1"/>
              <a:t>juvalangan</a:t>
            </a:r>
            <a:r>
              <a:rPr lang="en-US" dirty="0"/>
              <a:t> E41, E42, E43 </a:t>
            </a:r>
            <a:r>
              <a:rPr lang="en-US" dirty="0" err="1"/>
              <a:t>markali</a:t>
            </a:r>
            <a:r>
              <a:rPr lang="en-US" dirty="0"/>
              <a:t> </a:t>
            </a:r>
            <a:r>
              <a:rPr lang="en-US" dirty="0" err="1"/>
              <a:t>yoki</a:t>
            </a:r>
            <a:r>
              <a:rPr lang="en-US" dirty="0"/>
              <a:t> </a:t>
            </a:r>
            <a:r>
              <a:rPr lang="en-US" dirty="0" err="1"/>
              <a:t>sovuq</a:t>
            </a:r>
            <a:r>
              <a:rPr lang="en-US" dirty="0"/>
              <a:t> </a:t>
            </a:r>
            <a:r>
              <a:rPr lang="en-US" dirty="0" err="1"/>
              <a:t>holda</a:t>
            </a:r>
            <a:r>
              <a:rPr lang="en-US" dirty="0"/>
              <a:t> </a:t>
            </a:r>
            <a:r>
              <a:rPr lang="en-US" dirty="0" err="1"/>
              <a:t>juvalangan</a:t>
            </a:r>
            <a:r>
              <a:rPr lang="en-US" dirty="0"/>
              <a:t> E310, E320, E330 </a:t>
            </a:r>
            <a:r>
              <a:rPr lang="en-US" dirty="0" err="1"/>
              <a:t>markali</a:t>
            </a:r>
            <a:r>
              <a:rPr lang="en-US" dirty="0"/>
              <a:t> </a:t>
            </a:r>
            <a:r>
              <a:rPr lang="en-US" dirty="0" err="1"/>
              <a:t>elektrotexnik</a:t>
            </a:r>
            <a:r>
              <a:rPr lang="en-US" dirty="0"/>
              <a:t> </a:t>
            </a:r>
            <a:r>
              <a:rPr lang="en-US" dirty="0" err="1"/>
              <a:t>magnit</a:t>
            </a:r>
            <a:r>
              <a:rPr lang="en-US" dirty="0"/>
              <a:t> </a:t>
            </a:r>
            <a:r>
              <a:rPr lang="en-US" dirty="0" err="1"/>
              <a:t>yumshoq</a:t>
            </a:r>
            <a:r>
              <a:rPr lang="en-US" dirty="0"/>
              <a:t> </a:t>
            </a:r>
            <a:r>
              <a:rPr lang="en-US" dirty="0" err="1"/>
              <a:t>po</a:t>
            </a:r>
            <a:r>
              <a:rPr lang="en-US" b="1" dirty="0" err="1"/>
              <a:t>‘</a:t>
            </a:r>
            <a:r>
              <a:rPr lang="en-US" dirty="0" err="1"/>
              <a:t>latlardan</a:t>
            </a:r>
            <a:r>
              <a:rPr lang="en-US" dirty="0"/>
              <a:t> </a:t>
            </a:r>
            <a:r>
              <a:rPr lang="en-US" dirty="0" err="1"/>
              <a:t>tayyorlanadi</a:t>
            </a:r>
            <a:r>
              <a:rPr lang="en-US" dirty="0"/>
              <a:t>. </a:t>
            </a:r>
            <a:r>
              <a:rPr lang="en-US" dirty="0" err="1"/>
              <a:t>Keyingi</a:t>
            </a:r>
            <a:r>
              <a:rPr lang="en-US" dirty="0"/>
              <a:t> </a:t>
            </a:r>
            <a:r>
              <a:rPr lang="en-US" dirty="0" err="1"/>
              <a:t>paytlarda</a:t>
            </a:r>
            <a:r>
              <a:rPr lang="en-US" dirty="0"/>
              <a:t> </a:t>
            </a:r>
            <a:r>
              <a:rPr lang="en-US" dirty="0" err="1"/>
              <a:t>elektr</a:t>
            </a:r>
            <a:r>
              <a:rPr lang="en-US" dirty="0"/>
              <a:t> </a:t>
            </a:r>
            <a:r>
              <a:rPr lang="en-US" dirty="0" err="1"/>
              <a:t>mashinasozlik</a:t>
            </a:r>
            <a:r>
              <a:rPr lang="en-US" dirty="0"/>
              <a:t> </a:t>
            </a:r>
            <a:r>
              <a:rPr lang="en-US" dirty="0" err="1"/>
              <a:t>zavodlarida</a:t>
            </a:r>
            <a:r>
              <a:rPr lang="en-US" dirty="0"/>
              <a:t> </a:t>
            </a:r>
            <a:r>
              <a:rPr lang="en-US" dirty="0" err="1"/>
              <a:t>elektr</a:t>
            </a:r>
            <a:r>
              <a:rPr lang="en-US" dirty="0"/>
              <a:t> </a:t>
            </a:r>
            <a:r>
              <a:rPr lang="en-US" dirty="0" err="1"/>
              <a:t>mashinalarning</a:t>
            </a:r>
            <a:r>
              <a:rPr lang="en-US" dirty="0"/>
              <a:t> </a:t>
            </a:r>
            <a:r>
              <a:rPr lang="en-US" dirty="0" err="1"/>
              <a:t>magnit</a:t>
            </a:r>
            <a:r>
              <a:rPr lang="en-US" dirty="0"/>
              <a:t> </a:t>
            </a:r>
            <a:r>
              <a:rPr lang="en-US" dirty="0" err="1"/>
              <a:t>o</a:t>
            </a:r>
            <a:r>
              <a:rPr lang="en-US" b="1" dirty="0" err="1"/>
              <a:t>‘</a:t>
            </a:r>
            <a:r>
              <a:rPr lang="en-US" dirty="0" err="1"/>
              <a:t>zaklarini</a:t>
            </a:r>
            <a:r>
              <a:rPr lang="en-US" dirty="0"/>
              <a:t> </a:t>
            </a:r>
            <a:r>
              <a:rPr lang="en-US" dirty="0" err="1"/>
              <a:t>tayyorlashda</a:t>
            </a:r>
            <a:r>
              <a:rPr lang="en-US" dirty="0"/>
              <a:t> </a:t>
            </a:r>
            <a:r>
              <a:rPr lang="en-US" dirty="0" err="1"/>
              <a:t>sovuq</a:t>
            </a:r>
            <a:r>
              <a:rPr lang="en-US" dirty="0"/>
              <a:t> </a:t>
            </a:r>
            <a:r>
              <a:rPr lang="en-US" dirty="0" err="1"/>
              <a:t>holda</a:t>
            </a:r>
            <a:r>
              <a:rPr lang="en-US" dirty="0"/>
              <a:t> </a:t>
            </a:r>
            <a:r>
              <a:rPr lang="en-US" dirty="0" err="1"/>
              <a:t>juvalangan</a:t>
            </a:r>
            <a:r>
              <a:rPr lang="en-US" dirty="0"/>
              <a:t> E310, E320, E330 </a:t>
            </a:r>
            <a:r>
              <a:rPr lang="en-US" dirty="0" err="1"/>
              <a:t>markali</a:t>
            </a:r>
            <a:r>
              <a:rPr lang="en-US" dirty="0"/>
              <a:t> </a:t>
            </a:r>
            <a:r>
              <a:rPr lang="en-US" dirty="0" err="1"/>
              <a:t>po</a:t>
            </a:r>
            <a:r>
              <a:rPr lang="en-US" b="1" dirty="0" err="1"/>
              <a:t>‘</a:t>
            </a:r>
            <a:r>
              <a:rPr lang="en-US" dirty="0" err="1"/>
              <a:t>latlar</a:t>
            </a:r>
            <a:r>
              <a:rPr lang="en-US" dirty="0"/>
              <a:t> </a:t>
            </a:r>
            <a:r>
              <a:rPr lang="en-US" dirty="0" err="1"/>
              <a:t>keng</a:t>
            </a:r>
            <a:r>
              <a:rPr lang="en-US" dirty="0"/>
              <a:t> </a:t>
            </a:r>
            <a:r>
              <a:rPr lang="en-US" dirty="0" err="1"/>
              <a:t>qo</a:t>
            </a:r>
            <a:r>
              <a:rPr lang="en-US" b="1" dirty="0" err="1"/>
              <a:t>‘</a:t>
            </a:r>
            <a:r>
              <a:rPr lang="en-US" dirty="0" err="1"/>
              <a:t>llanilmoqda</a:t>
            </a:r>
            <a:r>
              <a:rPr lang="en-US" dirty="0"/>
              <a:t>.</a:t>
            </a:r>
            <a:endParaRPr lang="ru-RU" dirty="0"/>
          </a:p>
        </p:txBody>
      </p:sp>
    </p:spTree>
    <p:extLst>
      <p:ext uri="{BB962C8B-B14F-4D97-AF65-F5344CB8AC3E}">
        <p14:creationId xmlns:p14="http://schemas.microsoft.com/office/powerpoint/2010/main" val="322357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400" dirty="0" err="1">
                <a:effectLst/>
              </a:rPr>
              <a:t>Oddiy</a:t>
            </a:r>
            <a:r>
              <a:rPr lang="en-US" sz="2400" dirty="0">
                <a:effectLst/>
              </a:rPr>
              <a:t> </a:t>
            </a:r>
            <a:r>
              <a:rPr lang="en-US" sz="2400" dirty="0" err="1">
                <a:effectLst/>
              </a:rPr>
              <a:t>o‘zgarmas</a:t>
            </a:r>
            <a:r>
              <a:rPr lang="en-US" sz="2400" dirty="0">
                <a:effectLst/>
              </a:rPr>
              <a:t> </a:t>
            </a:r>
            <a:r>
              <a:rPr lang="en-US" sz="2400" dirty="0" err="1">
                <a:effectLst/>
              </a:rPr>
              <a:t>tok</a:t>
            </a:r>
            <a:r>
              <a:rPr lang="en-US" sz="2400" dirty="0">
                <a:effectLst/>
              </a:rPr>
              <a:t> </a:t>
            </a:r>
            <a:r>
              <a:rPr lang="en-US" sz="2400" dirty="0" err="1">
                <a:effectLst/>
              </a:rPr>
              <a:t>mashinasi</a:t>
            </a:r>
            <a:r>
              <a:rPr lang="en-US" sz="2400" dirty="0">
                <a:effectLst/>
              </a:rPr>
              <a:t> 1) </a:t>
            </a:r>
            <a:r>
              <a:rPr lang="en-US" sz="2400" dirty="0" err="1">
                <a:effectLst/>
              </a:rPr>
              <a:t>asosiy</a:t>
            </a:r>
            <a:r>
              <a:rPr lang="en-US" sz="2400" dirty="0">
                <a:effectLst/>
              </a:rPr>
              <a:t> </a:t>
            </a:r>
            <a:r>
              <a:rPr lang="en-US" sz="2400" dirty="0" err="1">
                <a:effectLst/>
              </a:rPr>
              <a:t>qutb</a:t>
            </a:r>
            <a:r>
              <a:rPr lang="en-US" sz="2400" dirty="0">
                <a:effectLst/>
              </a:rPr>
              <a:t> </a:t>
            </a:r>
            <a:r>
              <a:rPr lang="en-US" sz="2400" dirty="0" err="1">
                <a:effectLst/>
              </a:rPr>
              <a:t>o‘zaklari</a:t>
            </a:r>
            <a:r>
              <a:rPr lang="en-US" sz="2400" dirty="0">
                <a:effectLst/>
              </a:rPr>
              <a:t>; 2) </a:t>
            </a:r>
            <a:r>
              <a:rPr lang="en-US" sz="2400" dirty="0" err="1">
                <a:effectLst/>
              </a:rPr>
              <a:t>yakor</a:t>
            </a:r>
            <a:r>
              <a:rPr lang="en-US" sz="2400" dirty="0">
                <a:effectLst/>
              </a:rPr>
              <a:t>; 3) </a:t>
            </a:r>
            <a:r>
              <a:rPr lang="en-US" sz="2400" dirty="0" err="1">
                <a:effectLst/>
              </a:rPr>
              <a:t>kollektor</a:t>
            </a:r>
            <a:r>
              <a:rPr lang="en-US" sz="2400" dirty="0">
                <a:effectLst/>
              </a:rPr>
              <a:t> </a:t>
            </a:r>
            <a:r>
              <a:rPr lang="en-US" sz="2400" dirty="0" err="1">
                <a:effectLst/>
              </a:rPr>
              <a:t>plastinalari</a:t>
            </a:r>
            <a:r>
              <a:rPr lang="en-US" sz="2400" dirty="0">
                <a:effectLst/>
              </a:rPr>
              <a:t>; 4) </a:t>
            </a:r>
            <a:r>
              <a:rPr lang="en-US" sz="2400" dirty="0" err="1">
                <a:effectLst/>
              </a:rPr>
              <a:t>cho‘tkalar</a:t>
            </a:r>
            <a:endParaRPr lang="ru-RU" sz="2400" dirty="0"/>
          </a:p>
        </p:txBody>
      </p:sp>
      <p:pic>
        <p:nvPicPr>
          <p:cNvPr id="4" name="Объект 3" descr="https://hozir.org/fargona-texnika-2006-aripov-n-m-mamadalieva-l-k/2426_html_m315bb9aa.gif"/>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42724" y="1600200"/>
            <a:ext cx="5658551" cy="4708525"/>
          </a:xfrm>
          <a:prstGeom prst="rect">
            <a:avLst/>
          </a:prstGeom>
          <a:noFill/>
          <a:ln>
            <a:noFill/>
          </a:ln>
        </p:spPr>
      </p:pic>
    </p:spTree>
    <p:extLst>
      <p:ext uri="{BB962C8B-B14F-4D97-AF65-F5344CB8AC3E}">
        <p14:creationId xmlns:p14="http://schemas.microsoft.com/office/powerpoint/2010/main" val="589630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363272" cy="6336704"/>
          </a:xfrm>
        </p:spPr>
        <p:txBody>
          <a:bodyPr>
            <a:normAutofit fontScale="62500" lnSpcReduction="20000"/>
          </a:bodyPr>
          <a:lstStyle/>
          <a:p>
            <a:r>
              <a:rPr lang="en-US" sz="3100" dirty="0" err="1"/>
              <a:t>Elektr</a:t>
            </a:r>
            <a:r>
              <a:rPr lang="en-US" sz="3100" dirty="0"/>
              <a:t> </a:t>
            </a:r>
            <a:r>
              <a:rPr lang="en-US" sz="3100" dirty="0" err="1"/>
              <a:t>mashinalarning</a:t>
            </a:r>
            <a:r>
              <a:rPr lang="en-US" sz="3100" dirty="0"/>
              <a:t> </a:t>
            </a:r>
            <a:r>
              <a:rPr lang="en-US" sz="3100" dirty="0" err="1"/>
              <a:t>magnit</a:t>
            </a:r>
            <a:r>
              <a:rPr lang="en-US" sz="3100" dirty="0"/>
              <a:t> </a:t>
            </a:r>
            <a:r>
              <a:rPr lang="en-US" sz="3100" dirty="0" err="1"/>
              <a:t>o</a:t>
            </a:r>
            <a:r>
              <a:rPr lang="en-US" sz="3100" b="1" dirty="0" err="1"/>
              <a:t>‘</a:t>
            </a:r>
            <a:r>
              <a:rPr lang="en-US" sz="3100" dirty="0" err="1"/>
              <a:t>zaklaridagi</a:t>
            </a:r>
            <a:r>
              <a:rPr lang="en-US" sz="3100" dirty="0"/>
              <a:t> </a:t>
            </a:r>
            <a:r>
              <a:rPr lang="en-US" sz="3100" dirty="0" err="1"/>
              <a:t>induksiya</a:t>
            </a:r>
            <a:r>
              <a:rPr lang="en-US" sz="3100" dirty="0"/>
              <a:t> </a:t>
            </a:r>
            <a:r>
              <a:rPr lang="en-US" sz="3100" dirty="0" err="1"/>
              <a:t>asosan</a:t>
            </a:r>
            <a:r>
              <a:rPr lang="en-US" sz="3100" dirty="0"/>
              <a:t> 1,2-1,5 </a:t>
            </a:r>
            <a:r>
              <a:rPr lang="en-US" sz="3100" dirty="0" err="1"/>
              <a:t>Tl</a:t>
            </a:r>
            <a:r>
              <a:rPr lang="en-US" sz="3100" dirty="0"/>
              <a:t>, </a:t>
            </a:r>
            <a:r>
              <a:rPr lang="en-US" sz="3100" dirty="0" err="1"/>
              <a:t>issiq</a:t>
            </a:r>
            <a:r>
              <a:rPr lang="en-US" sz="3100" dirty="0"/>
              <a:t> </a:t>
            </a:r>
            <a:r>
              <a:rPr lang="en-US" sz="3100" dirty="0" err="1"/>
              <a:t>holda</a:t>
            </a:r>
            <a:r>
              <a:rPr lang="en-US" sz="3100" dirty="0"/>
              <a:t> </a:t>
            </a:r>
            <a:r>
              <a:rPr lang="en-US" sz="3100" dirty="0" err="1"/>
              <a:t>juvalangan</a:t>
            </a:r>
            <a:r>
              <a:rPr lang="en-US" sz="3100" dirty="0"/>
              <a:t> </a:t>
            </a:r>
            <a:r>
              <a:rPr lang="en-US" sz="3100" dirty="0" err="1"/>
              <a:t>po</a:t>
            </a:r>
            <a:r>
              <a:rPr lang="en-US" sz="3100" b="1" dirty="0"/>
              <a:t>‘ </a:t>
            </a:r>
            <a:r>
              <a:rPr lang="en-US" sz="3100" dirty="0" err="1"/>
              <a:t>latlar</a:t>
            </a:r>
            <a:r>
              <a:rPr lang="en-US" sz="3100" dirty="0"/>
              <a:t> </a:t>
            </a:r>
            <a:r>
              <a:rPr lang="en-US" sz="3100" dirty="0" err="1"/>
              <a:t>uchun</a:t>
            </a:r>
            <a:r>
              <a:rPr lang="en-US" sz="3100" dirty="0"/>
              <a:t> 1,5-1,7 </a:t>
            </a:r>
            <a:r>
              <a:rPr lang="en-US" sz="3100" dirty="0" err="1"/>
              <a:t>Tl</a:t>
            </a:r>
            <a:r>
              <a:rPr lang="en-US" sz="3100" dirty="0"/>
              <a:t> </a:t>
            </a:r>
            <a:r>
              <a:rPr lang="en-US" sz="3100" dirty="0" err="1"/>
              <a:t>ni</a:t>
            </a:r>
            <a:r>
              <a:rPr lang="en-US" sz="3100" dirty="0"/>
              <a:t> </a:t>
            </a:r>
            <a:r>
              <a:rPr lang="en-US" sz="3100" dirty="0" err="1"/>
              <a:t>va</a:t>
            </a:r>
            <a:r>
              <a:rPr lang="en-US" sz="3100" dirty="0"/>
              <a:t> </a:t>
            </a:r>
            <a:r>
              <a:rPr lang="en-US" sz="3100" dirty="0" err="1"/>
              <a:t>magnit</a:t>
            </a:r>
            <a:r>
              <a:rPr lang="en-US" sz="3100" dirty="0"/>
              <a:t> </a:t>
            </a:r>
            <a:r>
              <a:rPr lang="en-US" sz="3100" dirty="0" err="1"/>
              <a:t>o</a:t>
            </a:r>
            <a:r>
              <a:rPr lang="en-US" sz="3100" b="1" dirty="0" err="1"/>
              <a:t>‘</a:t>
            </a:r>
            <a:r>
              <a:rPr lang="en-US" sz="3100" dirty="0" err="1"/>
              <a:t>zagi</a:t>
            </a:r>
            <a:r>
              <a:rPr lang="en-US" sz="3100" dirty="0"/>
              <a:t> </a:t>
            </a:r>
            <a:r>
              <a:rPr lang="en-US" sz="3100" dirty="0" err="1"/>
              <a:t>sovuq</a:t>
            </a:r>
            <a:r>
              <a:rPr lang="en-US" sz="3100" dirty="0"/>
              <a:t> </a:t>
            </a:r>
            <a:r>
              <a:rPr lang="en-US" sz="3100" dirty="0" err="1"/>
              <a:t>holda</a:t>
            </a:r>
            <a:r>
              <a:rPr lang="en-US" sz="3100" dirty="0"/>
              <a:t> </a:t>
            </a:r>
            <a:r>
              <a:rPr lang="en-US" sz="3100" dirty="0" err="1"/>
              <a:t>juvalangan</a:t>
            </a:r>
            <a:r>
              <a:rPr lang="en-US" sz="3100" dirty="0"/>
              <a:t> </a:t>
            </a:r>
            <a:r>
              <a:rPr lang="en-US" sz="3100" dirty="0" err="1"/>
              <a:t>po</a:t>
            </a:r>
            <a:r>
              <a:rPr lang="en-US" sz="3100" b="1" dirty="0" err="1"/>
              <a:t>‘</a:t>
            </a:r>
            <a:r>
              <a:rPr lang="en-US" sz="3100" dirty="0" err="1"/>
              <a:t>latdan</a:t>
            </a:r>
            <a:r>
              <a:rPr lang="en-US" sz="3100" dirty="0"/>
              <a:t> </a:t>
            </a:r>
            <a:r>
              <a:rPr lang="en-US" sz="3100" dirty="0" err="1"/>
              <a:t>tayyorlangan</a:t>
            </a:r>
            <a:r>
              <a:rPr lang="en-US" sz="3100" dirty="0"/>
              <a:t> </a:t>
            </a:r>
            <a:r>
              <a:rPr lang="en-US" sz="3100" dirty="0" err="1"/>
              <a:t>magnit</a:t>
            </a:r>
            <a:r>
              <a:rPr lang="en-US" sz="3100" dirty="0"/>
              <a:t> </a:t>
            </a:r>
            <a:r>
              <a:rPr lang="en-US" sz="3100" dirty="0" err="1"/>
              <a:t>o</a:t>
            </a:r>
            <a:r>
              <a:rPr lang="en-US" sz="3100" b="1" dirty="0" err="1"/>
              <a:t>‘</a:t>
            </a:r>
            <a:r>
              <a:rPr lang="en-US" sz="3100" dirty="0" err="1"/>
              <a:t>zaklarda</a:t>
            </a:r>
            <a:r>
              <a:rPr lang="en-US" sz="3100" dirty="0"/>
              <a:t> </a:t>
            </a:r>
            <a:r>
              <a:rPr lang="en-US" sz="3100" dirty="0" err="1"/>
              <a:t>induksiya</a:t>
            </a:r>
            <a:r>
              <a:rPr lang="en-US" sz="3100" dirty="0"/>
              <a:t> 1,0-1,5 </a:t>
            </a:r>
            <a:r>
              <a:rPr lang="en-US" sz="3100" dirty="0" err="1"/>
              <a:t>Tl</a:t>
            </a:r>
            <a:r>
              <a:rPr lang="en-US" sz="3100" dirty="0"/>
              <a:t> </a:t>
            </a:r>
            <a:r>
              <a:rPr lang="en-US" sz="3100" dirty="0" err="1"/>
              <a:t>ni</a:t>
            </a:r>
            <a:r>
              <a:rPr lang="en-US" sz="3100" dirty="0"/>
              <a:t> </a:t>
            </a:r>
            <a:r>
              <a:rPr lang="en-US" sz="3100" dirty="0" err="1"/>
              <a:t>tashkil</a:t>
            </a:r>
            <a:r>
              <a:rPr lang="en-US" sz="3100" dirty="0"/>
              <a:t> </a:t>
            </a:r>
            <a:r>
              <a:rPr lang="en-US" sz="3100" dirty="0" err="1"/>
              <a:t>etadi</a:t>
            </a:r>
            <a:r>
              <a:rPr lang="en-US" sz="3100" dirty="0"/>
              <a:t>.</a:t>
            </a:r>
            <a:endParaRPr lang="ru-RU" sz="3100" dirty="0"/>
          </a:p>
          <a:p>
            <a:r>
              <a:rPr lang="en-US" sz="3100" dirty="0" err="1"/>
              <a:t>Magnit</a:t>
            </a:r>
            <a:r>
              <a:rPr lang="en-US" sz="3100" dirty="0"/>
              <a:t> </a:t>
            </a:r>
            <a:r>
              <a:rPr lang="en-US" sz="3100" dirty="0" err="1"/>
              <a:t>oqimi</a:t>
            </a:r>
            <a:r>
              <a:rPr lang="en-US" sz="3100" dirty="0"/>
              <a:t> </a:t>
            </a:r>
            <a:r>
              <a:rPr lang="en-US" sz="3100" dirty="0" err="1"/>
              <a:t>stasionar</a:t>
            </a:r>
            <a:r>
              <a:rPr lang="en-US" sz="3100" dirty="0"/>
              <a:t> </a:t>
            </a:r>
            <a:r>
              <a:rPr lang="en-US" sz="3100" dirty="0" err="1"/>
              <a:t>rejimlarda</a:t>
            </a:r>
            <a:r>
              <a:rPr lang="en-US" sz="3100" dirty="0"/>
              <a:t> </a:t>
            </a:r>
            <a:r>
              <a:rPr lang="en-US" sz="3100" dirty="0" err="1"/>
              <a:t>o</a:t>
            </a:r>
            <a:r>
              <a:rPr lang="en-US" sz="3100" b="1" dirty="0" err="1"/>
              <a:t>‘</a:t>
            </a:r>
            <a:r>
              <a:rPr lang="en-US" sz="3100" dirty="0" err="1"/>
              <a:t>zgarmasdan</a:t>
            </a:r>
            <a:r>
              <a:rPr lang="en-US" sz="3100" dirty="0"/>
              <a:t> </a:t>
            </a:r>
            <a:r>
              <a:rPr lang="en-US" sz="3100" dirty="0" err="1"/>
              <a:t>qolganli-gi</a:t>
            </a:r>
            <a:r>
              <a:rPr lang="en-US" sz="3100" dirty="0"/>
              <a:t> </a:t>
            </a:r>
            <a:r>
              <a:rPr lang="en-US" sz="3100" dirty="0" err="1"/>
              <a:t>sababli</a:t>
            </a:r>
            <a:r>
              <a:rPr lang="en-US" sz="3100" dirty="0"/>
              <a:t> </a:t>
            </a:r>
            <a:r>
              <a:rPr lang="en-US" sz="3100" dirty="0" err="1"/>
              <a:t>o</a:t>
            </a:r>
            <a:r>
              <a:rPr lang="en-US" sz="3100" b="1" dirty="0" err="1"/>
              <a:t>‘</a:t>
            </a:r>
            <a:r>
              <a:rPr lang="en-US" sz="3100" dirty="0" err="1"/>
              <a:t>zgarmas</a:t>
            </a:r>
            <a:r>
              <a:rPr lang="en-US" sz="3100" dirty="0"/>
              <a:t> </a:t>
            </a:r>
            <a:r>
              <a:rPr lang="en-US" sz="3100" dirty="0" err="1"/>
              <a:t>tok</a:t>
            </a:r>
            <a:r>
              <a:rPr lang="en-US" sz="3100" dirty="0"/>
              <a:t> </a:t>
            </a:r>
            <a:r>
              <a:rPr lang="en-US" sz="3100" dirty="0" err="1"/>
              <a:t>mashina-larida</a:t>
            </a:r>
            <a:r>
              <a:rPr lang="en-US" sz="3100" dirty="0"/>
              <a:t> </a:t>
            </a:r>
            <a:r>
              <a:rPr lang="en-US" sz="3100" dirty="0" err="1"/>
              <a:t>asosiy</a:t>
            </a:r>
            <a:r>
              <a:rPr lang="en-US" sz="3100" dirty="0"/>
              <a:t> </a:t>
            </a:r>
            <a:r>
              <a:rPr lang="en-US" sz="3100" dirty="0" err="1"/>
              <a:t>qutb</a:t>
            </a:r>
            <a:r>
              <a:rPr lang="en-US" sz="3100" dirty="0"/>
              <a:t> </a:t>
            </a:r>
            <a:r>
              <a:rPr lang="en-US" sz="3100" dirty="0" err="1"/>
              <a:t>magnit</a:t>
            </a:r>
            <a:r>
              <a:rPr lang="en-US" sz="3100" dirty="0"/>
              <a:t> </a:t>
            </a:r>
            <a:r>
              <a:rPr lang="en-US" sz="3100" dirty="0" err="1"/>
              <a:t>o</a:t>
            </a:r>
            <a:r>
              <a:rPr lang="en-US" sz="3100" b="1" dirty="0" err="1"/>
              <a:t>‘</a:t>
            </a:r>
            <a:r>
              <a:rPr lang="en-US" sz="3100" dirty="0" err="1"/>
              <a:t>zak-larining</a:t>
            </a:r>
            <a:r>
              <a:rPr lang="en-US" sz="3100" dirty="0"/>
              <a:t> </a:t>
            </a:r>
            <a:r>
              <a:rPr lang="en-US" sz="3100" dirty="0" err="1"/>
              <a:t>tunukalari</a:t>
            </a:r>
            <a:r>
              <a:rPr lang="en-US" sz="3100" dirty="0"/>
              <a:t> </a:t>
            </a:r>
            <a:r>
              <a:rPr lang="en-US" sz="3100" dirty="0" err="1"/>
              <a:t>birbiridan</a:t>
            </a:r>
            <a:r>
              <a:rPr lang="en-US" sz="3100" dirty="0"/>
              <a:t> </a:t>
            </a:r>
            <a:r>
              <a:rPr lang="en-US" sz="3100" dirty="0" err="1"/>
              <a:t>laklar</a:t>
            </a:r>
            <a:r>
              <a:rPr lang="en-US" sz="3100" dirty="0"/>
              <a:t> </a:t>
            </a:r>
            <a:r>
              <a:rPr lang="en-US" sz="3100" dirty="0" err="1"/>
              <a:t>bilan</a:t>
            </a:r>
            <a:r>
              <a:rPr lang="en-US" sz="3100" dirty="0"/>
              <a:t> </a:t>
            </a:r>
            <a:r>
              <a:rPr lang="en-US" sz="3100" dirty="0" err="1"/>
              <a:t>himoya</a:t>
            </a:r>
            <a:r>
              <a:rPr lang="en-US" sz="3100" dirty="0"/>
              <a:t> </a:t>
            </a:r>
            <a:r>
              <a:rPr lang="en-US" sz="3100" dirty="0" err="1"/>
              <a:t>qilinmaydi</a:t>
            </a:r>
            <a:r>
              <a:rPr lang="en-US" sz="3100" dirty="0"/>
              <a:t>.</a:t>
            </a:r>
            <a:endParaRPr lang="ru-RU" sz="3100" dirty="0"/>
          </a:p>
          <a:p>
            <a:r>
              <a:rPr lang="en-US" sz="3100" dirty="0" err="1"/>
              <a:t>Katta</a:t>
            </a:r>
            <a:r>
              <a:rPr lang="en-US" sz="3100" dirty="0"/>
              <a:t> </a:t>
            </a:r>
            <a:r>
              <a:rPr lang="en-US" sz="3100" dirty="0" err="1"/>
              <a:t>quvvatli</a:t>
            </a:r>
            <a:r>
              <a:rPr lang="en-US" sz="3100" dirty="0"/>
              <a:t> </a:t>
            </a:r>
            <a:r>
              <a:rPr lang="en-US" sz="3100" dirty="0" err="1"/>
              <a:t>o</a:t>
            </a:r>
            <a:r>
              <a:rPr lang="en-US" sz="3100" b="1" dirty="0" err="1"/>
              <a:t>‘</a:t>
            </a:r>
            <a:r>
              <a:rPr lang="en-US" sz="3100" dirty="0" err="1"/>
              <a:t>zgarmas</a:t>
            </a:r>
            <a:r>
              <a:rPr lang="en-US" sz="3100" dirty="0"/>
              <a:t> </a:t>
            </a:r>
            <a:r>
              <a:rPr lang="en-US" sz="3100" dirty="0" err="1"/>
              <a:t>tok</a:t>
            </a:r>
            <a:r>
              <a:rPr lang="en-US" sz="3100" dirty="0"/>
              <a:t> </a:t>
            </a:r>
            <a:r>
              <a:rPr lang="en-US" sz="3100" dirty="0" err="1"/>
              <a:t>mashinalarining</a:t>
            </a:r>
            <a:r>
              <a:rPr lang="en-US" sz="3100" dirty="0"/>
              <a:t> </a:t>
            </a:r>
            <a:r>
              <a:rPr lang="en-US" sz="3100" dirty="0" err="1"/>
              <a:t>o</a:t>
            </a:r>
            <a:r>
              <a:rPr lang="en-US" sz="3100" b="1" dirty="0" err="1"/>
              <a:t>‘</a:t>
            </a:r>
            <a:r>
              <a:rPr lang="en-US" sz="3100" dirty="0" err="1"/>
              <a:t>tish</a:t>
            </a:r>
            <a:r>
              <a:rPr lang="en-US" sz="3100" dirty="0"/>
              <a:t> </a:t>
            </a:r>
            <a:r>
              <a:rPr lang="en-US" sz="3100" dirty="0" err="1"/>
              <a:t>jarayonlari-ni</a:t>
            </a:r>
            <a:r>
              <a:rPr lang="en-US" sz="3100" dirty="0"/>
              <a:t> </a:t>
            </a:r>
            <a:r>
              <a:rPr lang="en-US" sz="3100" dirty="0" err="1"/>
              <a:t>yaxshilash</a:t>
            </a:r>
            <a:r>
              <a:rPr lang="en-US" sz="3100" dirty="0"/>
              <a:t> </a:t>
            </a:r>
            <a:r>
              <a:rPr lang="en-US" sz="3100" dirty="0" err="1"/>
              <a:t>maqsadida</a:t>
            </a:r>
            <a:r>
              <a:rPr lang="en-US" sz="3100" dirty="0"/>
              <a:t> </a:t>
            </a:r>
            <a:r>
              <a:rPr lang="en-US" sz="3100" dirty="0" err="1"/>
              <a:t>asosiy</a:t>
            </a:r>
            <a:r>
              <a:rPr lang="en-US" sz="3100" dirty="0"/>
              <a:t> </a:t>
            </a:r>
            <a:r>
              <a:rPr lang="en-US" sz="3100" dirty="0" err="1"/>
              <a:t>qutb</a:t>
            </a:r>
            <a:r>
              <a:rPr lang="en-US" sz="3100" dirty="0"/>
              <a:t> </a:t>
            </a:r>
            <a:r>
              <a:rPr lang="en-US" sz="3100" dirty="0" err="1"/>
              <a:t>o</a:t>
            </a:r>
            <a:r>
              <a:rPr lang="en-US" sz="3100" b="1" dirty="0" err="1"/>
              <a:t>‘</a:t>
            </a:r>
            <a:r>
              <a:rPr lang="en-US" sz="3100" dirty="0" err="1"/>
              <a:t>zagining</a:t>
            </a:r>
            <a:r>
              <a:rPr lang="en-US" sz="3100" dirty="0"/>
              <a:t> </a:t>
            </a:r>
            <a:r>
              <a:rPr lang="en-US" sz="3100" dirty="0" err="1"/>
              <a:t>havo</a:t>
            </a:r>
            <a:r>
              <a:rPr lang="en-US" sz="3100" dirty="0"/>
              <a:t> </a:t>
            </a:r>
            <a:r>
              <a:rPr lang="en-US" sz="3100" dirty="0" err="1"/>
              <a:t>bo</a:t>
            </a:r>
            <a:r>
              <a:rPr lang="en-US" sz="3100" b="1" dirty="0" err="1"/>
              <a:t>‘</a:t>
            </a:r>
            <a:r>
              <a:rPr lang="en-US" sz="3100" dirty="0" err="1"/>
              <a:t>shlig</a:t>
            </a:r>
            <a:r>
              <a:rPr lang="en-US" sz="3100" b="1" dirty="0" err="1"/>
              <a:t>‘</a:t>
            </a:r>
            <a:r>
              <a:rPr lang="en-US" sz="3100" dirty="0" err="1"/>
              <a:t>ga</a:t>
            </a:r>
            <a:r>
              <a:rPr lang="en-US" sz="3100" dirty="0"/>
              <a:t> </a:t>
            </a:r>
            <a:r>
              <a:rPr lang="en-US" sz="3100" dirty="0" err="1"/>
              <a:t>yaqin</a:t>
            </a:r>
            <a:r>
              <a:rPr lang="en-US" sz="3100" dirty="0"/>
              <a:t> </a:t>
            </a:r>
            <a:r>
              <a:rPr lang="en-US" sz="3100" dirty="0" err="1"/>
              <a:t>qismida</a:t>
            </a:r>
            <a:r>
              <a:rPr lang="en-US" sz="3100" dirty="0"/>
              <a:t> </a:t>
            </a:r>
            <a:r>
              <a:rPr lang="en-US" sz="3100" dirty="0" err="1"/>
              <a:t>pazlar</a:t>
            </a:r>
            <a:r>
              <a:rPr lang="en-US" sz="3100" dirty="0"/>
              <a:t> </a:t>
            </a:r>
            <a:r>
              <a:rPr lang="en-US" sz="3100" dirty="0" err="1"/>
              <a:t>rezalanib</a:t>
            </a:r>
            <a:r>
              <a:rPr lang="en-US" sz="3100" dirty="0"/>
              <a:t>, </a:t>
            </a:r>
            <a:r>
              <a:rPr lang="en-US" sz="3100" dirty="0" err="1"/>
              <a:t>bu</a:t>
            </a:r>
            <a:r>
              <a:rPr lang="en-US" sz="3100" dirty="0"/>
              <a:t> </a:t>
            </a:r>
            <a:r>
              <a:rPr lang="en-US" sz="3100" dirty="0" err="1"/>
              <a:t>pazlarga</a:t>
            </a:r>
            <a:r>
              <a:rPr lang="en-US" sz="3100" dirty="0"/>
              <a:t> </a:t>
            </a:r>
            <a:r>
              <a:rPr lang="en-US" sz="3100" dirty="0" err="1"/>
              <a:t>kompensasiyalovchi</a:t>
            </a:r>
            <a:r>
              <a:rPr lang="en-US" sz="3100" dirty="0"/>
              <a:t> </a:t>
            </a:r>
            <a:r>
              <a:rPr lang="en-US" sz="3100" dirty="0" err="1"/>
              <a:t>cho</a:t>
            </a:r>
            <a:r>
              <a:rPr lang="en-US" sz="3100" b="1" dirty="0" err="1"/>
              <a:t>‘</a:t>
            </a:r>
            <a:r>
              <a:rPr lang="en-US" sz="3100" dirty="0" err="1"/>
              <a:t>lg</a:t>
            </a:r>
            <a:r>
              <a:rPr lang="en-US" sz="3100" b="1" dirty="0" err="1"/>
              <a:t>‘</a:t>
            </a:r>
            <a:r>
              <a:rPr lang="en-US" sz="3100" dirty="0" err="1"/>
              <a:t>am</a:t>
            </a:r>
            <a:r>
              <a:rPr lang="en-US" sz="3100" dirty="0"/>
              <a:t> </a:t>
            </a:r>
            <a:r>
              <a:rPr lang="en-US" sz="3100" dirty="0" err="1"/>
              <a:t>seksiyalari</a:t>
            </a:r>
            <a:r>
              <a:rPr lang="en-US" sz="3100" dirty="0"/>
              <a:t> </a:t>
            </a:r>
            <a:r>
              <a:rPr lang="en-US" sz="3100" dirty="0" err="1"/>
              <a:t>joylashtiriladi</a:t>
            </a:r>
            <a:r>
              <a:rPr lang="en-US" sz="3100" dirty="0"/>
              <a:t>. Bu </a:t>
            </a:r>
            <a:r>
              <a:rPr lang="en-US" sz="3100" dirty="0" err="1"/>
              <a:t>sek-siyalar</a:t>
            </a:r>
            <a:r>
              <a:rPr lang="en-US" sz="3100" dirty="0"/>
              <a:t> </a:t>
            </a:r>
            <a:r>
              <a:rPr lang="en-US" sz="3100" dirty="0" err="1"/>
              <a:t>o</a:t>
            </a:r>
            <a:r>
              <a:rPr lang="en-US" sz="3100" b="1" dirty="0" err="1"/>
              <a:t>‘</a:t>
            </a:r>
            <a:r>
              <a:rPr lang="en-US" sz="3100" dirty="0" err="1"/>
              <a:t>zaro</a:t>
            </a:r>
            <a:r>
              <a:rPr lang="en-US" sz="3100" dirty="0"/>
              <a:t> </a:t>
            </a:r>
            <a:r>
              <a:rPr lang="en-US" sz="3100" dirty="0" err="1"/>
              <a:t>ketma-ket</a:t>
            </a:r>
            <a:r>
              <a:rPr lang="en-US" sz="3100" dirty="0"/>
              <a:t> </a:t>
            </a:r>
            <a:r>
              <a:rPr lang="en-US" sz="3100" dirty="0" err="1"/>
              <a:t>ulanib</a:t>
            </a:r>
            <a:r>
              <a:rPr lang="en-US" sz="3100" dirty="0"/>
              <a:t>, </a:t>
            </a:r>
            <a:r>
              <a:rPr lang="en-US" sz="3100" dirty="0" err="1"/>
              <a:t>cho</a:t>
            </a:r>
            <a:r>
              <a:rPr lang="en-US" sz="3100" b="1" dirty="0" err="1"/>
              <a:t>‘</a:t>
            </a:r>
            <a:r>
              <a:rPr lang="en-US" sz="3100" dirty="0" err="1"/>
              <a:t>tkalar</a:t>
            </a:r>
            <a:r>
              <a:rPr lang="en-US" sz="3100" dirty="0"/>
              <a:t> </a:t>
            </a:r>
            <a:r>
              <a:rPr lang="en-US" sz="3100" u="sng" dirty="0" err="1">
                <a:hlinkClick r:id="rId2"/>
              </a:rPr>
              <a:t>orqali</a:t>
            </a:r>
            <a:r>
              <a:rPr lang="en-US" sz="3100" u="sng" dirty="0">
                <a:hlinkClick r:id="rId2"/>
              </a:rPr>
              <a:t> </a:t>
            </a:r>
            <a:r>
              <a:rPr lang="en-US" sz="3100" u="sng" dirty="0" err="1">
                <a:hlinkClick r:id="rId2"/>
              </a:rPr>
              <a:t>yakor</a:t>
            </a:r>
            <a:r>
              <a:rPr lang="en-US" sz="3100" u="sng" dirty="0">
                <a:hlinkClick r:id="rId2"/>
              </a:rPr>
              <a:t> </a:t>
            </a:r>
            <a:r>
              <a:rPr lang="en-US" sz="3100" u="sng" dirty="0" err="1">
                <a:hlinkClick r:id="rId2"/>
              </a:rPr>
              <a:t>cho</a:t>
            </a:r>
            <a:r>
              <a:rPr lang="en-US" sz="3100" b="1" dirty="0" err="1"/>
              <a:t>‘</a:t>
            </a:r>
            <a:r>
              <a:rPr lang="en-US" sz="3100" dirty="0" err="1"/>
              <a:t>lg</a:t>
            </a:r>
            <a:r>
              <a:rPr lang="en-US" sz="3100" b="1" dirty="0" err="1"/>
              <a:t>‘</a:t>
            </a:r>
            <a:r>
              <a:rPr lang="en-US" sz="3100" dirty="0" err="1"/>
              <a:t>ami</a:t>
            </a:r>
            <a:r>
              <a:rPr lang="en-US" sz="3100" dirty="0"/>
              <a:t> </a:t>
            </a:r>
            <a:r>
              <a:rPr lang="en-US" sz="3100" dirty="0" err="1"/>
              <a:t>bilan</a:t>
            </a:r>
            <a:r>
              <a:rPr lang="en-US" sz="3100" dirty="0"/>
              <a:t> ham </a:t>
            </a:r>
            <a:r>
              <a:rPr lang="en-US" sz="3100" dirty="0" err="1"/>
              <a:t>ketma-ket</a:t>
            </a:r>
            <a:r>
              <a:rPr lang="en-US" sz="3100" dirty="0"/>
              <a:t> </a:t>
            </a:r>
            <a:r>
              <a:rPr lang="en-US" sz="3100" dirty="0" err="1"/>
              <a:t>ulanadi</a:t>
            </a:r>
            <a:r>
              <a:rPr lang="en-US" sz="3100" dirty="0"/>
              <a:t>. </a:t>
            </a:r>
            <a:r>
              <a:rPr lang="en-US" sz="3100" dirty="0" err="1"/>
              <a:t>Qo</a:t>
            </a:r>
            <a:r>
              <a:rPr lang="en-US" sz="3100" b="1" dirty="0" err="1"/>
              <a:t>‘</a:t>
            </a:r>
            <a:r>
              <a:rPr lang="en-US" sz="3100" dirty="0" err="1"/>
              <a:t>shimcha</a:t>
            </a:r>
            <a:r>
              <a:rPr lang="en-US" sz="3100" dirty="0"/>
              <a:t> </a:t>
            </a:r>
            <a:r>
              <a:rPr lang="en-US" sz="3100" dirty="0" err="1"/>
              <a:t>qutb</a:t>
            </a:r>
            <a:r>
              <a:rPr lang="en-US" sz="3100" dirty="0"/>
              <a:t> </a:t>
            </a:r>
            <a:r>
              <a:rPr lang="en-US" sz="3100" dirty="0" err="1"/>
              <a:t>o</a:t>
            </a:r>
            <a:r>
              <a:rPr lang="en-US" sz="3100" b="1" dirty="0" err="1"/>
              <a:t>‘</a:t>
            </a:r>
            <a:r>
              <a:rPr lang="en-US" sz="3100" dirty="0" err="1"/>
              <a:t>zaklari</a:t>
            </a:r>
            <a:r>
              <a:rPr lang="en-US" sz="3100" dirty="0"/>
              <a:t> </a:t>
            </a:r>
            <a:r>
              <a:rPr lang="en-US" sz="3100" dirty="0" err="1"/>
              <a:t>yaxlit</a:t>
            </a:r>
            <a:r>
              <a:rPr lang="en-US" sz="3100" dirty="0"/>
              <a:t> </a:t>
            </a:r>
            <a:r>
              <a:rPr lang="en-US" sz="3100" dirty="0" err="1"/>
              <a:t>o</a:t>
            </a:r>
            <a:r>
              <a:rPr lang="en-US" sz="3100" b="1" dirty="0" err="1"/>
              <a:t>‘</a:t>
            </a:r>
            <a:r>
              <a:rPr lang="en-US" sz="3100" dirty="0" err="1"/>
              <a:t>zakdan</a:t>
            </a:r>
            <a:r>
              <a:rPr lang="en-US" sz="3100" dirty="0"/>
              <a:t> </a:t>
            </a:r>
            <a:r>
              <a:rPr lang="en-US" sz="3100" dirty="0" err="1"/>
              <a:t>tayyorlanadi</a:t>
            </a:r>
            <a:r>
              <a:rPr lang="en-US" sz="3100" dirty="0"/>
              <a:t> </a:t>
            </a:r>
            <a:r>
              <a:rPr lang="en-US" sz="3100" dirty="0" err="1"/>
              <a:t>va</a:t>
            </a:r>
            <a:r>
              <a:rPr lang="en-US" sz="3100" dirty="0"/>
              <a:t> </a:t>
            </a:r>
            <a:r>
              <a:rPr lang="en-US" sz="3100" dirty="0" err="1"/>
              <a:t>ikkita</a:t>
            </a:r>
            <a:r>
              <a:rPr lang="en-US" sz="3100" dirty="0"/>
              <a:t> </a:t>
            </a:r>
            <a:r>
              <a:rPr lang="en-US" sz="3100" dirty="0" err="1"/>
              <a:t>asosiy</a:t>
            </a:r>
            <a:r>
              <a:rPr lang="en-US" sz="3100" dirty="0"/>
              <a:t> </a:t>
            </a:r>
            <a:r>
              <a:rPr lang="en-US" sz="3100" dirty="0" err="1"/>
              <a:t>o</a:t>
            </a:r>
            <a:r>
              <a:rPr lang="en-US" sz="3100" b="1" dirty="0" err="1"/>
              <a:t>‘</a:t>
            </a:r>
            <a:r>
              <a:rPr lang="en-US" sz="3100" dirty="0" err="1"/>
              <a:t>zaklar</a:t>
            </a:r>
            <a:r>
              <a:rPr lang="en-US" sz="3100" dirty="0"/>
              <a:t> </a:t>
            </a:r>
            <a:r>
              <a:rPr lang="en-US" sz="3100" dirty="0" err="1"/>
              <a:t>o</a:t>
            </a:r>
            <a:r>
              <a:rPr lang="en-US" sz="3100" b="1" dirty="0" err="1"/>
              <a:t>‘</a:t>
            </a:r>
            <a:r>
              <a:rPr lang="en-US" sz="3100" dirty="0" err="1"/>
              <a:t>rtasiga</a:t>
            </a:r>
            <a:r>
              <a:rPr lang="en-US" sz="3100" dirty="0"/>
              <a:t> </a:t>
            </a:r>
            <a:r>
              <a:rPr lang="en-US" sz="3100" dirty="0" err="1"/>
              <a:t>joylashtiriladi</a:t>
            </a:r>
            <a:r>
              <a:rPr lang="en-US" sz="3100" dirty="0"/>
              <a:t>. </a:t>
            </a:r>
            <a:r>
              <a:rPr lang="en-US" sz="3100" dirty="0" err="1"/>
              <a:t>Qo</a:t>
            </a:r>
            <a:r>
              <a:rPr lang="en-US" sz="3100" b="1" dirty="0" err="1"/>
              <a:t>‘</a:t>
            </a:r>
            <a:r>
              <a:rPr lang="en-US" sz="3100" dirty="0" err="1"/>
              <a:t>shimcha</a:t>
            </a:r>
            <a:r>
              <a:rPr lang="en-US" sz="3100" dirty="0"/>
              <a:t> </a:t>
            </a:r>
            <a:r>
              <a:rPr lang="en-US" sz="3100" dirty="0" err="1"/>
              <a:t>qutb</a:t>
            </a:r>
            <a:r>
              <a:rPr lang="en-US" sz="3100" dirty="0"/>
              <a:t> </a:t>
            </a:r>
            <a:r>
              <a:rPr lang="en-US" sz="3100" dirty="0" err="1"/>
              <a:t>cho</a:t>
            </a:r>
            <a:r>
              <a:rPr lang="en-US" sz="3100" b="1" dirty="0" err="1"/>
              <a:t>‘</a:t>
            </a:r>
            <a:r>
              <a:rPr lang="en-US" sz="3100" dirty="0" err="1"/>
              <a:t>lg</a:t>
            </a:r>
            <a:r>
              <a:rPr lang="en-US" sz="3100" b="1" dirty="0" err="1"/>
              <a:t>‘</a:t>
            </a:r>
            <a:r>
              <a:rPr lang="en-US" sz="3100" dirty="0" err="1"/>
              <a:t>amlari</a:t>
            </a:r>
            <a:r>
              <a:rPr lang="en-US" sz="3100" dirty="0"/>
              <a:t> </a:t>
            </a:r>
            <a:r>
              <a:rPr lang="en-US" sz="3100" dirty="0" err="1"/>
              <a:t>kommutasiya</a:t>
            </a:r>
            <a:r>
              <a:rPr lang="en-US" sz="3100" dirty="0"/>
              <a:t> </a:t>
            </a:r>
            <a:r>
              <a:rPr lang="en-US" sz="3100" dirty="0" err="1"/>
              <a:t>jarayonini</a:t>
            </a:r>
            <a:r>
              <a:rPr lang="en-US" sz="3100" dirty="0"/>
              <a:t> </a:t>
            </a:r>
            <a:r>
              <a:rPr lang="en-US" sz="3100" dirty="0" err="1"/>
              <a:t>yaxshilashga</a:t>
            </a:r>
            <a:r>
              <a:rPr lang="en-US" sz="3100" dirty="0"/>
              <a:t> </a:t>
            </a:r>
            <a:r>
              <a:rPr lang="en-US" sz="3100" dirty="0" err="1"/>
              <a:t>xizmat</a:t>
            </a:r>
            <a:r>
              <a:rPr lang="en-US" sz="3100" dirty="0"/>
              <a:t> </a:t>
            </a:r>
            <a:r>
              <a:rPr lang="en-US" sz="3100" dirty="0" err="1"/>
              <a:t>qiladi</a:t>
            </a:r>
            <a:r>
              <a:rPr lang="en-US" sz="3100" dirty="0"/>
              <a:t>, </a:t>
            </a:r>
            <a:r>
              <a:rPr lang="en-US" sz="3100" dirty="0" err="1"/>
              <a:t>shuning</a:t>
            </a:r>
            <a:r>
              <a:rPr lang="en-US" sz="3100" dirty="0"/>
              <a:t> </a:t>
            </a:r>
            <a:r>
              <a:rPr lang="en-US" sz="3100" dirty="0" err="1"/>
              <a:t>uchun</a:t>
            </a:r>
            <a:r>
              <a:rPr lang="en-US" sz="3100" dirty="0"/>
              <a:t> </a:t>
            </a:r>
            <a:r>
              <a:rPr lang="en-US" sz="3100" dirty="0" err="1"/>
              <a:t>kompensasiyalovchi</a:t>
            </a:r>
            <a:r>
              <a:rPr lang="en-US" sz="3100" dirty="0"/>
              <a:t> </a:t>
            </a:r>
            <a:r>
              <a:rPr lang="en-US" sz="3100" dirty="0" err="1"/>
              <a:t>cho</a:t>
            </a:r>
            <a:r>
              <a:rPr lang="en-US" sz="3100" b="1" dirty="0" err="1"/>
              <a:t>‘</a:t>
            </a:r>
            <a:r>
              <a:rPr lang="en-US" sz="3100" dirty="0" err="1"/>
              <a:t>lg</a:t>
            </a:r>
            <a:r>
              <a:rPr lang="en-US" sz="3100" b="1" dirty="0" err="1"/>
              <a:t>‘</a:t>
            </a:r>
            <a:r>
              <a:rPr lang="en-US" sz="3100" dirty="0" err="1"/>
              <a:t>amlarga</a:t>
            </a:r>
            <a:r>
              <a:rPr lang="en-US" sz="3100" dirty="0"/>
              <a:t> </a:t>
            </a:r>
            <a:r>
              <a:rPr lang="en-US" sz="3100" dirty="0" err="1"/>
              <a:t>o</a:t>
            </a:r>
            <a:r>
              <a:rPr lang="en-US" sz="3100" b="1" dirty="0" err="1"/>
              <a:t>‘</a:t>
            </a:r>
            <a:r>
              <a:rPr lang="en-US" sz="3100" dirty="0" err="1"/>
              <a:t>xshash</a:t>
            </a:r>
            <a:r>
              <a:rPr lang="en-US" sz="3100" dirty="0"/>
              <a:t> </a:t>
            </a:r>
            <a:r>
              <a:rPr lang="en-US" sz="3100" dirty="0" err="1"/>
              <a:t>yakor</a:t>
            </a:r>
            <a:r>
              <a:rPr lang="en-US" sz="3100" dirty="0"/>
              <a:t> </a:t>
            </a:r>
            <a:r>
              <a:rPr lang="en-US" sz="3100" dirty="0" err="1"/>
              <a:t>cho</a:t>
            </a:r>
            <a:r>
              <a:rPr lang="en-US" sz="3100" b="1" dirty="0" err="1"/>
              <a:t>‘</a:t>
            </a:r>
            <a:r>
              <a:rPr lang="en-US" sz="3100" dirty="0" err="1"/>
              <a:t>lg</a:t>
            </a:r>
            <a:r>
              <a:rPr lang="en-US" sz="3100" b="1" dirty="0" err="1"/>
              <a:t>‘</a:t>
            </a:r>
            <a:r>
              <a:rPr lang="en-US" sz="3100" dirty="0" err="1"/>
              <a:t>ami</a:t>
            </a:r>
            <a:r>
              <a:rPr lang="en-US" sz="3100" dirty="0"/>
              <a:t> </a:t>
            </a:r>
            <a:r>
              <a:rPr lang="en-US" sz="3100" dirty="0" err="1"/>
              <a:t>bilan</a:t>
            </a:r>
            <a:r>
              <a:rPr lang="en-US" sz="3100" dirty="0"/>
              <a:t> </a:t>
            </a:r>
            <a:r>
              <a:rPr lang="en-US" sz="3100" dirty="0" err="1"/>
              <a:t>ketma-ket</a:t>
            </a:r>
            <a:r>
              <a:rPr lang="en-US" sz="3100" dirty="0"/>
              <a:t> </a:t>
            </a:r>
            <a:r>
              <a:rPr lang="en-US" sz="3100" dirty="0" err="1"/>
              <a:t>ulanadi</a:t>
            </a:r>
            <a:r>
              <a:rPr lang="en-US" sz="3100" dirty="0"/>
              <a:t>. </a:t>
            </a:r>
            <a:r>
              <a:rPr lang="en-US" sz="3100" dirty="0" err="1"/>
              <a:t>O</a:t>
            </a:r>
            <a:r>
              <a:rPr lang="en-US" sz="3100" b="1" dirty="0" err="1"/>
              <a:t>‘</a:t>
            </a:r>
            <a:r>
              <a:rPr lang="en-US" sz="3100" dirty="0" err="1"/>
              <a:t>zgarmas</a:t>
            </a:r>
            <a:r>
              <a:rPr lang="en-US" sz="3100" dirty="0"/>
              <a:t> </a:t>
            </a:r>
            <a:r>
              <a:rPr lang="en-US" sz="3100" dirty="0" err="1"/>
              <a:t>tok</a:t>
            </a:r>
            <a:r>
              <a:rPr lang="en-US" sz="3100" dirty="0"/>
              <a:t> </a:t>
            </a:r>
            <a:r>
              <a:rPr lang="en-US" sz="3100" dirty="0" err="1"/>
              <a:t>mashinalarining</a:t>
            </a:r>
            <a:r>
              <a:rPr lang="en-US" sz="3100" dirty="0"/>
              <a:t> </a:t>
            </a:r>
            <a:r>
              <a:rPr lang="en-US" sz="3100" dirty="0" err="1"/>
              <a:t>qo</a:t>
            </a:r>
            <a:r>
              <a:rPr lang="en-US" sz="3100" b="1" dirty="0" err="1"/>
              <a:t>‘</a:t>
            </a:r>
            <a:r>
              <a:rPr lang="en-US" sz="3100" dirty="0" err="1"/>
              <a:t>zatish</a:t>
            </a:r>
            <a:r>
              <a:rPr lang="en-US" sz="3100" dirty="0"/>
              <a:t> </a:t>
            </a:r>
            <a:r>
              <a:rPr lang="en-US" sz="3100" dirty="0" err="1"/>
              <a:t>cho</a:t>
            </a:r>
            <a:r>
              <a:rPr lang="en-US" sz="3100" b="1" dirty="0" err="1"/>
              <a:t>‘</a:t>
            </a:r>
            <a:r>
              <a:rPr lang="en-US" sz="3100" dirty="0" err="1"/>
              <a:t>lg</a:t>
            </a:r>
            <a:r>
              <a:rPr lang="en-US" sz="3100" b="1" dirty="0" err="1"/>
              <a:t>‘</a:t>
            </a:r>
            <a:r>
              <a:rPr lang="en-US" sz="3100" dirty="0" err="1"/>
              <a:t>amlari</a:t>
            </a:r>
            <a:r>
              <a:rPr lang="en-US" sz="3100" dirty="0"/>
              <a:t> </a:t>
            </a:r>
            <a:r>
              <a:rPr lang="en-US" sz="3100" dirty="0" err="1"/>
              <a:t>misdan</a:t>
            </a:r>
            <a:r>
              <a:rPr lang="en-US" sz="3100" dirty="0"/>
              <a:t> </a:t>
            </a:r>
            <a:r>
              <a:rPr lang="en-US" sz="3100" dirty="0" err="1"/>
              <a:t>tayyorlanib</a:t>
            </a:r>
            <a:r>
              <a:rPr lang="en-US" sz="3100" dirty="0"/>
              <a:t>, </a:t>
            </a:r>
            <a:r>
              <a:rPr lang="en-US" sz="3100" dirty="0" err="1"/>
              <a:t>asosiy</a:t>
            </a:r>
            <a:r>
              <a:rPr lang="en-US" sz="3100" dirty="0"/>
              <a:t> </a:t>
            </a:r>
            <a:r>
              <a:rPr lang="en-US" sz="3100" dirty="0" err="1"/>
              <a:t>qutb</a:t>
            </a:r>
            <a:r>
              <a:rPr lang="en-US" sz="3100" dirty="0"/>
              <a:t> </a:t>
            </a:r>
            <a:r>
              <a:rPr lang="en-US" sz="3100" dirty="0" err="1"/>
              <a:t>o</a:t>
            </a:r>
            <a:r>
              <a:rPr lang="en-US" sz="3100" b="1" dirty="0" err="1"/>
              <a:t>‘</a:t>
            </a:r>
            <a:r>
              <a:rPr lang="en-US" sz="3100" dirty="0" err="1"/>
              <a:t>zaklariga</a:t>
            </a:r>
            <a:r>
              <a:rPr lang="en-US" sz="3100" dirty="0"/>
              <a:t> </a:t>
            </a:r>
            <a:r>
              <a:rPr lang="en-US" sz="3100" dirty="0" err="1"/>
              <a:t>o</a:t>
            </a:r>
            <a:r>
              <a:rPr lang="en-US" sz="3100" b="1" dirty="0" err="1"/>
              <a:t>‘</a:t>
            </a:r>
            <a:r>
              <a:rPr lang="en-US" sz="3100" dirty="0" err="1"/>
              <a:t>rnatiladi</a:t>
            </a:r>
            <a:r>
              <a:rPr lang="en-US" sz="3100" dirty="0"/>
              <a:t>, </a:t>
            </a:r>
            <a:r>
              <a:rPr lang="en-US" sz="3100" dirty="0" err="1"/>
              <a:t>yaxshiroq</a:t>
            </a:r>
            <a:r>
              <a:rPr lang="en-US" sz="3100" dirty="0"/>
              <a:t> </a:t>
            </a:r>
            <a:r>
              <a:rPr lang="en-US" sz="3100" dirty="0" err="1"/>
              <a:t>sovutish</a:t>
            </a:r>
            <a:r>
              <a:rPr lang="en-US" sz="3100" dirty="0"/>
              <a:t> </a:t>
            </a:r>
            <a:r>
              <a:rPr lang="en-US" sz="3100" dirty="0" err="1"/>
              <a:t>uchun</a:t>
            </a:r>
            <a:r>
              <a:rPr lang="en-US" sz="3100" dirty="0"/>
              <a:t> </a:t>
            </a:r>
            <a:r>
              <a:rPr lang="en-US" sz="3100" dirty="0" err="1"/>
              <a:t>cho</a:t>
            </a:r>
            <a:r>
              <a:rPr lang="en-US" sz="3100" b="1" dirty="0" err="1"/>
              <a:t>‘</a:t>
            </a:r>
            <a:r>
              <a:rPr lang="en-US" sz="3100" dirty="0" err="1"/>
              <a:t>lg</a:t>
            </a:r>
            <a:r>
              <a:rPr lang="en-US" sz="3100" b="1" dirty="0" err="1"/>
              <a:t>‘</a:t>
            </a:r>
            <a:r>
              <a:rPr lang="en-US" sz="3100" dirty="0" err="1"/>
              <a:t>amni</a:t>
            </a:r>
            <a:r>
              <a:rPr lang="en-US" sz="3100" dirty="0"/>
              <a:t> </a:t>
            </a:r>
            <a:r>
              <a:rPr lang="en-US" sz="3100" dirty="0" err="1"/>
              <a:t>bir</a:t>
            </a:r>
            <a:r>
              <a:rPr lang="en-US" sz="3100" dirty="0"/>
              <a:t> </a:t>
            </a:r>
            <a:r>
              <a:rPr lang="en-US" sz="3100" dirty="0" err="1"/>
              <a:t>necha</a:t>
            </a:r>
            <a:r>
              <a:rPr lang="en-US" sz="3100" dirty="0"/>
              <a:t> </a:t>
            </a:r>
            <a:r>
              <a:rPr lang="en-US" sz="3100" dirty="0" err="1"/>
              <a:t>qismlarga</a:t>
            </a:r>
            <a:r>
              <a:rPr lang="en-US" sz="3100" dirty="0"/>
              <a:t> </a:t>
            </a:r>
            <a:r>
              <a:rPr lang="en-US" sz="3100" dirty="0" err="1"/>
              <a:t>bo</a:t>
            </a:r>
            <a:r>
              <a:rPr lang="en-US" sz="3100" b="1" dirty="0" err="1"/>
              <a:t>‘</a:t>
            </a:r>
            <a:r>
              <a:rPr lang="en-US" sz="3100" dirty="0" err="1"/>
              <a:t>linib</a:t>
            </a:r>
            <a:r>
              <a:rPr lang="en-US" sz="3100" dirty="0"/>
              <a:t>, </a:t>
            </a:r>
            <a:r>
              <a:rPr lang="en-US" sz="3100" dirty="0" err="1"/>
              <a:t>qismlar</a:t>
            </a:r>
            <a:r>
              <a:rPr lang="en-US" sz="3100" dirty="0"/>
              <a:t> </a:t>
            </a:r>
            <a:r>
              <a:rPr lang="en-US" sz="3100" dirty="0" err="1"/>
              <a:t>orasida</a:t>
            </a:r>
            <a:r>
              <a:rPr lang="en-US" sz="3100" dirty="0"/>
              <a:t> </a:t>
            </a:r>
            <a:r>
              <a:rPr lang="en-US" sz="3100" dirty="0" err="1"/>
              <a:t>sovutish</a:t>
            </a:r>
            <a:r>
              <a:rPr lang="en-US" sz="3100" dirty="0"/>
              <a:t> </a:t>
            </a:r>
            <a:r>
              <a:rPr lang="en-US" sz="3100" dirty="0" err="1"/>
              <a:t>kanallari</a:t>
            </a:r>
            <a:r>
              <a:rPr lang="en-US" sz="3100" dirty="0"/>
              <a:t> </a:t>
            </a:r>
            <a:r>
              <a:rPr lang="en-US" sz="3100" dirty="0" err="1"/>
              <a:t>hosil</a:t>
            </a:r>
            <a:r>
              <a:rPr lang="en-US" sz="3100" dirty="0"/>
              <a:t> </a:t>
            </a:r>
            <a:r>
              <a:rPr lang="en-US" sz="3100" dirty="0" err="1"/>
              <a:t>qilinadi</a:t>
            </a:r>
            <a:r>
              <a:rPr lang="en-US" sz="3100" dirty="0"/>
              <a:t>. </a:t>
            </a:r>
            <a:r>
              <a:rPr lang="en-US" sz="3100" dirty="0" err="1"/>
              <a:t>O</a:t>
            </a:r>
            <a:r>
              <a:rPr lang="en-US" sz="3100" b="1" dirty="0" err="1"/>
              <a:t>‘</a:t>
            </a:r>
            <a:r>
              <a:rPr lang="en-US" sz="3100" dirty="0" err="1"/>
              <a:t>zgarmas</a:t>
            </a:r>
            <a:r>
              <a:rPr lang="en-US" sz="3100" dirty="0"/>
              <a:t> </a:t>
            </a:r>
            <a:r>
              <a:rPr lang="en-US" sz="3100" dirty="0" err="1"/>
              <a:t>tok</a:t>
            </a:r>
            <a:r>
              <a:rPr lang="en-US" sz="3100" dirty="0"/>
              <a:t> </a:t>
            </a:r>
            <a:r>
              <a:rPr lang="en-US" sz="3100" dirty="0" err="1"/>
              <a:t>mashinasining</a:t>
            </a:r>
            <a:r>
              <a:rPr lang="en-US" sz="3100" dirty="0"/>
              <a:t> </a:t>
            </a:r>
            <a:r>
              <a:rPr lang="en-US" sz="3100" dirty="0" err="1"/>
              <a:t>qo</a:t>
            </a:r>
            <a:r>
              <a:rPr lang="en-US" sz="3100" b="1" dirty="0" err="1"/>
              <a:t>‘</a:t>
            </a:r>
            <a:r>
              <a:rPr lang="en-US" sz="3100" dirty="0" err="1"/>
              <a:t>zg</a:t>
            </a:r>
            <a:r>
              <a:rPr lang="en-US" sz="3100" b="1" dirty="0" err="1"/>
              <a:t>‘</a:t>
            </a:r>
            <a:r>
              <a:rPr lang="en-US" sz="3100" dirty="0" err="1"/>
              <a:t>atish</a:t>
            </a:r>
            <a:r>
              <a:rPr lang="en-US" sz="3100" dirty="0"/>
              <a:t> </a:t>
            </a:r>
            <a:r>
              <a:rPr lang="en-US" sz="3100" dirty="0" err="1"/>
              <a:t>cho</a:t>
            </a:r>
            <a:r>
              <a:rPr lang="en-US" sz="3100" b="1" dirty="0" err="1"/>
              <a:t>‘</a:t>
            </a:r>
            <a:r>
              <a:rPr lang="en-US" sz="3100" dirty="0" err="1"/>
              <a:t>lg</a:t>
            </a:r>
            <a:r>
              <a:rPr lang="en-US" sz="3100" b="1" dirty="0" err="1"/>
              <a:t>‘</a:t>
            </a:r>
            <a:r>
              <a:rPr lang="en-US" sz="3100" dirty="0" err="1"/>
              <a:t>ami</a:t>
            </a:r>
            <a:r>
              <a:rPr lang="en-US" sz="3100" dirty="0"/>
              <a:t> </a:t>
            </a:r>
            <a:r>
              <a:rPr lang="en-US" sz="3100" dirty="0" err="1"/>
              <a:t>yordamida</a:t>
            </a:r>
            <a:r>
              <a:rPr lang="en-US" sz="3100" dirty="0"/>
              <a:t> </a:t>
            </a:r>
            <a:r>
              <a:rPr lang="en-US" sz="3100" dirty="0" err="1"/>
              <a:t>asosiy</a:t>
            </a:r>
            <a:r>
              <a:rPr lang="en-US" sz="3100" dirty="0"/>
              <a:t> </a:t>
            </a:r>
            <a:r>
              <a:rPr lang="en-US" sz="3100" dirty="0" err="1"/>
              <a:t>magnit</a:t>
            </a:r>
            <a:r>
              <a:rPr lang="en-US" sz="3100" dirty="0"/>
              <a:t> </a:t>
            </a:r>
            <a:r>
              <a:rPr lang="en-US" sz="3100" dirty="0" err="1"/>
              <a:t>oqim</a:t>
            </a:r>
            <a:r>
              <a:rPr lang="en-US" sz="3100" dirty="0"/>
              <a:t> </a:t>
            </a:r>
            <a:r>
              <a:rPr lang="en-US" sz="3100" dirty="0" err="1"/>
              <a:t>hosil</a:t>
            </a:r>
            <a:r>
              <a:rPr lang="en-US" sz="3100" dirty="0"/>
              <a:t> </a:t>
            </a:r>
            <a:r>
              <a:rPr lang="en-US" sz="3100" dirty="0" err="1"/>
              <a:t>qilinadi</a:t>
            </a:r>
            <a:r>
              <a:rPr lang="en-US" sz="3100" dirty="0"/>
              <a:t>.</a:t>
            </a:r>
            <a:endParaRPr lang="ru-RU" sz="3100" dirty="0"/>
          </a:p>
          <a:p>
            <a:endParaRPr lang="ru-RU" dirty="0"/>
          </a:p>
        </p:txBody>
      </p:sp>
    </p:spTree>
    <p:extLst>
      <p:ext uri="{BB962C8B-B14F-4D97-AF65-F5344CB8AC3E}">
        <p14:creationId xmlns:p14="http://schemas.microsoft.com/office/powerpoint/2010/main" val="34656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000" dirty="0" err="1">
                <a:effectLst/>
              </a:rPr>
              <a:t>Tok</a:t>
            </a:r>
            <a:r>
              <a:rPr lang="en-US" sz="2000" dirty="0">
                <a:effectLst/>
              </a:rPr>
              <a:t> </a:t>
            </a:r>
            <a:r>
              <a:rPr lang="en-US" sz="2000" dirty="0" err="1">
                <a:effectLst/>
              </a:rPr>
              <a:t>va</a:t>
            </a:r>
            <a:r>
              <a:rPr lang="en-US" sz="2000" dirty="0">
                <a:effectLst/>
              </a:rPr>
              <a:t> </a:t>
            </a:r>
            <a:r>
              <a:rPr lang="en-US" sz="2000" dirty="0" err="1">
                <a:effectLst/>
              </a:rPr>
              <a:t>elektr</a:t>
            </a:r>
            <a:r>
              <a:rPr lang="en-US" sz="2000" dirty="0">
                <a:effectLst/>
              </a:rPr>
              <a:t> </a:t>
            </a:r>
            <a:r>
              <a:rPr lang="en-US" sz="2000" dirty="0" err="1">
                <a:effectLst/>
              </a:rPr>
              <a:t>yurituvchi</a:t>
            </a:r>
            <a:r>
              <a:rPr lang="ru-RU" sz="2000" dirty="0">
                <a:effectLst/>
              </a:rPr>
              <a:t/>
            </a:r>
            <a:br>
              <a:rPr lang="ru-RU" sz="2000" dirty="0">
                <a:effectLst/>
              </a:rPr>
            </a:br>
            <a:r>
              <a:rPr lang="en-US" sz="2000" dirty="0" err="1">
                <a:effectLst/>
              </a:rPr>
              <a:t>kuchni</a:t>
            </a:r>
            <a:r>
              <a:rPr lang="en-US" sz="2000" dirty="0">
                <a:effectLst/>
              </a:rPr>
              <a:t> </a:t>
            </a:r>
            <a:r>
              <a:rPr lang="en-US" sz="2000" dirty="0" err="1">
                <a:effectLst/>
              </a:rPr>
              <a:t>egri</a:t>
            </a:r>
            <a:r>
              <a:rPr lang="en-US" sz="2000" dirty="0">
                <a:effectLst/>
              </a:rPr>
              <a:t> </a:t>
            </a:r>
            <a:r>
              <a:rPr lang="en-US" sz="2000" dirty="0" err="1">
                <a:effectLst/>
              </a:rPr>
              <a:t>chiziqlari</a:t>
            </a:r>
            <a:r>
              <a:rPr lang="en-US" sz="2000" dirty="0">
                <a:effectLst/>
              </a:rPr>
              <a:t> a) </a:t>
            </a:r>
            <a:r>
              <a:rPr lang="en-US" sz="2000" dirty="0" err="1">
                <a:effectLst/>
              </a:rPr>
              <a:t>yakordagi</a:t>
            </a:r>
            <a:r>
              <a:rPr lang="en-US" sz="2000" dirty="0">
                <a:effectLst/>
              </a:rPr>
              <a:t>, b) </a:t>
            </a:r>
            <a:r>
              <a:rPr lang="en-US" sz="2000" dirty="0" err="1">
                <a:effectLst/>
              </a:rPr>
              <a:t>tashqi</a:t>
            </a:r>
            <a:r>
              <a:rPr lang="en-US" sz="2000" dirty="0">
                <a:effectLst/>
              </a:rPr>
              <a:t> </a:t>
            </a:r>
            <a:r>
              <a:rPr lang="en-US" sz="2000" dirty="0" err="1">
                <a:effectLst/>
              </a:rPr>
              <a:t>zanjirdagi</a:t>
            </a:r>
            <a:endParaRPr lang="ru-RU" sz="2000" dirty="0">
              <a:effectLst/>
            </a:endParaRPr>
          </a:p>
        </p:txBody>
      </p:sp>
      <p:pic>
        <p:nvPicPr>
          <p:cNvPr id="4" name="Объект 3" descr="https://hozir.org/fargona-texnika-2006-aripov-n-m-mamadalieva-l-k/2426_html_1dfcbe1b.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632848" cy="4752528"/>
          </a:xfrm>
          <a:prstGeom prst="rect">
            <a:avLst/>
          </a:prstGeom>
          <a:noFill/>
          <a:ln>
            <a:noFill/>
          </a:ln>
        </p:spPr>
      </p:pic>
    </p:spTree>
    <p:extLst>
      <p:ext uri="{BB962C8B-B14F-4D97-AF65-F5344CB8AC3E}">
        <p14:creationId xmlns:p14="http://schemas.microsoft.com/office/powerpoint/2010/main" val="4003121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TotalTime>
  <Words>220</Words>
  <Application>Microsoft Office PowerPoint</Application>
  <PresentationFormat>Экран (4:3)</PresentationFormat>
  <Paragraphs>23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Asinxron elektr dvigatel</vt:lpstr>
      <vt:lpstr>Презентация PowerPoint</vt:lpstr>
      <vt:lpstr>Asinxron motor ishga tushirilganda, quyidagi asosiy talablar bajarilishi lozim</vt:lpstr>
      <vt:lpstr>Презентация PowerPoint</vt:lpstr>
      <vt:lpstr>Презентация PowerPoint</vt:lpstr>
      <vt:lpstr>O‘zgarmas tok mashinasining tuzilishi</vt:lpstr>
      <vt:lpstr>Oddiy o‘zgarmas tok mashinasi 1) asosiy qutb o‘zaklari; 2) yakor; 3) kollektor plastinalari; 4) cho‘tkalar</vt:lpstr>
      <vt:lpstr>Презентация PowerPoint</vt:lpstr>
      <vt:lpstr>Tok va elektr yurituvchi kuchni egri chiziqlari a) yakordagi, b) tashqi zanjirdagi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Asinxron elektr dvigatel</dc:title>
  <dc:creator>Elektrik</dc:creator>
  <cp:lastModifiedBy>Elektrik</cp:lastModifiedBy>
  <cp:revision>2</cp:revision>
  <dcterms:created xsi:type="dcterms:W3CDTF">2023-07-12T06:25:01Z</dcterms:created>
  <dcterms:modified xsi:type="dcterms:W3CDTF">2023-07-12T06:37:51Z</dcterms:modified>
</cp:coreProperties>
</file>