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4913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err="1">
                <a:effectLst/>
              </a:rPr>
              <a:t>Asboblar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panelini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terish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uslublari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916832"/>
            <a:ext cx="9036496" cy="1368152"/>
          </a:xfrm>
        </p:spPr>
        <p:txBody>
          <a:bodyPr>
            <a:normAutofit/>
          </a:bodyPr>
          <a:lstStyle/>
          <a:p>
            <a:r>
              <a:rPr lang="en-US" sz="2000" dirty="0" err="1"/>
              <a:t>Jihozlar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asboblarni</a:t>
            </a:r>
            <a:r>
              <a:rPr lang="en-US" sz="2000" dirty="0"/>
              <a:t> </a:t>
            </a:r>
            <a:r>
              <a:rPr lang="en-US" sz="2000" dirty="0" err="1"/>
              <a:t>to`gri</a:t>
            </a:r>
            <a:r>
              <a:rPr lang="en-US" sz="2000" dirty="0"/>
              <a:t> </a:t>
            </a:r>
            <a:r>
              <a:rPr lang="en-US" sz="2000" dirty="0" err="1"/>
              <a:t>joylashtirish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ulardan</a:t>
            </a:r>
            <a:r>
              <a:rPr lang="en-US" sz="2000" dirty="0"/>
              <a:t> </a:t>
            </a:r>
            <a:r>
              <a:rPr lang="en-US" sz="2000" dirty="0" err="1"/>
              <a:t>to`g`ri</a:t>
            </a:r>
            <a:r>
              <a:rPr lang="en-US" sz="2000" dirty="0"/>
              <a:t> </a:t>
            </a:r>
            <a:r>
              <a:rPr lang="en-US" sz="2000" dirty="0" err="1"/>
              <a:t>foydalanish</a:t>
            </a:r>
            <a:r>
              <a:rPr lang="en-US" sz="2000" dirty="0"/>
              <a:t> </a:t>
            </a:r>
            <a:r>
              <a:rPr lang="en-US" sz="2000" dirty="0" err="1"/>
              <a:t>muhim</a:t>
            </a:r>
            <a:r>
              <a:rPr lang="en-US" sz="2000" dirty="0"/>
              <a:t> </a:t>
            </a:r>
            <a:r>
              <a:rPr lang="en-US" sz="2000" dirty="0" err="1"/>
              <a:t>ahamiyatga</a:t>
            </a:r>
            <a:r>
              <a:rPr lang="en-US" sz="2000" dirty="0"/>
              <a:t> </a:t>
            </a:r>
            <a:r>
              <a:rPr lang="en-US" sz="2000" dirty="0" err="1"/>
              <a:t>ega</a:t>
            </a:r>
            <a:r>
              <a:rPr lang="en-US" sz="2000" dirty="0"/>
              <a:t>. </a:t>
            </a:r>
            <a:r>
              <a:rPr lang="en-US" sz="2000" dirty="0" err="1"/>
              <a:t>Chunki</a:t>
            </a:r>
            <a:r>
              <a:rPr lang="en-US" sz="2000" dirty="0"/>
              <a:t> </a:t>
            </a:r>
            <a:r>
              <a:rPr lang="en-US" sz="2000" dirty="0" err="1"/>
              <a:t>ulardan</a:t>
            </a:r>
            <a:r>
              <a:rPr lang="en-US" sz="2000" dirty="0"/>
              <a:t> </a:t>
            </a:r>
            <a:r>
              <a:rPr lang="en-US" sz="2000" dirty="0" err="1"/>
              <a:t>noto`g`ri</a:t>
            </a:r>
            <a:r>
              <a:rPr lang="en-US" sz="2000" dirty="0"/>
              <a:t> </a:t>
            </a:r>
            <a:r>
              <a:rPr lang="en-US" sz="2000" dirty="0" err="1"/>
              <a:t>foydalanish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palapaltirish</a:t>
            </a:r>
            <a:r>
              <a:rPr lang="en-US" sz="2000" dirty="0"/>
              <a:t> </a:t>
            </a:r>
            <a:r>
              <a:rPr lang="en-US" sz="2000" dirty="0" err="1"/>
              <a:t>joylashtirish</a:t>
            </a:r>
            <a:r>
              <a:rPr lang="en-US" sz="2000" dirty="0"/>
              <a:t> </a:t>
            </a:r>
            <a:r>
              <a:rPr lang="en-US" sz="2000" dirty="0" err="1"/>
              <a:t>tizimdagi</a:t>
            </a:r>
            <a:r>
              <a:rPr lang="en-US" sz="2000" dirty="0"/>
              <a:t> </a:t>
            </a:r>
            <a:r>
              <a:rPr lang="en-US" sz="2000" dirty="0" err="1"/>
              <a:t>xatolikni</a:t>
            </a:r>
            <a:r>
              <a:rPr lang="en-US" sz="2000" dirty="0"/>
              <a:t> </a:t>
            </a:r>
            <a:r>
              <a:rPr lang="en-US" sz="2000" dirty="0" err="1"/>
              <a:t>topish</a:t>
            </a:r>
            <a:r>
              <a:rPr lang="en-US" sz="2000" dirty="0"/>
              <a:t> </a:t>
            </a:r>
            <a:r>
              <a:rPr lang="en-US" sz="2000" dirty="0" err="1"/>
              <a:t>qiyin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kabel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jihozlarga</a:t>
            </a:r>
            <a:r>
              <a:rPr lang="en-US" sz="2000" dirty="0"/>
              <a:t> </a:t>
            </a:r>
            <a:r>
              <a:rPr lang="en-US" sz="2000" dirty="0" err="1"/>
              <a:t>shikast</a:t>
            </a:r>
            <a:r>
              <a:rPr lang="en-US" sz="2000" dirty="0"/>
              <a:t> </a:t>
            </a:r>
            <a:r>
              <a:rPr lang="en-US" sz="2000" dirty="0" err="1"/>
              <a:t>yetadi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4" name="Picture 36" descr="C:\my file\for lesson\for lesson\20171109_1055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42558" r="26345"/>
          <a:stretch/>
        </p:blipFill>
        <p:spPr bwMode="auto">
          <a:xfrm>
            <a:off x="1115616" y="3212976"/>
            <a:ext cx="6837545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0146" y="629002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Tugmaning</a:t>
            </a:r>
            <a:r>
              <a:rPr lang="en-US" dirty="0"/>
              <a:t> </a:t>
            </a:r>
            <a:r>
              <a:rPr lang="en-US" dirty="0" err="1"/>
              <a:t>o`zini</a:t>
            </a:r>
            <a:r>
              <a:rPr lang="en-US" dirty="0"/>
              <a:t> </a:t>
            </a:r>
            <a:r>
              <a:rPr lang="en-US" dirty="0" err="1"/>
              <a:t>saqlash</a:t>
            </a:r>
            <a:r>
              <a:rPr lang="en-US" dirty="0"/>
              <a:t> </a:t>
            </a:r>
            <a:r>
              <a:rPr lang="en-US" dirty="0" err="1"/>
              <a:t>xususiyati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70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>
                <a:effectLst/>
              </a:rPr>
              <a:t>R</a:t>
            </a:r>
            <a:r>
              <a:rPr lang="en-US" sz="1800" dirty="0" err="1" smtClean="0">
                <a:effectLst/>
              </a:rPr>
              <a:t>ele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orqali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tugmani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o`zini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saqlash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xususiyati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Bunda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yashil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tugmani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bosib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quyvorsak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kontakt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birlashadi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davom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etadi</a:t>
            </a:r>
            <a:r>
              <a:rPr lang="en-US" sz="1800" dirty="0">
                <a:effectLst/>
              </a:rPr>
              <a:t>. Stop </a:t>
            </a:r>
            <a:r>
              <a:rPr lang="en-US" sz="1800" dirty="0" err="1">
                <a:effectLst/>
              </a:rPr>
              <a:t>tugmani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bosganimizda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o`chadi</a:t>
            </a:r>
            <a:r>
              <a:rPr lang="en-US" sz="1800" dirty="0">
                <a:effectLst/>
              </a:rPr>
              <a:t>. Agar </a:t>
            </a:r>
            <a:r>
              <a:rPr lang="en-US" sz="1800" dirty="0" err="1">
                <a:effectLst/>
              </a:rPr>
              <a:t>rele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qo`ymasak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davomiy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bo`lishi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uchun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tugmani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bosib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turish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kerak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bo`ladi</a:t>
            </a:r>
            <a:r>
              <a:rPr lang="en-US" sz="1800" dirty="0" smtClean="0">
                <a:effectLst/>
              </a:rPr>
              <a:t>.</a:t>
            </a:r>
            <a:endParaRPr lang="ru-RU" sz="1800" dirty="0"/>
          </a:p>
        </p:txBody>
      </p:sp>
      <p:pic>
        <p:nvPicPr>
          <p:cNvPr id="4" name="Picture 35" descr="C:\my file\for lesson\for lesson\20171109_15015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6166" r="17235" b="3630"/>
          <a:stretch/>
        </p:blipFill>
        <p:spPr bwMode="auto">
          <a:xfrm>
            <a:off x="323528" y="1556792"/>
            <a:ext cx="8640959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6262558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Saqlagich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o`zini</a:t>
            </a:r>
            <a:r>
              <a:rPr lang="en-US" dirty="0"/>
              <a:t> </a:t>
            </a:r>
            <a:r>
              <a:rPr lang="en-US" dirty="0" err="1"/>
              <a:t>saqlovchi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chiroq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82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Kabelni</a:t>
            </a:r>
            <a:r>
              <a:rPr lang="en-US" dirty="0">
                <a:effectLst/>
              </a:rPr>
              <a:t> terminal </a:t>
            </a:r>
            <a:r>
              <a:rPr lang="en-US" dirty="0" err="1">
                <a:effectLst/>
              </a:rPr>
              <a:t>tutash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joyini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hosil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uslublari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33056"/>
          </a:xfrm>
        </p:spPr>
        <p:txBody>
          <a:bodyPr/>
          <a:lstStyle/>
          <a:p>
            <a:r>
              <a:rPr lang="en-US" dirty="0"/>
              <a:t>Terminal </a:t>
            </a:r>
            <a:r>
              <a:rPr lang="en-US" dirty="0" err="1"/>
              <a:t>bu</a:t>
            </a:r>
            <a:r>
              <a:rPr lang="en-US" dirty="0"/>
              <a:t> –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ta’minot</a:t>
            </a:r>
            <a:r>
              <a:rPr lang="en-US" dirty="0"/>
              <a:t> </a:t>
            </a:r>
            <a:r>
              <a:rPr lang="en-US" dirty="0" err="1"/>
              <a:t>tizimida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osonlashtirish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samaradorligini</a:t>
            </a:r>
            <a:r>
              <a:rPr lang="en-US" dirty="0"/>
              <a:t> </a:t>
            </a:r>
            <a:r>
              <a:rPr lang="en-US" dirty="0" err="1"/>
              <a:t>oshirishga</a:t>
            </a:r>
            <a:r>
              <a:rPr lang="en-US" dirty="0"/>
              <a:t> </a:t>
            </a:r>
            <a:r>
              <a:rPr lang="en-US" dirty="0" err="1"/>
              <a:t>xizmar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keladigan</a:t>
            </a:r>
            <a:r>
              <a:rPr lang="en-US" dirty="0"/>
              <a:t> </a:t>
            </a:r>
            <a:r>
              <a:rPr lang="en-US" dirty="0" err="1"/>
              <a:t>nosozliklarni</a:t>
            </a:r>
            <a:r>
              <a:rPr lang="en-US" dirty="0"/>
              <a:t> (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tutashuvlarni</a:t>
            </a:r>
            <a:r>
              <a:rPr lang="en-US" dirty="0"/>
              <a:t>) </a:t>
            </a:r>
            <a:r>
              <a:rPr lang="en-US" dirty="0" err="1"/>
              <a:t>oldini</a:t>
            </a:r>
            <a:r>
              <a:rPr lang="en-US" dirty="0"/>
              <a:t> </a:t>
            </a:r>
            <a:r>
              <a:rPr lang="en-US" dirty="0" err="1"/>
              <a:t>olishga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xozirgi</a:t>
            </a:r>
            <a:r>
              <a:rPr lang="en-US" dirty="0"/>
              <a:t> </a:t>
            </a:r>
            <a:r>
              <a:rPr lang="en-US" dirty="0" err="1"/>
              <a:t>kunda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sanoat</a:t>
            </a:r>
            <a:r>
              <a:rPr lang="en-US" dirty="0"/>
              <a:t> </a:t>
            </a:r>
            <a:r>
              <a:rPr lang="en-US" dirty="0" err="1"/>
              <a:t>korxonalarida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qo`llaniladi</a:t>
            </a:r>
            <a:r>
              <a:rPr lang="en-US" dirty="0"/>
              <a:t>.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sharti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kontakka</a:t>
            </a:r>
            <a:r>
              <a:rPr lang="en-US" dirty="0"/>
              <a:t> 1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kirishi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chiqishi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aks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9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C:\Users\user\Desktop\Terminal_Block_Grou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1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5768389"/>
            <a:ext cx="644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dirty="0"/>
              <a:t>Bu </a:t>
            </a:r>
            <a:r>
              <a:rPr lang="en-US" dirty="0" err="1"/>
              <a:t>rasmda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turdagi</a:t>
            </a:r>
            <a:r>
              <a:rPr lang="en-US" dirty="0"/>
              <a:t> </a:t>
            </a:r>
            <a:r>
              <a:rPr lang="en-US" dirty="0" err="1"/>
              <a:t>terminallarning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ko`rinishi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25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C:\Users\user\Desktop\chockblockhar1w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5805264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dirty="0"/>
              <a:t>T</a:t>
            </a:r>
            <a:r>
              <a:rPr lang="en-US" dirty="0" smtClean="0"/>
              <a:t>erminal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chiroqni</a:t>
            </a:r>
            <a:r>
              <a:rPr lang="en-US" dirty="0"/>
              <a:t> </a:t>
            </a:r>
            <a:r>
              <a:rPr lang="en-US" dirty="0" err="1"/>
              <a:t>amaliyotda</a:t>
            </a:r>
            <a:r>
              <a:rPr lang="en-US" dirty="0"/>
              <a:t> </a:t>
            </a:r>
            <a:r>
              <a:rPr lang="en-US" dirty="0" err="1"/>
              <a:t>sinab</a:t>
            </a:r>
            <a:r>
              <a:rPr lang="en-US" dirty="0"/>
              <a:t> </a:t>
            </a:r>
            <a:r>
              <a:rPr lang="en-US" dirty="0" err="1"/>
              <a:t>ko`rish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3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T</a:t>
            </a:r>
            <a:r>
              <a:rPr lang="en-US" dirty="0" err="1" smtClean="0">
                <a:effectLst/>
              </a:rPr>
              <a:t>erminaldan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to`g`ri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foydalanish</a:t>
            </a:r>
            <a:endParaRPr lang="ru-RU" dirty="0"/>
          </a:p>
        </p:txBody>
      </p:sp>
      <p:pic>
        <p:nvPicPr>
          <p:cNvPr id="4" name="Picture 38" descr="C:\Users\user\Desktop\wire-cable-terminal-signal-wiring-file-connect-to-5884978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640" r="6718" b="9573"/>
          <a:stretch/>
        </p:blipFill>
        <p:spPr bwMode="auto">
          <a:xfrm>
            <a:off x="323528" y="1340768"/>
            <a:ext cx="8568951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6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Terminal </a:t>
            </a:r>
            <a:r>
              <a:rPr lang="en-US" sz="2400" dirty="0" err="1">
                <a:effectLst/>
              </a:rPr>
              <a:t>orqali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chiroq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tugmalarni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amaliyotda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sinab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ko`rish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sxemasini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tuzish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stendga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joylashtirish</a:t>
            </a:r>
            <a:endParaRPr lang="ru-RU" sz="2400" dirty="0"/>
          </a:p>
        </p:txBody>
      </p:sp>
      <p:pic>
        <p:nvPicPr>
          <p:cNvPr id="4" name="내용 개체 틀 4" descr="11-1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805" t="13003" r="4347"/>
          <a:stretch/>
        </p:blipFill>
        <p:spPr bwMode="auto">
          <a:xfrm>
            <a:off x="323528" y="1628800"/>
            <a:ext cx="849694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980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178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Asboblar panelini terish uslublari</vt:lpstr>
      <vt:lpstr>Rele orqali tugmani o`zini saqlash xususiyati. Bunda yashil tugmani bosib quyvorsak kontakt birlashadi va ish davom etadi. Stop tugmani bosganimizda o`chadi. Agar rele qo`ymasak ish davomiy bo`lishi uchun tugmani bosib turish kerak bo`ladi.</vt:lpstr>
      <vt:lpstr>Kabelni terminal tutash joyini hosil qilish uslublari </vt:lpstr>
      <vt:lpstr>Презентация PowerPoint</vt:lpstr>
      <vt:lpstr>Презентация PowerPoint</vt:lpstr>
      <vt:lpstr>Terminaldan to`g`ri foydalanish</vt:lpstr>
      <vt:lpstr>Terminal orqali chiroq va tugmalarni amaliyotda sinab ko`rish sxemasini tuzish va stendga joylashtirish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Asboblar panelini terish uslublari</dc:title>
  <dc:creator>Elektrik</dc:creator>
  <cp:lastModifiedBy>Elektrik</cp:lastModifiedBy>
  <cp:revision>1</cp:revision>
  <dcterms:created xsi:type="dcterms:W3CDTF">2023-07-11T10:03:56Z</dcterms:created>
  <dcterms:modified xsi:type="dcterms:W3CDTF">2023-07-11T10:12:54Z</dcterms:modified>
</cp:coreProperties>
</file>